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>
        <p:scale>
          <a:sx n="50" d="100"/>
          <a:sy n="50" d="100"/>
        </p:scale>
        <p:origin x="6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1AFFC1-FA38-4B42-B91D-B222428C2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F18598-EC10-48D1-A804-7728CC81E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6BB08F-E209-46F0-BD98-D5A4A0A0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900DC-4D76-49D8-A737-2D86B5EA3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8B1EE1-5624-4D39-914B-BD1F5306E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990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B8E96-FC27-4BDD-B803-5D745CC0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03B783-0949-41D5-B2AB-FBF3513CC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7F03A1-1C88-4F9F-94D9-AD735322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600494-50D1-4A3E-80F7-24049843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35DCBB-8BCD-4D96-BCC8-ADE6824D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11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4E2063-15BA-4B91-BDF8-0F5A144D7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0965C3-EFF3-455A-89C4-D71F8952D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7B1C06-BB17-41D3-8339-79A71D2D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CC0835-75E4-40D2-ACE4-D98D0FFEC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ADD80E-39E8-4CC0-A275-30A76808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09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88F4A-CF58-443C-96F2-4BD67D03D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719497-34AE-4667-A95D-4BF5CDC68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05E9F0-1F01-481B-ADCC-7D354F7C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16E704-1AD6-49FE-A5D9-1A392F122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DCB58C-97EE-4C64-AC98-666D13146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79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3E276-4508-47EE-AA23-7174E67CC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968579-617A-4B47-A1A7-65EF9124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8C5346-50DF-417C-A6F0-7462197A1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E874AE-E131-460B-B35A-0D4B3C994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8CC6F9-829A-40C6-8DEA-83DD05A34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085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C28F17-10D1-4BBA-99C7-E2D0F656C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5FDC6B-BE13-4BE3-A5B6-2B884F3C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EF31CA-6675-4569-95BD-09E23EA47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E38CB4-AAC0-4180-95B7-0FC12E746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8F8E27-D603-45D1-A2B7-2942FB27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42FD47-5E1A-400A-BB5D-11FFB1048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03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676E62-518D-4A76-8376-BB85B7408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3ABDA0-F4B8-4FB4-889C-C57A4265D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4C90BA-2EA3-4AA7-A496-CBE1D4053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5D83FE5-3F3B-486C-BF44-C4B1237AB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11171FE-9A35-40AB-B850-EF759AC4D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AA04DFD-33A1-4CC0-956D-3CA1344C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2E5A70-31A4-493B-9CA4-F3455560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4A8F933-94D5-4271-B5C7-0B96587E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97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E6B70-430D-4465-9943-F043F9F1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6A2254-55C3-4B99-BDB5-2EDC8E5F3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7CD6985-E30D-46FB-A956-A7D35FDB8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9EFBC9-64CF-4DC3-9494-00498A4E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765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D2C6D58-7E80-46EB-910F-F2239A9EC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E69956C-4153-427C-A26F-B8F58D542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A97561-295C-450B-9BEA-75D550E8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83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57369-863B-4028-8422-6C2AD4E08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2DD95D-BEB2-4CA8-B103-F2CE5E5EE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C48CD9-DAB6-4476-8E7D-96DE364C6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F27EF2-A362-401C-B716-F947C5BD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B5111E-DC59-4BF4-A8B6-B335FF563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5CF836-CC03-427C-8A3E-8F88B248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487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FD81D-1E15-46EB-A8F6-0C29F09AC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B751ED9-8A31-4134-AC05-2C890C5764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AF7A5A-F3EE-479E-BC03-5C1D57931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9BE540-05B1-46CA-A83A-67A03D86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8B1C8E-FED3-43A6-A685-6DDDD9D4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231B28-4C14-4E84-B42A-5435EDA17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80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783384F-4A34-4D40-87A9-49D65B252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399883-FE28-42CA-9193-91C21252B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4967B9-9CA0-4EF1-A63F-7A8E1309E3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0C5BC-0879-4D4F-9F53-78737C686BD6}" type="datetimeFigureOut">
              <a:rPr lang="es-ES" smtClean="0"/>
              <a:t>25/11/2020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3F6F15-DF0C-408B-B166-62BC46109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361412-DB28-4FED-AD94-FFD8C82C13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E7783-5DC1-4A6E-B0BA-1314116E4B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282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CD2E388-9A3A-4A2D-8CC5-EBC189BA1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801"/>
            <a:ext cx="9144000" cy="5227682"/>
          </a:xfrm>
        </p:spPr>
        <p:txBody>
          <a:bodyPr>
            <a:normAutofit fontScale="90000"/>
          </a:bodyPr>
          <a:lstStyle/>
          <a:p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Ciclo Escolar 2020-2021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Curso: Educación Geográfica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Maestro: David Gustavo Montalván Zertuche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Alumna: Sandra Monserrat Mendoza </a:t>
            </a:r>
            <a:r>
              <a:rPr lang="es-E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Mendez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Semestre: 7º Sección: “B”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Numero de lista: #15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aprendizaje 1. Elementos básicos para al estudio de la geografía	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*Relaciona los componentes naturales, sociales, culturales, económicos y políticos que interactúan en el espacio geográfico para analizar los objetos de estudio de la geografía desde una perspectiva multi e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interdisciplinaria.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*Utiliza las TIC y las fuentes de información disponibles para mantenerse actualizado respecto a los hechos y fenómenos geográficos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a 27 de noviembre del 2020</a:t>
            </a:r>
            <a:b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E84B28D-49A1-46C2-BC64-98139499A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7479" y="1325517"/>
            <a:ext cx="892409" cy="66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6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570C09DB-C06D-41F8-810B-B91950F00785}"/>
              </a:ext>
            </a:extLst>
          </p:cNvPr>
          <p:cNvSpPr txBox="1"/>
          <p:nvPr/>
        </p:nvSpPr>
        <p:spPr>
          <a:xfrm>
            <a:off x="5392419" y="3365831"/>
            <a:ext cx="184825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dirty="0">
                <a:latin typeface="Century Gothic" panose="020B0502020202020204" pitchFamily="34" charset="0"/>
              </a:rPr>
              <a:t>CATEGORIAS 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1F915EF-2EB3-44D8-AF4F-401E4C3A516F}"/>
              </a:ext>
            </a:extLst>
          </p:cNvPr>
          <p:cNvSpPr txBox="1"/>
          <p:nvPr/>
        </p:nvSpPr>
        <p:spPr>
          <a:xfrm>
            <a:off x="1708824" y="2089076"/>
            <a:ext cx="202983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dirty="0">
                <a:latin typeface="Century Gothic" panose="020B0502020202020204" pitchFamily="34" charset="0"/>
              </a:rPr>
              <a:t>COMPONENTES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96EBDE5-12D4-460D-9805-49E9329E7814}"/>
              </a:ext>
            </a:extLst>
          </p:cNvPr>
          <p:cNvSpPr txBox="1"/>
          <p:nvPr/>
        </p:nvSpPr>
        <p:spPr>
          <a:xfrm>
            <a:off x="8544128" y="2140356"/>
            <a:ext cx="184825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dirty="0">
                <a:latin typeface="Century Gothic" panose="020B0502020202020204" pitchFamily="34" charset="0"/>
              </a:rPr>
              <a:t>ESCALAS</a:t>
            </a:r>
            <a:endParaRPr lang="es-ES" dirty="0">
              <a:latin typeface="Century Gothic" panose="020B0502020202020204" pitchFamily="34" charset="0"/>
            </a:endParaRP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6D3033CD-9EC2-46F2-AA6E-94FAC9CD6676}"/>
              </a:ext>
            </a:extLst>
          </p:cNvPr>
          <p:cNvCxnSpPr>
            <a:cxnSpLocks/>
            <a:stCxn id="7" idx="3"/>
            <a:endCxn id="6" idx="1"/>
          </p:cNvCxnSpPr>
          <p:nvPr/>
        </p:nvCxnSpPr>
        <p:spPr>
          <a:xfrm>
            <a:off x="3738663" y="2273742"/>
            <a:ext cx="1653756" cy="12767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6B575E83-9475-4698-BABD-1B805D3F8CA4}"/>
              </a:ext>
            </a:extLst>
          </p:cNvPr>
          <p:cNvCxnSpPr>
            <a:stCxn id="6" idx="3"/>
            <a:endCxn id="8" idx="1"/>
          </p:cNvCxnSpPr>
          <p:nvPr/>
        </p:nvCxnSpPr>
        <p:spPr>
          <a:xfrm flipV="1">
            <a:off x="7240675" y="2325022"/>
            <a:ext cx="1303453" cy="12254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15ACEC20-D154-4454-9499-7F0D7F79D4EB}"/>
              </a:ext>
            </a:extLst>
          </p:cNvPr>
          <p:cNvCxnSpPr>
            <a:stCxn id="7" idx="2"/>
          </p:cNvCxnSpPr>
          <p:nvPr/>
        </p:nvCxnSpPr>
        <p:spPr>
          <a:xfrm flipH="1">
            <a:off x="2723743" y="2458408"/>
            <a:ext cx="1" cy="35083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C3CFD7F-CAF2-4692-9D3F-958902A4DA29}"/>
              </a:ext>
            </a:extLst>
          </p:cNvPr>
          <p:cNvSpPr txBox="1"/>
          <p:nvPr/>
        </p:nvSpPr>
        <p:spPr>
          <a:xfrm>
            <a:off x="2130359" y="2855129"/>
            <a:ext cx="118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elementos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686BF2D-D692-4EDC-9294-ADD73CCB5BF5}"/>
              </a:ext>
            </a:extLst>
          </p:cNvPr>
          <p:cNvSpPr txBox="1"/>
          <p:nvPr/>
        </p:nvSpPr>
        <p:spPr>
          <a:xfrm>
            <a:off x="817123" y="3429000"/>
            <a:ext cx="1128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Naturales </a:t>
            </a:r>
            <a:endParaRPr lang="es-ES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F64B51C-CE2F-47A9-B9BE-252E263C2F58}"/>
              </a:ext>
            </a:extLst>
          </p:cNvPr>
          <p:cNvSpPr txBox="1"/>
          <p:nvPr/>
        </p:nvSpPr>
        <p:spPr>
          <a:xfrm>
            <a:off x="817123" y="4195053"/>
            <a:ext cx="1011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Sociales </a:t>
            </a:r>
            <a:endParaRPr lang="es-ES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700C625-31BA-43C1-818B-2A918ED56F1C}"/>
              </a:ext>
            </a:extLst>
          </p:cNvPr>
          <p:cNvSpPr txBox="1"/>
          <p:nvPr/>
        </p:nvSpPr>
        <p:spPr>
          <a:xfrm>
            <a:off x="1047343" y="4910477"/>
            <a:ext cx="132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Económicos </a:t>
            </a:r>
            <a:endParaRPr lang="es-ES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6F01716-D5C7-40D0-802D-E7C89DD325BE}"/>
              </a:ext>
            </a:extLst>
          </p:cNvPr>
          <p:cNvSpPr txBox="1"/>
          <p:nvPr/>
        </p:nvSpPr>
        <p:spPr>
          <a:xfrm>
            <a:off x="3252276" y="3473277"/>
            <a:ext cx="972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Políticos </a:t>
            </a:r>
            <a:endParaRPr lang="es-ES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7575C00-305F-4243-817F-57200E955D16}"/>
              </a:ext>
            </a:extLst>
          </p:cNvPr>
          <p:cNvSpPr txBox="1"/>
          <p:nvPr/>
        </p:nvSpPr>
        <p:spPr>
          <a:xfrm>
            <a:off x="3223097" y="4195053"/>
            <a:ext cx="118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Culturales </a:t>
            </a:r>
            <a:endParaRPr lang="es-ES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7296A31-2F49-4B34-8CE9-36CAE72EFF8E}"/>
              </a:ext>
            </a:extLst>
          </p:cNvPr>
          <p:cNvSpPr txBox="1"/>
          <p:nvPr/>
        </p:nvSpPr>
        <p:spPr>
          <a:xfrm>
            <a:off x="2856770" y="4763487"/>
            <a:ext cx="132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Lingüísticos </a:t>
            </a:r>
            <a:endParaRPr lang="es-ES" dirty="0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EB74E19C-D488-47D1-8B0B-00B428C7A7DA}"/>
              </a:ext>
            </a:extLst>
          </p:cNvPr>
          <p:cNvCxnSpPr>
            <a:stCxn id="16" idx="2"/>
            <a:endCxn id="17" idx="3"/>
          </p:cNvCxnSpPr>
          <p:nvPr/>
        </p:nvCxnSpPr>
        <p:spPr>
          <a:xfrm flipH="1">
            <a:off x="1945532" y="3224461"/>
            <a:ext cx="778211" cy="389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31478BBF-F2B5-400B-822C-3F3C69FC8813}"/>
              </a:ext>
            </a:extLst>
          </p:cNvPr>
          <p:cNvCxnSpPr>
            <a:stCxn id="16" idx="2"/>
            <a:endCxn id="18" idx="3"/>
          </p:cNvCxnSpPr>
          <p:nvPr/>
        </p:nvCxnSpPr>
        <p:spPr>
          <a:xfrm flipH="1">
            <a:off x="1828800" y="3224461"/>
            <a:ext cx="894943" cy="1155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1542E319-4E2E-4BEB-95F9-ED8138CE4499}"/>
              </a:ext>
            </a:extLst>
          </p:cNvPr>
          <p:cNvCxnSpPr>
            <a:stCxn id="16" idx="2"/>
          </p:cNvCxnSpPr>
          <p:nvPr/>
        </p:nvCxnSpPr>
        <p:spPr>
          <a:xfrm flipH="1">
            <a:off x="2370305" y="3224461"/>
            <a:ext cx="353438" cy="1686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670073B1-F6DA-4F51-8183-88094BBABBB1}"/>
              </a:ext>
            </a:extLst>
          </p:cNvPr>
          <p:cNvCxnSpPr>
            <a:stCxn id="16" idx="2"/>
            <a:endCxn id="22" idx="1"/>
          </p:cNvCxnSpPr>
          <p:nvPr/>
        </p:nvCxnSpPr>
        <p:spPr>
          <a:xfrm>
            <a:off x="2723743" y="3224461"/>
            <a:ext cx="133027" cy="1723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26D33E13-BCB9-42B2-90F5-ACDD0B9A7319}"/>
              </a:ext>
            </a:extLst>
          </p:cNvPr>
          <p:cNvCxnSpPr>
            <a:stCxn id="16" idx="2"/>
            <a:endCxn id="21" idx="1"/>
          </p:cNvCxnSpPr>
          <p:nvPr/>
        </p:nvCxnSpPr>
        <p:spPr>
          <a:xfrm>
            <a:off x="2723743" y="3224461"/>
            <a:ext cx="499354" cy="1155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F2CDC554-AC9F-4642-A0AD-03D7C12A7ADA}"/>
              </a:ext>
            </a:extLst>
          </p:cNvPr>
          <p:cNvCxnSpPr>
            <a:stCxn id="16" idx="2"/>
            <a:endCxn id="20" idx="1"/>
          </p:cNvCxnSpPr>
          <p:nvPr/>
        </p:nvCxnSpPr>
        <p:spPr>
          <a:xfrm>
            <a:off x="2723743" y="3224461"/>
            <a:ext cx="528533" cy="433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31C03D0B-1BFC-452A-96C5-9C114B719581}"/>
              </a:ext>
            </a:extLst>
          </p:cNvPr>
          <p:cNvCxnSpPr>
            <a:cxnSpLocks/>
            <a:stCxn id="102" idx="1"/>
          </p:cNvCxnSpPr>
          <p:nvPr/>
        </p:nvCxnSpPr>
        <p:spPr>
          <a:xfrm flipH="1" flipV="1">
            <a:off x="3816481" y="2248832"/>
            <a:ext cx="1867092" cy="42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0F2D083D-68F1-4CA9-9221-E88BE36AAB60}"/>
              </a:ext>
            </a:extLst>
          </p:cNvPr>
          <p:cNvCxnSpPr>
            <a:cxnSpLocks/>
          </p:cNvCxnSpPr>
          <p:nvPr/>
        </p:nvCxnSpPr>
        <p:spPr>
          <a:xfrm>
            <a:off x="6271102" y="1339911"/>
            <a:ext cx="0" cy="749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5B8A23B5-B0B3-41A4-ADC2-F49D16B8526E}"/>
              </a:ext>
            </a:extLst>
          </p:cNvPr>
          <p:cNvCxnSpPr>
            <a:cxnSpLocks/>
            <a:stCxn id="102" idx="3"/>
            <a:endCxn id="8" idx="1"/>
          </p:cNvCxnSpPr>
          <p:nvPr/>
        </p:nvCxnSpPr>
        <p:spPr>
          <a:xfrm>
            <a:off x="6973100" y="2291539"/>
            <a:ext cx="1571028" cy="33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2C070B72-99A5-4931-8B10-58F6EBAF19E1}"/>
              </a:ext>
            </a:extLst>
          </p:cNvPr>
          <p:cNvSpPr txBox="1"/>
          <p:nvPr/>
        </p:nvSpPr>
        <p:spPr>
          <a:xfrm>
            <a:off x="5687482" y="4071372"/>
            <a:ext cx="132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análisis</a:t>
            </a:r>
            <a:endParaRPr lang="es-ES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29A7A795-C4F5-4F7E-91B5-FC1AC0A3F916}"/>
              </a:ext>
            </a:extLst>
          </p:cNvPr>
          <p:cNvSpPr txBox="1"/>
          <p:nvPr/>
        </p:nvSpPr>
        <p:spPr>
          <a:xfrm>
            <a:off x="4486139" y="4774942"/>
            <a:ext cx="132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Localización </a:t>
            </a:r>
            <a:endParaRPr lang="es-ES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4551F28F-A254-480F-AE58-14EAE5235474}"/>
              </a:ext>
            </a:extLst>
          </p:cNvPr>
          <p:cNvSpPr txBox="1"/>
          <p:nvPr/>
        </p:nvSpPr>
        <p:spPr>
          <a:xfrm>
            <a:off x="4993575" y="5401413"/>
            <a:ext cx="132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Distribución </a:t>
            </a:r>
            <a:endParaRPr lang="es-ES" dirty="0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3D0E6409-D2A6-4E37-806D-71210DA46A61}"/>
              </a:ext>
            </a:extLst>
          </p:cNvPr>
          <p:cNvSpPr txBox="1"/>
          <p:nvPr/>
        </p:nvSpPr>
        <p:spPr>
          <a:xfrm>
            <a:off x="6958506" y="5568532"/>
            <a:ext cx="132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Diversidad </a:t>
            </a:r>
            <a:endParaRPr lang="es-ES" dirty="0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DC081399-8F21-41BC-891C-89F6D1B5F80B}"/>
              </a:ext>
            </a:extLst>
          </p:cNvPr>
          <p:cNvSpPr txBox="1"/>
          <p:nvPr/>
        </p:nvSpPr>
        <p:spPr>
          <a:xfrm>
            <a:off x="7010444" y="4784080"/>
            <a:ext cx="117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Cambio </a:t>
            </a:r>
            <a:endParaRPr lang="es-ES" dirty="0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C80C6B12-D493-415D-BE84-7641111EEFA1}"/>
              </a:ext>
            </a:extLst>
          </p:cNvPr>
          <p:cNvSpPr txBox="1"/>
          <p:nvPr/>
        </p:nvSpPr>
        <p:spPr>
          <a:xfrm>
            <a:off x="5697172" y="6104983"/>
            <a:ext cx="132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Reacción </a:t>
            </a:r>
            <a:endParaRPr lang="es-ES" dirty="0"/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0A53CAE1-0902-4A7A-BC6E-7282152FFE5F}"/>
              </a:ext>
            </a:extLst>
          </p:cNvPr>
          <p:cNvCxnSpPr>
            <a:stCxn id="6" idx="2"/>
            <a:endCxn id="48" idx="0"/>
          </p:cNvCxnSpPr>
          <p:nvPr/>
        </p:nvCxnSpPr>
        <p:spPr>
          <a:xfrm>
            <a:off x="6316547" y="3735163"/>
            <a:ext cx="32416" cy="33620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40A5B7C9-8A0A-45A6-BBFF-8A96CE57FF07}"/>
              </a:ext>
            </a:extLst>
          </p:cNvPr>
          <p:cNvCxnSpPr>
            <a:cxnSpLocks/>
            <a:stCxn id="48" idx="2"/>
          </p:cNvCxnSpPr>
          <p:nvPr/>
        </p:nvCxnSpPr>
        <p:spPr>
          <a:xfrm flipH="1">
            <a:off x="5723153" y="4440704"/>
            <a:ext cx="625810" cy="4006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3009385A-E508-4C16-8932-BE555E3763D2}"/>
              </a:ext>
            </a:extLst>
          </p:cNvPr>
          <p:cNvCxnSpPr>
            <a:stCxn id="48" idx="2"/>
            <a:endCxn id="50" idx="0"/>
          </p:cNvCxnSpPr>
          <p:nvPr/>
        </p:nvCxnSpPr>
        <p:spPr>
          <a:xfrm flipH="1">
            <a:off x="5655056" y="4440704"/>
            <a:ext cx="693907" cy="9607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A5CA56ED-7EFE-49FC-AB4C-195A90C88ADB}"/>
              </a:ext>
            </a:extLst>
          </p:cNvPr>
          <p:cNvCxnSpPr>
            <a:stCxn id="48" idx="2"/>
            <a:endCxn id="53" idx="0"/>
          </p:cNvCxnSpPr>
          <p:nvPr/>
        </p:nvCxnSpPr>
        <p:spPr>
          <a:xfrm>
            <a:off x="6348963" y="4440704"/>
            <a:ext cx="9690" cy="16642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B2B0613C-87F3-4484-A8DA-FF27D03EBEB8}"/>
              </a:ext>
            </a:extLst>
          </p:cNvPr>
          <p:cNvCxnSpPr>
            <a:cxnSpLocks/>
            <a:stCxn id="48" idx="2"/>
          </p:cNvCxnSpPr>
          <p:nvPr/>
        </p:nvCxnSpPr>
        <p:spPr>
          <a:xfrm>
            <a:off x="6348963" y="4440704"/>
            <a:ext cx="687404" cy="4251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883B550F-F542-42D4-94AA-7FAA6A1FD1A9}"/>
              </a:ext>
            </a:extLst>
          </p:cNvPr>
          <p:cNvCxnSpPr>
            <a:cxnSpLocks/>
            <a:stCxn id="48" idx="2"/>
          </p:cNvCxnSpPr>
          <p:nvPr/>
        </p:nvCxnSpPr>
        <p:spPr>
          <a:xfrm>
            <a:off x="6348963" y="4440704"/>
            <a:ext cx="700386" cy="10891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9" name="CuadroTexto 78">
            <a:extLst>
              <a:ext uri="{FF2B5EF4-FFF2-40B4-BE49-F238E27FC236}">
                <a16:creationId xmlns:a16="http://schemas.microsoft.com/office/drawing/2014/main" id="{7A1DA7C5-A620-4976-A8E2-93C0B9B49914}"/>
              </a:ext>
            </a:extLst>
          </p:cNvPr>
          <p:cNvSpPr txBox="1"/>
          <p:nvPr/>
        </p:nvSpPr>
        <p:spPr>
          <a:xfrm>
            <a:off x="8531169" y="3035833"/>
            <a:ext cx="1848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niveles de complejidad y extensión</a:t>
            </a:r>
            <a:endParaRPr lang="es-ES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C91077C5-460B-4304-881E-44CE3F4E5B46}"/>
              </a:ext>
            </a:extLst>
          </p:cNvPr>
          <p:cNvSpPr txBox="1"/>
          <p:nvPr/>
        </p:nvSpPr>
        <p:spPr>
          <a:xfrm>
            <a:off x="8281468" y="4394155"/>
            <a:ext cx="787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Local </a:t>
            </a:r>
            <a:endParaRPr lang="es-ES" dirty="0"/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D369914B-8008-4EE0-BC82-7BE08EA61549}"/>
              </a:ext>
            </a:extLst>
          </p:cNvPr>
          <p:cNvSpPr txBox="1"/>
          <p:nvPr/>
        </p:nvSpPr>
        <p:spPr>
          <a:xfrm>
            <a:off x="8592770" y="4910477"/>
            <a:ext cx="946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Estatal </a:t>
            </a:r>
            <a:endParaRPr lang="es-ES" dirty="0"/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3362E42C-1E92-49EB-99B7-7B875AAB57D3}"/>
              </a:ext>
            </a:extLst>
          </p:cNvPr>
          <p:cNvSpPr txBox="1"/>
          <p:nvPr/>
        </p:nvSpPr>
        <p:spPr>
          <a:xfrm>
            <a:off x="10175122" y="4394155"/>
            <a:ext cx="1109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Nacional </a:t>
            </a:r>
            <a:endParaRPr lang="es-ES" dirty="0"/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96EBB0B1-E6F2-4E28-AA5C-C974E1CF35EE}"/>
              </a:ext>
            </a:extLst>
          </p:cNvPr>
          <p:cNvSpPr txBox="1"/>
          <p:nvPr/>
        </p:nvSpPr>
        <p:spPr>
          <a:xfrm>
            <a:off x="9782846" y="5013813"/>
            <a:ext cx="946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Global </a:t>
            </a:r>
            <a:endParaRPr lang="es-ES" dirty="0"/>
          </a:p>
        </p:txBody>
      </p: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id="{3C9869AE-2D6D-45B9-8C26-B951C04177C8}"/>
              </a:ext>
            </a:extLst>
          </p:cNvPr>
          <p:cNvCxnSpPr>
            <a:stCxn id="8" idx="2"/>
            <a:endCxn id="79" idx="0"/>
          </p:cNvCxnSpPr>
          <p:nvPr/>
        </p:nvCxnSpPr>
        <p:spPr>
          <a:xfrm flipH="1">
            <a:off x="9455297" y="2509688"/>
            <a:ext cx="12959" cy="526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id="{F8BDAEB6-EA81-4AFD-895A-DA25872F9D63}"/>
              </a:ext>
            </a:extLst>
          </p:cNvPr>
          <p:cNvCxnSpPr>
            <a:cxnSpLocks/>
            <a:stCxn id="79" idx="2"/>
            <a:endCxn id="80" idx="0"/>
          </p:cNvCxnSpPr>
          <p:nvPr/>
        </p:nvCxnSpPr>
        <p:spPr>
          <a:xfrm flipH="1">
            <a:off x="8675445" y="3959163"/>
            <a:ext cx="779852" cy="434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0" name="Conector recto de flecha 89">
            <a:extLst>
              <a:ext uri="{FF2B5EF4-FFF2-40B4-BE49-F238E27FC236}">
                <a16:creationId xmlns:a16="http://schemas.microsoft.com/office/drawing/2014/main" id="{E98CCB4C-FD2F-4A3D-AE1F-6730E6808380}"/>
              </a:ext>
            </a:extLst>
          </p:cNvPr>
          <p:cNvCxnSpPr>
            <a:cxnSpLocks/>
            <a:stCxn id="79" idx="2"/>
            <a:endCxn id="81" idx="0"/>
          </p:cNvCxnSpPr>
          <p:nvPr/>
        </p:nvCxnSpPr>
        <p:spPr>
          <a:xfrm flipH="1">
            <a:off x="9066189" y="3959163"/>
            <a:ext cx="389108" cy="951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4" name="Conector recto de flecha 93">
            <a:extLst>
              <a:ext uri="{FF2B5EF4-FFF2-40B4-BE49-F238E27FC236}">
                <a16:creationId xmlns:a16="http://schemas.microsoft.com/office/drawing/2014/main" id="{E237389E-42D5-4B76-B86E-823D01FDBE2A}"/>
              </a:ext>
            </a:extLst>
          </p:cNvPr>
          <p:cNvCxnSpPr>
            <a:stCxn id="79" idx="2"/>
            <a:endCxn id="83" idx="0"/>
          </p:cNvCxnSpPr>
          <p:nvPr/>
        </p:nvCxnSpPr>
        <p:spPr>
          <a:xfrm>
            <a:off x="9455297" y="3959163"/>
            <a:ext cx="800968" cy="1054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67D68142-60E0-4A94-8D0B-8974531138CE}"/>
              </a:ext>
            </a:extLst>
          </p:cNvPr>
          <p:cNvCxnSpPr>
            <a:stCxn id="79" idx="2"/>
            <a:endCxn id="82" idx="0"/>
          </p:cNvCxnSpPr>
          <p:nvPr/>
        </p:nvCxnSpPr>
        <p:spPr>
          <a:xfrm>
            <a:off x="9455297" y="3959163"/>
            <a:ext cx="1274387" cy="434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8" name="Imagen 97">
            <a:extLst>
              <a:ext uri="{FF2B5EF4-FFF2-40B4-BE49-F238E27FC236}">
                <a16:creationId xmlns:a16="http://schemas.microsoft.com/office/drawing/2014/main" id="{5BF50A52-64CE-4DD8-B836-CEC345323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986" y="675905"/>
            <a:ext cx="8059611" cy="902286"/>
          </a:xfrm>
          <a:prstGeom prst="rect">
            <a:avLst/>
          </a:prstGeom>
        </p:spPr>
      </p:pic>
      <p:pic>
        <p:nvPicPr>
          <p:cNvPr id="102" name="Imagen 101">
            <a:extLst>
              <a:ext uri="{FF2B5EF4-FFF2-40B4-BE49-F238E27FC236}">
                <a16:creationId xmlns:a16="http://schemas.microsoft.com/office/drawing/2014/main" id="{4FD0364B-1FB5-4176-9CB6-B3B22CCBF2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70" b="90000" l="10000" r="90000">
                        <a14:foregroundMark x1="40667" y1="11818" x2="40667" y2="11818"/>
                        <a14:foregroundMark x1="64000" y1="15303" x2="64000" y2="15303"/>
                        <a14:foregroundMark x1="62222" y1="13333" x2="48778" y2="6970"/>
                        <a14:foregroundMark x1="48778" y1="6970" x2="39667" y2="9697"/>
                        <a14:foregroundMark x1="37444" y1="10303" x2="50778" y2="7424"/>
                        <a14:foregroundMark x1="50778" y1="7424" x2="59889" y2="9091"/>
                        <a14:foregroundMark x1="61000" y1="8182" x2="57222" y2="6970"/>
                        <a14:foregroundMark x1="46333" y1="10606" x2="49667" y2="11818"/>
                        <a14:foregroundMark x1="45667" y1="11515" x2="52111" y2="10152"/>
                        <a14:foregroundMark x1="52111" y1="10152" x2="46000" y2="10000"/>
                        <a14:foregroundMark x1="46000" y1="10000" x2="47444" y2="10606"/>
                      </a14:backgroundRemoval>
                    </a14:imgEffect>
                  </a14:imgLayer>
                </a14:imgProps>
              </a:ext>
            </a:extLst>
          </a:blip>
          <a:srcRect l="18341" r="16827" b="11393"/>
          <a:stretch/>
        </p:blipFill>
        <p:spPr>
          <a:xfrm>
            <a:off x="5683573" y="1645318"/>
            <a:ext cx="1289527" cy="1292441"/>
          </a:xfrm>
          <a:prstGeom prst="rect">
            <a:avLst/>
          </a:prstGeom>
        </p:spPr>
      </p:pic>
      <p:cxnSp>
        <p:nvCxnSpPr>
          <p:cNvPr id="108" name="Conector recto de flecha 107">
            <a:extLst>
              <a:ext uri="{FF2B5EF4-FFF2-40B4-BE49-F238E27FC236}">
                <a16:creationId xmlns:a16="http://schemas.microsoft.com/office/drawing/2014/main" id="{5825517C-27B4-42F9-920E-98B4D9F10ACF}"/>
              </a:ext>
            </a:extLst>
          </p:cNvPr>
          <p:cNvCxnSpPr>
            <a:stCxn id="102" idx="2"/>
            <a:endCxn id="6" idx="0"/>
          </p:cNvCxnSpPr>
          <p:nvPr/>
        </p:nvCxnSpPr>
        <p:spPr>
          <a:xfrm flipH="1">
            <a:off x="6316547" y="2937759"/>
            <a:ext cx="11790" cy="42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9045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165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Tema de Office</vt:lpstr>
      <vt:lpstr>Escuela Normal de Educación Preescolar Licenciatura en Educación Preescolar Ciclo Escolar 2020-2021     Curso: Educación Geográfica Maestro: David Gustavo Montalván Zertuche  Alumna: Sandra Monserrat Mendoza Mendez Semestre: 7º Sección: “B” Numero de lista: #15  Unidad de aprendizaje 1. Elementos básicos para al estudio de la geografía  *Relaciona los componentes naturales, sociales, culturales, económicos y políticos que interactúan en el espacio geográfico para analizar los objetos de estudio de la geografía desde una perspectiva multi e interdisciplinaria. *Utiliza las TIC y las fuentes de información disponibles para mantenerse actualizado respecto a los hechos y fenómenos geográficos  Saltillo, Coahuila a 27 de noviembre del 2020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MONSERRAT MENDOZA MENDEZ</dc:creator>
  <cp:lastModifiedBy>SANDRA MONSERRAT MENDOZA MENDEZ</cp:lastModifiedBy>
  <cp:revision>12</cp:revision>
  <dcterms:created xsi:type="dcterms:W3CDTF">2020-11-25T22:03:52Z</dcterms:created>
  <dcterms:modified xsi:type="dcterms:W3CDTF">2020-11-26T00:16:43Z</dcterms:modified>
</cp:coreProperties>
</file>