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6F50F22-A82E-4139-8F4F-349411F4B245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08272C-A595-4D05-8A84-C485327F203E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40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0F22-A82E-4139-8F4F-349411F4B245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72C-A595-4D05-8A84-C485327F20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168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0F22-A82E-4139-8F4F-349411F4B245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72C-A595-4D05-8A84-C485327F203E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72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0F22-A82E-4139-8F4F-349411F4B245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72C-A595-4D05-8A84-C485327F203E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527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0F22-A82E-4139-8F4F-349411F4B245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72C-A595-4D05-8A84-C485327F20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681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0F22-A82E-4139-8F4F-349411F4B245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72C-A595-4D05-8A84-C485327F203E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11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0F22-A82E-4139-8F4F-349411F4B245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72C-A595-4D05-8A84-C485327F203E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376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0F22-A82E-4139-8F4F-349411F4B245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72C-A595-4D05-8A84-C485327F203E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163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0F22-A82E-4139-8F4F-349411F4B245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72C-A595-4D05-8A84-C485327F203E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4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0F22-A82E-4139-8F4F-349411F4B245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72C-A595-4D05-8A84-C485327F20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560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0F22-A82E-4139-8F4F-349411F4B245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72C-A595-4D05-8A84-C485327F203E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3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0F22-A82E-4139-8F4F-349411F4B245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72C-A595-4D05-8A84-C485327F20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966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0F22-A82E-4139-8F4F-349411F4B245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72C-A595-4D05-8A84-C485327F203E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66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0F22-A82E-4139-8F4F-349411F4B245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72C-A595-4D05-8A84-C485327F203E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52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0F22-A82E-4139-8F4F-349411F4B245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72C-A595-4D05-8A84-C485327F20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134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0F22-A82E-4139-8F4F-349411F4B245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72C-A595-4D05-8A84-C485327F203E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37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0F22-A82E-4139-8F4F-349411F4B245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72C-A595-4D05-8A84-C485327F20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073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F50F22-A82E-4139-8F4F-349411F4B245}" type="datetimeFigureOut">
              <a:rPr lang="es-MX" smtClean="0"/>
              <a:t>26/11/2020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08272C-A595-4D05-8A84-C485327F20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900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ucid.app/lucidchart/invitations/accept/28db16a3-5ab9-455a-850b-1a36a4b1f3a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90A89-CEA2-406D-8B99-A7F1401E92E5}"/>
              </a:ext>
            </a:extLst>
          </p:cNvPr>
          <p:cNvSpPr txBox="1">
            <a:spLocks/>
          </p:cNvSpPr>
          <p:nvPr/>
        </p:nvSpPr>
        <p:spPr>
          <a:xfrm>
            <a:off x="3204642" y="3042754"/>
            <a:ext cx="5782716" cy="2150719"/>
          </a:xfrm>
          <a:prstGeom prst="rect">
            <a:avLst/>
          </a:prstGeom>
          <a:noFill/>
        </p:spPr>
        <p:txBody>
          <a:bodyPr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600" dirty="0">
                <a:solidFill>
                  <a:srgbClr val="080808"/>
                </a:solidFill>
              </a:rPr>
              <a:t>Nombre de la alumna:</a:t>
            </a:r>
            <a:br>
              <a:rPr lang="es-MX" sz="3600" dirty="0">
                <a:solidFill>
                  <a:srgbClr val="080808"/>
                </a:solidFill>
              </a:rPr>
            </a:br>
            <a:r>
              <a:rPr lang="es-MX" sz="3600" dirty="0">
                <a:solidFill>
                  <a:srgbClr val="080808"/>
                </a:solidFill>
              </a:rPr>
              <a:t>Daniela Elizabeth Luna Rangel</a:t>
            </a:r>
            <a:br>
              <a:rPr lang="es-MX" sz="3600" dirty="0">
                <a:solidFill>
                  <a:srgbClr val="080808"/>
                </a:solidFill>
              </a:rPr>
            </a:br>
            <a:r>
              <a:rPr lang="es-MX" sz="3600" dirty="0">
                <a:solidFill>
                  <a:srgbClr val="080808"/>
                </a:solidFill>
              </a:rPr>
              <a:t>Grado y Sección: 4 B</a:t>
            </a:r>
            <a:br>
              <a:rPr lang="es-MX" sz="3600" dirty="0">
                <a:solidFill>
                  <a:srgbClr val="080808"/>
                </a:solidFill>
              </a:rPr>
            </a:br>
            <a:r>
              <a:rPr lang="es-MX" sz="3600" dirty="0">
                <a:solidFill>
                  <a:srgbClr val="080808"/>
                </a:solidFill>
              </a:rPr>
              <a:t>Asignatura: Educación geográfica</a:t>
            </a:r>
            <a:br>
              <a:rPr lang="es-MX" sz="3600" dirty="0">
                <a:solidFill>
                  <a:srgbClr val="080808"/>
                </a:solidFill>
              </a:rPr>
            </a:br>
            <a:r>
              <a:rPr lang="es-MX" sz="3600" dirty="0">
                <a:solidFill>
                  <a:srgbClr val="080808"/>
                </a:solidFill>
              </a:rPr>
              <a:t>Docente: David Gustavo </a:t>
            </a:r>
            <a:r>
              <a:rPr lang="es-MX" sz="3600" dirty="0" err="1">
                <a:solidFill>
                  <a:srgbClr val="080808"/>
                </a:solidFill>
              </a:rPr>
              <a:t>Montalvan</a:t>
            </a:r>
            <a:r>
              <a:rPr lang="es-MX" sz="3600" dirty="0">
                <a:solidFill>
                  <a:srgbClr val="080808"/>
                </a:solidFill>
              </a:rPr>
              <a:t> Zertuche</a:t>
            </a:r>
            <a:br>
              <a:rPr lang="es-MX" sz="3600" dirty="0">
                <a:solidFill>
                  <a:srgbClr val="080808"/>
                </a:solidFill>
              </a:rPr>
            </a:br>
            <a:endParaRPr lang="es-MX" sz="3600" dirty="0">
              <a:solidFill>
                <a:srgbClr val="080808"/>
              </a:solidFill>
            </a:endParaRPr>
          </a:p>
        </p:txBody>
      </p:sp>
      <p:pic>
        <p:nvPicPr>
          <p:cNvPr id="3" name="Imagen 2" descr="Escuela Normal de Educación Preescolar – Desarrollo de competencias  linguisticas">
            <a:extLst>
              <a:ext uri="{FF2B5EF4-FFF2-40B4-BE49-F238E27FC236}">
                <a16:creationId xmlns:a16="http://schemas.microsoft.com/office/drawing/2014/main" id="{88D09263-BF02-4AC5-8351-E773147816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82" y="1664527"/>
            <a:ext cx="2159635" cy="16059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72224C-6988-43A3-A5CA-7969166F77AA}"/>
              </a:ext>
            </a:extLst>
          </p:cNvPr>
          <p:cNvSpPr txBox="1"/>
          <p:nvPr/>
        </p:nvSpPr>
        <p:spPr>
          <a:xfrm>
            <a:off x="3538330" y="861391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ESCUELA NORMAL DE EDUCACIÓN PREESCOLAR </a:t>
            </a:r>
          </a:p>
        </p:txBody>
      </p:sp>
    </p:spTree>
    <p:extLst>
      <p:ext uri="{BB962C8B-B14F-4D97-AF65-F5344CB8AC3E}">
        <p14:creationId xmlns:p14="http://schemas.microsoft.com/office/powerpoint/2010/main" val="12774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F5648DF-713D-4F91-A7D5-67D1AF8D0D67}"/>
              </a:ext>
            </a:extLst>
          </p:cNvPr>
          <p:cNvSpPr txBox="1"/>
          <p:nvPr/>
        </p:nvSpPr>
        <p:spPr>
          <a:xfrm>
            <a:off x="2405269" y="1616766"/>
            <a:ext cx="73814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Enlace del cuadro:</a:t>
            </a:r>
          </a:p>
          <a:p>
            <a:endParaRPr lang="es-MX" sz="4000" dirty="0"/>
          </a:p>
          <a:p>
            <a:r>
              <a:rPr lang="es-MX" sz="4000" dirty="0">
                <a:hlinkClick r:id="rId2"/>
              </a:rPr>
              <a:t>https://lucid.app/lucidchart/invitations/accept/28db16a3-5ab9-455a-850b-1a36a4b1f3af</a:t>
            </a:r>
            <a:r>
              <a:rPr lang="es-MX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2609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948</TotalTime>
  <Words>52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Garamond</vt:lpstr>
      <vt:lpstr>Orgánico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ELIZABETH LUNA RANGEL</dc:creator>
  <cp:lastModifiedBy>DANIELA ELIZABETH LUNA RANGEL</cp:lastModifiedBy>
  <cp:revision>4</cp:revision>
  <dcterms:created xsi:type="dcterms:W3CDTF">2020-11-27T02:56:24Z</dcterms:created>
  <dcterms:modified xsi:type="dcterms:W3CDTF">2020-11-27T18:44:57Z</dcterms:modified>
</cp:coreProperties>
</file>