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78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02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285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82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647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894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00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27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47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12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7AA19-C148-4A52-9902-D050BDF1E454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7A9E4-A245-4E17-ACEA-A3FE761C3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607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43" y="421368"/>
            <a:ext cx="11930743" cy="674914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MX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marL="0" indent="0" algn="ctr">
              <a:buNone/>
            </a:pPr>
            <a:r>
              <a:rPr lang="es-MX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</a:t>
            </a:r>
          </a:p>
          <a:p>
            <a:pPr marL="0" indent="0" algn="ctr">
              <a:buNone/>
            </a:pPr>
            <a:r>
              <a:rPr lang="es-MX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2020-2021</a:t>
            </a:r>
          </a:p>
          <a:p>
            <a:pPr marL="0" indent="0" algn="ctr">
              <a:buNone/>
            </a:pP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MATERIA: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EDUCACIÓN GEOGRÁFICA </a:t>
            </a:r>
          </a:p>
          <a:p>
            <a:pPr marL="0" indent="0" algn="ctr">
              <a:buNone/>
            </a:pP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MAESTRO: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GUSTAVO MONTALVAN ZERTUCHE</a:t>
            </a:r>
          </a:p>
          <a:p>
            <a:pPr marL="0" indent="0" algn="ctr">
              <a:buNone/>
            </a:pP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ALUMNA: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ROCIO ELIZABETH GARCÍA VEGA</a:t>
            </a:r>
          </a:p>
          <a:p>
            <a:pPr marL="0" indent="0" algn="ctr">
              <a:buNone/>
            </a:pP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TRABAJO A DESARROLLAR: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MAPA CONCEPTUAL 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 I: </a:t>
            </a:r>
          </a:p>
          <a:p>
            <a:pPr marL="0" indent="0" algn="ctr">
              <a:buNone/>
            </a:pPr>
            <a:r>
              <a:rPr lang="es-MX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BÁSICOS PARA EL ESTUDIO DE LA GEOGRAFÍA</a:t>
            </a:r>
          </a:p>
          <a:p>
            <a:pPr marL="0" indent="0" algn="ctr">
              <a:buNone/>
            </a:pPr>
            <a:r>
              <a:rPr lang="es-MX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COMPETENCIAS DE LA UNIDAD: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s-MX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-RELACIONA LOS COMPONENTES NATURALES, SOCIALES, CULTURALES, ECONÓMICOS Y POLÍTICOS QUE INTERACTÚAN EN EL ESPACIO GEOGRÁFICO PARA ANALIZAR LOS OBJETOS DE ESTUDIO DE LA GEOGRAFÍA DESDE UNA PERSPECTIVA MULTI E INTERDISCIPLINARIA.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s-MX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-UTILIZA LAS TIC Y LAS FUENTES DE INFORMACIÓN DISPONIBLES PARA MANTENERSE ACTUALIZADO RESPECTO A LOS HECHOS Y FENÓMENOS GEOGRÁFICOS.</a:t>
            </a:r>
          </a:p>
          <a:p>
            <a:pPr marL="0" indent="0" algn="ctr">
              <a:buNone/>
            </a:pPr>
            <a:r>
              <a:rPr lang="es-MX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SÉPTIMO </a:t>
            </a: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SEMESTRE   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SECCIÓN: “B</a:t>
            </a:r>
            <a:r>
              <a:rPr lang="es-MX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 – </a:t>
            </a:r>
            <a:r>
              <a:rPr lang="es-MX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es-MX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NOVIEMBRE DEL 2020</a:t>
            </a:r>
            <a:endParaRPr lang="es-MX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4" name="Imagen 3" descr="Escuela Normal de Educación Preescolar – Desarrollo de competencias  linguistic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5" y="290739"/>
            <a:ext cx="2960914" cy="21912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921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◈❖ ◤ Fondos color PASTEL◥ ❖◈ ¡ Descárgalos a tu celular Gratis 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827416" y="195943"/>
            <a:ext cx="3984172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 Rounded MT Bold" panose="020F0704030504030204" pitchFamily="34" charset="0"/>
              </a:rPr>
              <a:t>EL ESPACIO GEOGRÁFICO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3177" y="1475295"/>
            <a:ext cx="2399212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 Rounded MT Bold" panose="020F0704030504030204" pitchFamily="34" charset="0"/>
              </a:rPr>
              <a:t>C</a:t>
            </a:r>
            <a:r>
              <a:rPr lang="es-MX" b="1" dirty="0" smtClean="0">
                <a:latin typeface="Arial Rounded MT Bold" panose="020F0704030504030204" pitchFamily="34" charset="0"/>
              </a:rPr>
              <a:t>omponentes: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372247" y="1499984"/>
            <a:ext cx="300391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Categorías: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270274" y="1499984"/>
            <a:ext cx="2037806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Escalas: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617131" y="2131910"/>
            <a:ext cx="3344092" cy="83099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utilizadas para analizar hechos y fenómenos que ocurren en el espacio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geográfico.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871857" y="3172381"/>
            <a:ext cx="3017520" cy="861774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anose="020F0704030504030204" pitchFamily="34" charset="0"/>
              </a:rPr>
              <a:t>Escala local: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permite identificar zonas, regiones o lugares dentro de la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localidad</a:t>
            </a:r>
            <a:r>
              <a:rPr lang="es-MX" sz="1600" dirty="0" smtClean="0"/>
              <a:t>.</a:t>
            </a:r>
            <a:endParaRPr lang="es-MX" sz="1600" dirty="0" smtClean="0">
              <a:latin typeface="Arial Rounded MT Bold" panose="020F07040305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771709" y="4314299"/>
            <a:ext cx="3280954" cy="110799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anose="020F0704030504030204" pitchFamily="34" charset="0"/>
              </a:rPr>
              <a:t>Escala nacional: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permite identificar las características geográficas de un determinado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país.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9117873" y="5696165"/>
            <a:ext cx="2934790" cy="861774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anose="020F0704030504030204" pitchFamily="34" charset="0"/>
              </a:rPr>
              <a:t>Escala mundial: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permite identificar los rasgos geográficos de todo el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mundo.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10289177" y="1886081"/>
            <a:ext cx="0" cy="2597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10289177" y="2912588"/>
            <a:ext cx="0" cy="2597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10380617" y="4034155"/>
            <a:ext cx="0" cy="2597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10412186" y="5422295"/>
            <a:ext cx="0" cy="2597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1832065" y="773568"/>
            <a:ext cx="8599715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 trata de cualquier sitio que sea habitado, modificado o transformado por el ser humano con el objetivo de obtener algún beneficio, de satisfacer nuestras varias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necesidades.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de flecha 22"/>
          <p:cNvCxnSpPr>
            <a:stCxn id="4" idx="2"/>
          </p:cNvCxnSpPr>
          <p:nvPr/>
        </p:nvCxnSpPr>
        <p:spPr>
          <a:xfrm>
            <a:off x="5819502" y="596053"/>
            <a:ext cx="0" cy="1775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5819502" y="1329619"/>
            <a:ext cx="0" cy="1456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>
            <a:stCxn id="7" idx="3"/>
            <a:endCxn id="8" idx="1"/>
          </p:cNvCxnSpPr>
          <p:nvPr/>
        </p:nvCxnSpPr>
        <p:spPr>
          <a:xfrm>
            <a:off x="7376160" y="1684650"/>
            <a:ext cx="189411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endCxn id="7" idx="1"/>
          </p:cNvCxnSpPr>
          <p:nvPr/>
        </p:nvCxnSpPr>
        <p:spPr>
          <a:xfrm flipV="1">
            <a:off x="2782389" y="1684650"/>
            <a:ext cx="1589858" cy="714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3987438" y="2145874"/>
            <a:ext cx="4062548" cy="98488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Localización: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es la identificación de un lugar específico del planeta, mediante el uso de diversas herramientas como mapas, brújulas, coordenadas o sistemas de </a:t>
            </a:r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geolocalización.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4389839" y="3326445"/>
            <a:ext cx="4246516" cy="861774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>
                <a:latin typeface="Arial Rounded MT Bold" panose="020F0704030504030204" pitchFamily="34" charset="0"/>
              </a:rPr>
              <a:t>La distribución </a:t>
            </a:r>
            <a:r>
              <a:rPr lang="es-ES_tradnl" sz="1600" dirty="0" smtClean="0">
                <a:latin typeface="Arial Rounded MT Bold" panose="020F0704030504030204" pitchFamily="34" charset="0"/>
              </a:rPr>
              <a:t>geográfica</a:t>
            </a:r>
            <a:r>
              <a:rPr lang="es-ES_tradnl" dirty="0" smtClean="0">
                <a:latin typeface="Arial Rounded MT Bold" panose="020F0704030504030204" pitchFamily="34" charset="0"/>
              </a:rPr>
              <a:t>: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es el espacio geográfico en el que habitan las poblaciones de una especie, una subespecie u otro tipo de </a:t>
            </a:r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taxón</a:t>
            </a:r>
            <a:r>
              <a:rPr lang="es-ES_tradnl" dirty="0" smtClean="0"/>
              <a:t>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372246" y="4389286"/>
            <a:ext cx="4244885" cy="1200329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latin typeface="Arial Rounded MT Bold" panose="020F0704030504030204" pitchFamily="34" charset="0"/>
              </a:rPr>
              <a:t>La diversidad: </a:t>
            </a:r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el conjunto de elementos físicos, humanos y culturales, diferenciados unos de otros, que confluyen en un mismo espacio geográfico </a:t>
            </a:r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forma parte de una misma zona, región o </a:t>
            </a:r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país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4435838" y="5758024"/>
            <a:ext cx="4482916" cy="101566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Arial Rounded MT Bold" panose="020F0704030504030204" pitchFamily="34" charset="0"/>
              </a:rPr>
              <a:t>El </a:t>
            </a:r>
            <a:r>
              <a:rPr lang="es-MX" sz="1600" dirty="0">
                <a:latin typeface="Arial Rounded MT Bold" panose="020F0704030504030204" pitchFamily="34" charset="0"/>
              </a:rPr>
              <a:t>cambio y </a:t>
            </a:r>
            <a:r>
              <a:rPr lang="es-MX" sz="1600" dirty="0" smtClean="0">
                <a:latin typeface="Arial Rounded MT Bold" panose="020F0704030504030204" pitchFamily="34" charset="0"/>
              </a:rPr>
              <a:t>relación</a:t>
            </a:r>
            <a:r>
              <a:rPr lang="es-MX" dirty="0" smtClean="0">
                <a:latin typeface="Arial Rounded MT Bold" panose="020F0704030504030204" pitchFamily="34" charset="0"/>
              </a:rPr>
              <a:t>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son los cambios y transformaciones de los elementos del espacio geográfico y la forma en que los componentes del espacio geográfico se relacionan entre sí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Conector recto 42"/>
          <p:cNvCxnSpPr/>
          <p:nvPr/>
        </p:nvCxnSpPr>
        <p:spPr>
          <a:xfrm>
            <a:off x="5819502" y="1869316"/>
            <a:ext cx="0" cy="2625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5819502" y="3136778"/>
            <a:ext cx="0" cy="2038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>
            <a:off x="5816599" y="4199642"/>
            <a:ext cx="2176" cy="1667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5816599" y="5542257"/>
            <a:ext cx="2903" cy="2038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 flipH="1">
            <a:off x="1471560" y="1872117"/>
            <a:ext cx="29940" cy="986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/>
          <p:cNvSpPr txBox="1"/>
          <p:nvPr/>
        </p:nvSpPr>
        <p:spPr>
          <a:xfrm>
            <a:off x="114121" y="2007919"/>
            <a:ext cx="3523159" cy="769441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Rounded MT Bold" panose="020F0704030504030204" pitchFamily="34" charset="0"/>
              </a:rPr>
              <a:t>Naturales:</a:t>
            </a:r>
            <a:r>
              <a:rPr lang="es-MX" sz="1400" dirty="0"/>
              <a:t> 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aquellos que no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dependen de la intromisión de los seres humanos, sino que responden a la 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naturaleza.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77201" y="2954033"/>
            <a:ext cx="3631472" cy="769441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Rounded MT Bold" panose="020F0704030504030204" pitchFamily="34" charset="0"/>
              </a:rPr>
              <a:t>Sociales:</a:t>
            </a:r>
            <a:r>
              <a:rPr lang="es-MX" sz="1400" dirty="0"/>
              <a:t> 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provienen, en cambio, de actividades humanas que atañen a las dinámicas de creación de una 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comunidad.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Conector recto 57"/>
          <p:cNvCxnSpPr/>
          <p:nvPr/>
        </p:nvCxnSpPr>
        <p:spPr>
          <a:xfrm>
            <a:off x="1486529" y="2782708"/>
            <a:ext cx="1" cy="1742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>
            <a:off x="1507572" y="3770971"/>
            <a:ext cx="1" cy="1742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uadroTexto 61"/>
          <p:cNvSpPr txBox="1"/>
          <p:nvPr/>
        </p:nvSpPr>
        <p:spPr>
          <a:xfrm>
            <a:off x="61417" y="3992737"/>
            <a:ext cx="4092920" cy="55399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Rounded MT Bold" panose="020F0704030504030204" pitchFamily="34" charset="0"/>
              </a:rPr>
              <a:t>Políticos: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aquellos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que derivan del modo en que el poder se organiza en la sociedad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humana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126001" y="4695921"/>
            <a:ext cx="4050122" cy="98488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Rounded MT Bold" panose="020F0704030504030204" pitchFamily="34" charset="0"/>
              </a:rPr>
              <a:t>Económicos: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de las numerosas dinámicas de producción y consumo que la humanidad lleva a cabo para satisfacer sus propias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necesidades.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0" name="CuadroTexto 69"/>
          <p:cNvSpPr txBox="1"/>
          <p:nvPr/>
        </p:nvSpPr>
        <p:spPr>
          <a:xfrm>
            <a:off x="101193" y="5829483"/>
            <a:ext cx="4235085" cy="98488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Rounded MT Bold" panose="020F0704030504030204" pitchFamily="34" charset="0"/>
              </a:rPr>
              <a:t>Culturales: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modo particular de ver el mundo que una comunidad humana preserva a lo largo de las generaciones, como son las tradiciones locales, el idioma, la gastronomía, etc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3" name="Conector recto 1032"/>
          <p:cNvCxnSpPr/>
          <p:nvPr/>
        </p:nvCxnSpPr>
        <p:spPr>
          <a:xfrm>
            <a:off x="1501500" y="4543351"/>
            <a:ext cx="0" cy="152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ector recto 1034"/>
          <p:cNvCxnSpPr/>
          <p:nvPr/>
        </p:nvCxnSpPr>
        <p:spPr>
          <a:xfrm>
            <a:off x="1471560" y="5644184"/>
            <a:ext cx="0" cy="1852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885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280</Words>
  <Application>Microsoft Office PowerPoint</Application>
  <PresentationFormat>Panorámica</PresentationFormat>
  <Paragraphs>37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GARCIA</dc:creator>
  <cp:lastModifiedBy>ROCIO GARCIA</cp:lastModifiedBy>
  <cp:revision>10</cp:revision>
  <dcterms:created xsi:type="dcterms:W3CDTF">2020-11-27T21:54:37Z</dcterms:created>
  <dcterms:modified xsi:type="dcterms:W3CDTF">2020-11-27T23:43:08Z</dcterms:modified>
</cp:coreProperties>
</file>