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59C7"/>
    <a:srgbClr val="2EC6D6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051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5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8608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1246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6372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750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211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0429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132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70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17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21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737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258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53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153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086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A16DF5B-F477-4325-BA5C-BDAB35F662A4}" type="datetimeFigureOut">
              <a:rPr lang="es-MX" smtClean="0"/>
              <a:t>26/11/2020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628F634-8807-4331-8713-2FEC41ECB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961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0263" y="574765"/>
            <a:ext cx="11168743" cy="6048103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/>
          <a:lstStyle/>
          <a:p>
            <a:endParaRPr lang="es-MX" dirty="0"/>
          </a:p>
        </p:txBody>
      </p:sp>
      <p:pic>
        <p:nvPicPr>
          <p:cNvPr id="1034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078" y="1675586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349470" y="694289"/>
            <a:ext cx="5410328" cy="8617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82914" y="2249337"/>
            <a:ext cx="8255786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Maestro: David Gustavo Montalv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Zertuche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Materia: educaci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geogr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fica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Alumno: Itzel </a:t>
            </a:r>
            <a:r>
              <a:rPr kumimoji="0" lang="es-MX" altLang="es-MX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Sarahid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Garc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Balderas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Grado: 4°        secci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n: B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N.L: 7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I: Elementos b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sicos para el estudio de la geograf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la unidad: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Relaciona los componentes naturales, sociales, culturales, económicos y políticos que interactúan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el espacio geográfico para analizar los objetos de estudio de la geografía 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801586" y="5854687"/>
            <a:ext cx="89328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Saltillo Coahuila                                                                                                     25</a:t>
            </a:r>
            <a:r>
              <a:rPr kumimoji="0" lang="es-MX" altLang="es-MX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noviembre de 2020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0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57510" y="184573"/>
            <a:ext cx="4655820" cy="497022"/>
          </a:xfrm>
          <a:ln w="28575">
            <a:solidFill>
              <a:srgbClr val="2EC6D6"/>
            </a:solidFill>
            <a:prstDash val="sysDash"/>
          </a:ln>
        </p:spPr>
        <p:txBody>
          <a:bodyPr>
            <a:noAutofit/>
          </a:bodyPr>
          <a:lstStyle/>
          <a:p>
            <a:r>
              <a:rPr lang="es-MX" sz="2800" dirty="0" smtClean="0">
                <a:solidFill>
                  <a:srgbClr val="D959C7"/>
                </a:solidFill>
              </a:rPr>
              <a:t>Temas vistos </a:t>
            </a:r>
            <a:r>
              <a:rPr lang="es-MX" sz="2800" dirty="0" smtClean="0">
                <a:solidFill>
                  <a:schemeClr val="accent1">
                    <a:lumMod val="75000"/>
                  </a:schemeClr>
                </a:solidFill>
              </a:rPr>
              <a:t>en la unidad </a:t>
            </a:r>
            <a:endParaRPr lang="es-MX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379868" y="889085"/>
            <a:ext cx="2834640" cy="646331"/>
          </a:xfrm>
          <a:prstGeom prst="rect">
            <a:avLst/>
          </a:prstGeom>
          <a:noFill/>
          <a:ln w="28575">
            <a:solidFill>
              <a:srgbClr val="CC0099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D959C7"/>
                </a:solidFill>
              </a:rPr>
              <a:t>Categorías del espacio geográfico </a:t>
            </a:r>
            <a:endParaRPr lang="es-MX" b="1" dirty="0">
              <a:solidFill>
                <a:srgbClr val="D959C7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49047" y="968680"/>
            <a:ext cx="2834640" cy="369332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Escalas</a:t>
            </a:r>
            <a:r>
              <a:rPr lang="es-MX" b="1" dirty="0" smtClean="0"/>
              <a:t> </a:t>
            </a:r>
            <a:endParaRPr lang="es-MX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610689" y="968680"/>
            <a:ext cx="2834640" cy="369332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Componentes naturales </a:t>
            </a:r>
            <a:endParaRPr lang="es-MX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359387" y="2152329"/>
            <a:ext cx="3052066" cy="4278094"/>
          </a:xfrm>
          <a:prstGeom prst="rect">
            <a:avLst/>
          </a:prstGeom>
          <a:noFill/>
          <a:ln w="28575">
            <a:solidFill>
              <a:srgbClr val="CC0099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sz="1600" u="sng" dirty="0" smtClean="0"/>
              <a:t>Localización</a:t>
            </a:r>
            <a:r>
              <a:rPr lang="es-MX" sz="1600" dirty="0" smtClean="0"/>
              <a:t>: ubicación especifica de un espacio geográfico, se puede hacer mediante coordenadas.</a:t>
            </a:r>
          </a:p>
          <a:p>
            <a:r>
              <a:rPr lang="es-MX" sz="1600" u="sng" dirty="0" smtClean="0"/>
              <a:t>Distribución</a:t>
            </a:r>
            <a:r>
              <a:rPr lang="es-MX" sz="1600" dirty="0" smtClean="0"/>
              <a:t>: localización de espacios con características semejantes en una región mas amplia </a:t>
            </a:r>
          </a:p>
          <a:p>
            <a:r>
              <a:rPr lang="es-MX" sz="1600" u="sng" dirty="0" smtClean="0"/>
              <a:t>Diversidad</a:t>
            </a:r>
            <a:r>
              <a:rPr lang="es-MX" sz="1600" dirty="0" smtClean="0"/>
              <a:t>: consecuencia de la distribución y de la forma en la que los grupos humanos han interactuado </a:t>
            </a:r>
          </a:p>
          <a:p>
            <a:r>
              <a:rPr lang="es-MX" sz="1600" u="sng" dirty="0" smtClean="0"/>
              <a:t>Cambio y relación: </a:t>
            </a:r>
            <a:r>
              <a:rPr lang="es-MX" sz="1600" dirty="0" smtClean="0"/>
              <a:t>forma en la que los componentes del espacio se ligan entre si por ejemplo la lluvia y el crecimiento de las plantas </a:t>
            </a:r>
            <a:endParaRPr lang="es-MX" sz="16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8213330" y="2109359"/>
            <a:ext cx="3040511" cy="4524315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sz="1600" u="sng" dirty="0" smtClean="0"/>
              <a:t>Escala numérica: </a:t>
            </a:r>
            <a:r>
              <a:rPr lang="es-MX" sz="1600" dirty="0" smtClean="0"/>
              <a:t>representa una fracción compuesta por espacio existente entre dos puntos de un plano y la distancia real </a:t>
            </a:r>
          </a:p>
          <a:p>
            <a:r>
              <a:rPr lang="es-MX" sz="1600" i="1" dirty="0" smtClean="0"/>
              <a:t>Natural: </a:t>
            </a:r>
            <a:r>
              <a:rPr lang="es-MX" sz="1600" dirty="0" smtClean="0"/>
              <a:t>en la que el dibujo y la imagen real poseen el mismo tamaño </a:t>
            </a:r>
          </a:p>
          <a:p>
            <a:r>
              <a:rPr lang="es-MX" sz="1600" i="1" dirty="0" smtClean="0"/>
              <a:t>Reducción : </a:t>
            </a:r>
            <a:r>
              <a:rPr lang="es-MX" sz="1600" dirty="0" smtClean="0"/>
              <a:t>representa objetos que son de gran tamaño </a:t>
            </a:r>
          </a:p>
          <a:p>
            <a:r>
              <a:rPr lang="es-MX" sz="1600" i="1" dirty="0" smtClean="0"/>
              <a:t>De ampliación: </a:t>
            </a:r>
            <a:r>
              <a:rPr lang="es-MX" sz="1600" dirty="0" smtClean="0"/>
              <a:t>se aumenta el tamaño de un objeto real sobre un papel, se usa de manera inversa al de reducción </a:t>
            </a:r>
          </a:p>
          <a:p>
            <a:r>
              <a:rPr lang="es-MX" sz="1600" u="sng" dirty="0" smtClean="0"/>
              <a:t>Escala grafica: </a:t>
            </a:r>
            <a:r>
              <a:rPr lang="es-MX" sz="1600" dirty="0" smtClean="0"/>
              <a:t>se define como una regla colocada en un plano o mapa, definirse la relación de medidas entre los centímetros del mapa y del espacio real </a:t>
            </a:r>
            <a:endParaRPr lang="es-MX" sz="16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610688" y="2109359"/>
            <a:ext cx="2938627" cy="4524315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sz="1600" u="sng" dirty="0" smtClean="0"/>
              <a:t>Componentes sociales: </a:t>
            </a:r>
            <a:r>
              <a:rPr lang="es-MX" sz="1600" dirty="0" smtClean="0"/>
              <a:t>actividades humanas inmersas en la creación de la sociedad como las actividades religiosas, las fronteras entre países, </a:t>
            </a:r>
          </a:p>
          <a:p>
            <a:r>
              <a:rPr lang="es-MX" sz="1600" u="sng" dirty="0" smtClean="0"/>
              <a:t>Componentes económicos: </a:t>
            </a:r>
            <a:r>
              <a:rPr lang="es-MX" sz="1600" dirty="0" smtClean="0"/>
              <a:t>resultado de la interacción entre los componentes naturales y sociales </a:t>
            </a:r>
          </a:p>
          <a:p>
            <a:r>
              <a:rPr lang="es-MX" sz="1600" u="sng" dirty="0" smtClean="0"/>
              <a:t>Componentes políticos :</a:t>
            </a:r>
            <a:r>
              <a:rPr lang="es-MX" sz="1600" dirty="0" smtClean="0"/>
              <a:t>marcan las divisiones no naturales entre los territorios, por ejemplo: fronteras, jurisdicciones, políticas gubernamentales, acuerdos nacionales</a:t>
            </a:r>
          </a:p>
          <a:p>
            <a:r>
              <a:rPr lang="es-MX" sz="1600" u="sng" dirty="0" smtClean="0"/>
              <a:t>Componentes culturales</a:t>
            </a:r>
            <a:r>
              <a:rPr lang="es-MX" sz="1600" dirty="0" smtClean="0"/>
              <a:t>: son las tradiciones y la forma de vida que tiene cada comunidad. </a:t>
            </a:r>
            <a:endParaRPr lang="es-MX" sz="1600" dirty="0"/>
          </a:p>
        </p:txBody>
      </p:sp>
      <p:cxnSp>
        <p:nvCxnSpPr>
          <p:cNvPr id="25" name="Conector recto de flecha 24"/>
          <p:cNvCxnSpPr/>
          <p:nvPr/>
        </p:nvCxnSpPr>
        <p:spPr>
          <a:xfrm>
            <a:off x="1727220" y="1463677"/>
            <a:ext cx="188923" cy="535730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>
            <a:off x="5582426" y="1588831"/>
            <a:ext cx="188923" cy="535730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>
            <a:off x="9471905" y="1434606"/>
            <a:ext cx="188923" cy="535730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156544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309</TotalTime>
  <Words>342</Words>
  <Application>Microsoft Office PowerPoint</Application>
  <PresentationFormat>Panorámica</PresentationFormat>
  <Paragraphs>33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Tw Cen MT</vt:lpstr>
      <vt:lpstr>Gota</vt:lpstr>
      <vt:lpstr>Presentación de PowerPoint</vt:lpstr>
      <vt:lpstr>Temas vistos en la unidad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15</cp:revision>
  <dcterms:created xsi:type="dcterms:W3CDTF">2020-11-26T04:16:00Z</dcterms:created>
  <dcterms:modified xsi:type="dcterms:W3CDTF">2020-11-27T01:23:30Z</dcterms:modified>
</cp:coreProperties>
</file>