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4579600" cy="10799763"/>
  <p:notesSz cx="6858000" cy="9144000"/>
  <p:defaultTextStyle>
    <a:defPPr>
      <a:defRPr lang="es-MX"/>
    </a:defPPr>
    <a:lvl1pPr marL="0" algn="l" defTabSz="1218164" rtl="0" eaLnBrk="1" latinLnBrk="0" hangingPunct="1">
      <a:defRPr sz="2398" kern="1200">
        <a:solidFill>
          <a:schemeClr val="tx1"/>
        </a:solidFill>
        <a:latin typeface="+mn-lt"/>
        <a:ea typeface="+mn-ea"/>
        <a:cs typeface="+mn-cs"/>
      </a:defRPr>
    </a:lvl1pPr>
    <a:lvl2pPr marL="609082" algn="l" defTabSz="1218164" rtl="0" eaLnBrk="1" latinLnBrk="0" hangingPunct="1">
      <a:defRPr sz="2398" kern="1200">
        <a:solidFill>
          <a:schemeClr val="tx1"/>
        </a:solidFill>
        <a:latin typeface="+mn-lt"/>
        <a:ea typeface="+mn-ea"/>
        <a:cs typeface="+mn-cs"/>
      </a:defRPr>
    </a:lvl2pPr>
    <a:lvl3pPr marL="1218164" algn="l" defTabSz="1218164" rtl="0" eaLnBrk="1" latinLnBrk="0" hangingPunct="1">
      <a:defRPr sz="2398" kern="1200">
        <a:solidFill>
          <a:schemeClr val="tx1"/>
        </a:solidFill>
        <a:latin typeface="+mn-lt"/>
        <a:ea typeface="+mn-ea"/>
        <a:cs typeface="+mn-cs"/>
      </a:defRPr>
    </a:lvl3pPr>
    <a:lvl4pPr marL="1827246" algn="l" defTabSz="1218164" rtl="0" eaLnBrk="1" latinLnBrk="0" hangingPunct="1">
      <a:defRPr sz="2398" kern="1200">
        <a:solidFill>
          <a:schemeClr val="tx1"/>
        </a:solidFill>
        <a:latin typeface="+mn-lt"/>
        <a:ea typeface="+mn-ea"/>
        <a:cs typeface="+mn-cs"/>
      </a:defRPr>
    </a:lvl4pPr>
    <a:lvl5pPr marL="2436327" algn="l" defTabSz="1218164" rtl="0" eaLnBrk="1" latinLnBrk="0" hangingPunct="1">
      <a:defRPr sz="2398" kern="1200">
        <a:solidFill>
          <a:schemeClr val="tx1"/>
        </a:solidFill>
        <a:latin typeface="+mn-lt"/>
        <a:ea typeface="+mn-ea"/>
        <a:cs typeface="+mn-cs"/>
      </a:defRPr>
    </a:lvl5pPr>
    <a:lvl6pPr marL="3045409" algn="l" defTabSz="1218164" rtl="0" eaLnBrk="1" latinLnBrk="0" hangingPunct="1">
      <a:defRPr sz="2398" kern="1200">
        <a:solidFill>
          <a:schemeClr val="tx1"/>
        </a:solidFill>
        <a:latin typeface="+mn-lt"/>
        <a:ea typeface="+mn-ea"/>
        <a:cs typeface="+mn-cs"/>
      </a:defRPr>
    </a:lvl6pPr>
    <a:lvl7pPr marL="3654491" algn="l" defTabSz="1218164" rtl="0" eaLnBrk="1" latinLnBrk="0" hangingPunct="1">
      <a:defRPr sz="2398" kern="1200">
        <a:solidFill>
          <a:schemeClr val="tx1"/>
        </a:solidFill>
        <a:latin typeface="+mn-lt"/>
        <a:ea typeface="+mn-ea"/>
        <a:cs typeface="+mn-cs"/>
      </a:defRPr>
    </a:lvl7pPr>
    <a:lvl8pPr marL="4263573" algn="l" defTabSz="1218164" rtl="0" eaLnBrk="1" latinLnBrk="0" hangingPunct="1">
      <a:defRPr sz="2398" kern="1200">
        <a:solidFill>
          <a:schemeClr val="tx1"/>
        </a:solidFill>
        <a:latin typeface="+mn-lt"/>
        <a:ea typeface="+mn-ea"/>
        <a:cs typeface="+mn-cs"/>
      </a:defRPr>
    </a:lvl8pPr>
    <a:lvl9pPr marL="4872655" algn="l" defTabSz="1218164" rtl="0" eaLnBrk="1" latinLnBrk="0" hangingPunct="1">
      <a:defRPr sz="2398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2" autoAdjust="0"/>
    <p:restoredTop sz="94660"/>
  </p:normalViewPr>
  <p:slideViewPr>
    <p:cSldViewPr snapToGrid="0">
      <p:cViewPr varScale="1">
        <p:scale>
          <a:sx n="34" d="100"/>
          <a:sy n="34" d="100"/>
        </p:scale>
        <p:origin x="22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661646-92C9-46DE-A8AD-77F272C79FF2}" type="datetimeFigureOut">
              <a:rPr lang="es-MX" smtClean="0"/>
              <a:t>30/11/2020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46200" y="1143000"/>
            <a:ext cx="41656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96A9C4-ABFA-4B5C-B05B-E2C232239F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451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164" rtl="0" eaLnBrk="1" latinLnBrk="0" hangingPunct="1">
      <a:defRPr sz="1599" kern="1200">
        <a:solidFill>
          <a:schemeClr val="tx1"/>
        </a:solidFill>
        <a:latin typeface="+mn-lt"/>
        <a:ea typeface="+mn-ea"/>
        <a:cs typeface="+mn-cs"/>
      </a:defRPr>
    </a:lvl1pPr>
    <a:lvl2pPr marL="609082" algn="l" defTabSz="1218164" rtl="0" eaLnBrk="1" latinLnBrk="0" hangingPunct="1">
      <a:defRPr sz="1599" kern="1200">
        <a:solidFill>
          <a:schemeClr val="tx1"/>
        </a:solidFill>
        <a:latin typeface="+mn-lt"/>
        <a:ea typeface="+mn-ea"/>
        <a:cs typeface="+mn-cs"/>
      </a:defRPr>
    </a:lvl2pPr>
    <a:lvl3pPr marL="1218164" algn="l" defTabSz="1218164" rtl="0" eaLnBrk="1" latinLnBrk="0" hangingPunct="1">
      <a:defRPr sz="1599" kern="1200">
        <a:solidFill>
          <a:schemeClr val="tx1"/>
        </a:solidFill>
        <a:latin typeface="+mn-lt"/>
        <a:ea typeface="+mn-ea"/>
        <a:cs typeface="+mn-cs"/>
      </a:defRPr>
    </a:lvl3pPr>
    <a:lvl4pPr marL="1827246" algn="l" defTabSz="1218164" rtl="0" eaLnBrk="1" latinLnBrk="0" hangingPunct="1">
      <a:defRPr sz="1599" kern="1200">
        <a:solidFill>
          <a:schemeClr val="tx1"/>
        </a:solidFill>
        <a:latin typeface="+mn-lt"/>
        <a:ea typeface="+mn-ea"/>
        <a:cs typeface="+mn-cs"/>
      </a:defRPr>
    </a:lvl4pPr>
    <a:lvl5pPr marL="2436327" algn="l" defTabSz="1218164" rtl="0" eaLnBrk="1" latinLnBrk="0" hangingPunct="1">
      <a:defRPr sz="1599" kern="1200">
        <a:solidFill>
          <a:schemeClr val="tx1"/>
        </a:solidFill>
        <a:latin typeface="+mn-lt"/>
        <a:ea typeface="+mn-ea"/>
        <a:cs typeface="+mn-cs"/>
      </a:defRPr>
    </a:lvl5pPr>
    <a:lvl6pPr marL="3045409" algn="l" defTabSz="1218164" rtl="0" eaLnBrk="1" latinLnBrk="0" hangingPunct="1">
      <a:defRPr sz="1599" kern="1200">
        <a:solidFill>
          <a:schemeClr val="tx1"/>
        </a:solidFill>
        <a:latin typeface="+mn-lt"/>
        <a:ea typeface="+mn-ea"/>
        <a:cs typeface="+mn-cs"/>
      </a:defRPr>
    </a:lvl6pPr>
    <a:lvl7pPr marL="3654491" algn="l" defTabSz="1218164" rtl="0" eaLnBrk="1" latinLnBrk="0" hangingPunct="1">
      <a:defRPr sz="1599" kern="1200">
        <a:solidFill>
          <a:schemeClr val="tx1"/>
        </a:solidFill>
        <a:latin typeface="+mn-lt"/>
        <a:ea typeface="+mn-ea"/>
        <a:cs typeface="+mn-cs"/>
      </a:defRPr>
    </a:lvl7pPr>
    <a:lvl8pPr marL="4263573" algn="l" defTabSz="1218164" rtl="0" eaLnBrk="1" latinLnBrk="0" hangingPunct="1">
      <a:defRPr sz="1599" kern="1200">
        <a:solidFill>
          <a:schemeClr val="tx1"/>
        </a:solidFill>
        <a:latin typeface="+mn-lt"/>
        <a:ea typeface="+mn-ea"/>
        <a:cs typeface="+mn-cs"/>
      </a:defRPr>
    </a:lvl8pPr>
    <a:lvl9pPr marL="4872655" algn="l" defTabSz="1218164" rtl="0" eaLnBrk="1" latinLnBrk="0" hangingPunct="1">
      <a:defRPr sz="159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g77ae687167_0_1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14425" y="685800"/>
            <a:ext cx="46291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6" name="Google Shape;356;g77ae687167_0_1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85897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3470" y="1767462"/>
            <a:ext cx="12392660" cy="3759917"/>
          </a:xfrm>
        </p:spPr>
        <p:txBody>
          <a:bodyPr anchor="b"/>
          <a:lstStyle>
            <a:lvl1pPr algn="ctr">
              <a:defRPr sz="944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2450" y="5672376"/>
            <a:ext cx="10934700" cy="2607442"/>
          </a:xfrm>
        </p:spPr>
        <p:txBody>
          <a:bodyPr/>
          <a:lstStyle>
            <a:lvl1pPr marL="0" indent="0" algn="ctr">
              <a:buNone/>
              <a:defRPr sz="3780"/>
            </a:lvl1pPr>
            <a:lvl2pPr marL="719999" indent="0" algn="ctr">
              <a:buNone/>
              <a:defRPr sz="3150"/>
            </a:lvl2pPr>
            <a:lvl3pPr marL="1439997" indent="0" algn="ctr">
              <a:buNone/>
              <a:defRPr sz="2835"/>
            </a:lvl3pPr>
            <a:lvl4pPr marL="2159996" indent="0" algn="ctr">
              <a:buNone/>
              <a:defRPr sz="2520"/>
            </a:lvl4pPr>
            <a:lvl5pPr marL="2879994" indent="0" algn="ctr">
              <a:buNone/>
              <a:defRPr sz="2520"/>
            </a:lvl5pPr>
            <a:lvl6pPr marL="3599993" indent="0" algn="ctr">
              <a:buNone/>
              <a:defRPr sz="2520"/>
            </a:lvl6pPr>
            <a:lvl7pPr marL="4319991" indent="0" algn="ctr">
              <a:buNone/>
              <a:defRPr sz="2520"/>
            </a:lvl7pPr>
            <a:lvl8pPr marL="5039990" indent="0" algn="ctr">
              <a:buNone/>
              <a:defRPr sz="2520"/>
            </a:lvl8pPr>
            <a:lvl9pPr marL="5759988" indent="0" algn="ctr">
              <a:buNone/>
              <a:defRPr sz="252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671C8-520D-49C0-86BB-8139F6E7DCAD}" type="datetimeFigureOut">
              <a:rPr lang="es-MX" smtClean="0"/>
              <a:t>30/11/2020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678E-620C-4F4F-94F3-A3D925318A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8386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671C8-520D-49C0-86BB-8139F6E7DCAD}" type="datetimeFigureOut">
              <a:rPr lang="es-MX" smtClean="0"/>
              <a:t>30/11/2020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678E-620C-4F4F-94F3-A3D925318A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7450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433527" y="574987"/>
            <a:ext cx="3143726" cy="9152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2348" y="574987"/>
            <a:ext cx="9248934" cy="9152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671C8-520D-49C0-86BB-8139F6E7DCAD}" type="datetimeFigureOut">
              <a:rPr lang="es-MX" smtClean="0"/>
              <a:t>30/11/2020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678E-620C-4F4F-94F3-A3D925318A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7508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671C8-520D-49C0-86BB-8139F6E7DCAD}" type="datetimeFigureOut">
              <a:rPr lang="es-MX" smtClean="0"/>
              <a:t>30/11/2020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678E-620C-4F4F-94F3-A3D925318A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7552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4755" y="2692444"/>
            <a:ext cx="12574905" cy="4492401"/>
          </a:xfrm>
        </p:spPr>
        <p:txBody>
          <a:bodyPr anchor="b"/>
          <a:lstStyle>
            <a:lvl1pPr>
              <a:defRPr sz="944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4755" y="7227345"/>
            <a:ext cx="12574905" cy="2362447"/>
          </a:xfrm>
        </p:spPr>
        <p:txBody>
          <a:bodyPr/>
          <a:lstStyle>
            <a:lvl1pPr marL="0" indent="0">
              <a:buNone/>
              <a:defRPr sz="3780">
                <a:solidFill>
                  <a:schemeClr val="tx1"/>
                </a:solidFill>
              </a:defRPr>
            </a:lvl1pPr>
            <a:lvl2pPr marL="719999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2pPr>
            <a:lvl3pPr marL="1439997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3pPr>
            <a:lvl4pPr marL="2159996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4pPr>
            <a:lvl5pPr marL="2879994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5pPr>
            <a:lvl6pPr marL="3599993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6pPr>
            <a:lvl7pPr marL="4319991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7pPr>
            <a:lvl8pPr marL="503999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8pPr>
            <a:lvl9pPr marL="5759988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671C8-520D-49C0-86BB-8139F6E7DCAD}" type="datetimeFigureOut">
              <a:rPr lang="es-MX" smtClean="0"/>
              <a:t>30/11/2020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678E-620C-4F4F-94F3-A3D925318A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124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2348" y="2874937"/>
            <a:ext cx="6196330" cy="685235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80923" y="2874937"/>
            <a:ext cx="6196330" cy="685235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671C8-520D-49C0-86BB-8139F6E7DCAD}" type="datetimeFigureOut">
              <a:rPr lang="es-MX" smtClean="0"/>
              <a:t>30/11/2020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678E-620C-4F4F-94F3-A3D925318A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5591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4246" y="574990"/>
            <a:ext cx="12574905" cy="208745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4248" y="2647443"/>
            <a:ext cx="6167853" cy="1297471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4248" y="3944914"/>
            <a:ext cx="6167853" cy="58023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380923" y="2647443"/>
            <a:ext cx="6198229" cy="1297471"/>
          </a:xfrm>
        </p:spPr>
        <p:txBody>
          <a:bodyPr anchor="b"/>
          <a:lstStyle>
            <a:lvl1pPr marL="0" indent="0">
              <a:buNone/>
              <a:defRPr sz="3780" b="1"/>
            </a:lvl1pPr>
            <a:lvl2pPr marL="719999" indent="0">
              <a:buNone/>
              <a:defRPr sz="3150" b="1"/>
            </a:lvl2pPr>
            <a:lvl3pPr marL="1439997" indent="0">
              <a:buNone/>
              <a:defRPr sz="2835" b="1"/>
            </a:lvl3pPr>
            <a:lvl4pPr marL="2159996" indent="0">
              <a:buNone/>
              <a:defRPr sz="2520" b="1"/>
            </a:lvl4pPr>
            <a:lvl5pPr marL="2879994" indent="0">
              <a:buNone/>
              <a:defRPr sz="2520" b="1"/>
            </a:lvl5pPr>
            <a:lvl6pPr marL="3599993" indent="0">
              <a:buNone/>
              <a:defRPr sz="2520" b="1"/>
            </a:lvl6pPr>
            <a:lvl7pPr marL="4319991" indent="0">
              <a:buNone/>
              <a:defRPr sz="2520" b="1"/>
            </a:lvl7pPr>
            <a:lvl8pPr marL="5039990" indent="0">
              <a:buNone/>
              <a:defRPr sz="2520" b="1"/>
            </a:lvl8pPr>
            <a:lvl9pPr marL="5759988" indent="0">
              <a:buNone/>
              <a:defRPr sz="252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380923" y="3944914"/>
            <a:ext cx="6198229" cy="58023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671C8-520D-49C0-86BB-8139F6E7DCAD}" type="datetimeFigureOut">
              <a:rPr lang="es-MX" smtClean="0"/>
              <a:t>30/11/2020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678E-620C-4F4F-94F3-A3D925318A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5379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671C8-520D-49C0-86BB-8139F6E7DCAD}" type="datetimeFigureOut">
              <a:rPr lang="es-MX" smtClean="0"/>
              <a:t>30/11/2020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678E-620C-4F4F-94F3-A3D925318A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8049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671C8-520D-49C0-86BB-8139F6E7DCAD}" type="datetimeFigureOut">
              <a:rPr lang="es-MX" smtClean="0"/>
              <a:t>30/11/2020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678E-620C-4F4F-94F3-A3D925318A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6293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4247" y="719984"/>
            <a:ext cx="4702300" cy="2519945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8229" y="1554968"/>
            <a:ext cx="7380923" cy="7674832"/>
          </a:xfrm>
        </p:spPr>
        <p:txBody>
          <a:bodyPr/>
          <a:lstStyle>
            <a:lvl1pPr>
              <a:defRPr sz="5039"/>
            </a:lvl1pPr>
            <a:lvl2pPr>
              <a:defRPr sz="4409"/>
            </a:lvl2pPr>
            <a:lvl3pPr>
              <a:defRPr sz="3780"/>
            </a:lvl3pPr>
            <a:lvl4pPr>
              <a:defRPr sz="3150"/>
            </a:lvl4pPr>
            <a:lvl5pPr>
              <a:defRPr sz="3150"/>
            </a:lvl5pPr>
            <a:lvl6pPr>
              <a:defRPr sz="3150"/>
            </a:lvl6pPr>
            <a:lvl7pPr>
              <a:defRPr sz="3150"/>
            </a:lvl7pPr>
            <a:lvl8pPr>
              <a:defRPr sz="3150"/>
            </a:lvl8pPr>
            <a:lvl9pPr>
              <a:defRPr sz="31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4247" y="3239929"/>
            <a:ext cx="4702300" cy="6002369"/>
          </a:xfrm>
        </p:spPr>
        <p:txBody>
          <a:bodyPr/>
          <a:lstStyle>
            <a:lvl1pPr marL="0" indent="0">
              <a:buNone/>
              <a:defRPr sz="2520"/>
            </a:lvl1pPr>
            <a:lvl2pPr marL="719999" indent="0">
              <a:buNone/>
              <a:defRPr sz="2205"/>
            </a:lvl2pPr>
            <a:lvl3pPr marL="1439997" indent="0">
              <a:buNone/>
              <a:defRPr sz="1890"/>
            </a:lvl3pPr>
            <a:lvl4pPr marL="2159996" indent="0">
              <a:buNone/>
              <a:defRPr sz="1575"/>
            </a:lvl4pPr>
            <a:lvl5pPr marL="2879994" indent="0">
              <a:buNone/>
              <a:defRPr sz="1575"/>
            </a:lvl5pPr>
            <a:lvl6pPr marL="3599993" indent="0">
              <a:buNone/>
              <a:defRPr sz="1575"/>
            </a:lvl6pPr>
            <a:lvl7pPr marL="4319991" indent="0">
              <a:buNone/>
              <a:defRPr sz="1575"/>
            </a:lvl7pPr>
            <a:lvl8pPr marL="5039990" indent="0">
              <a:buNone/>
              <a:defRPr sz="1575"/>
            </a:lvl8pPr>
            <a:lvl9pPr marL="5759988" indent="0">
              <a:buNone/>
              <a:defRPr sz="157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671C8-520D-49C0-86BB-8139F6E7DCAD}" type="datetimeFigureOut">
              <a:rPr lang="es-MX" smtClean="0"/>
              <a:t>30/11/2020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678E-620C-4F4F-94F3-A3D925318A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5251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4247" y="719984"/>
            <a:ext cx="4702300" cy="2519945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198229" y="1554968"/>
            <a:ext cx="7380923" cy="7674832"/>
          </a:xfrm>
        </p:spPr>
        <p:txBody>
          <a:bodyPr anchor="t"/>
          <a:lstStyle>
            <a:lvl1pPr marL="0" indent="0">
              <a:buNone/>
              <a:defRPr sz="5039"/>
            </a:lvl1pPr>
            <a:lvl2pPr marL="719999" indent="0">
              <a:buNone/>
              <a:defRPr sz="4409"/>
            </a:lvl2pPr>
            <a:lvl3pPr marL="1439997" indent="0">
              <a:buNone/>
              <a:defRPr sz="3780"/>
            </a:lvl3pPr>
            <a:lvl4pPr marL="2159996" indent="0">
              <a:buNone/>
              <a:defRPr sz="3150"/>
            </a:lvl4pPr>
            <a:lvl5pPr marL="2879994" indent="0">
              <a:buNone/>
              <a:defRPr sz="3150"/>
            </a:lvl5pPr>
            <a:lvl6pPr marL="3599993" indent="0">
              <a:buNone/>
              <a:defRPr sz="3150"/>
            </a:lvl6pPr>
            <a:lvl7pPr marL="4319991" indent="0">
              <a:buNone/>
              <a:defRPr sz="3150"/>
            </a:lvl7pPr>
            <a:lvl8pPr marL="5039990" indent="0">
              <a:buNone/>
              <a:defRPr sz="3150"/>
            </a:lvl8pPr>
            <a:lvl9pPr marL="5759988" indent="0">
              <a:buNone/>
              <a:defRPr sz="315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4247" y="3239929"/>
            <a:ext cx="4702300" cy="6002369"/>
          </a:xfrm>
        </p:spPr>
        <p:txBody>
          <a:bodyPr/>
          <a:lstStyle>
            <a:lvl1pPr marL="0" indent="0">
              <a:buNone/>
              <a:defRPr sz="2520"/>
            </a:lvl1pPr>
            <a:lvl2pPr marL="719999" indent="0">
              <a:buNone/>
              <a:defRPr sz="2205"/>
            </a:lvl2pPr>
            <a:lvl3pPr marL="1439997" indent="0">
              <a:buNone/>
              <a:defRPr sz="1890"/>
            </a:lvl3pPr>
            <a:lvl4pPr marL="2159996" indent="0">
              <a:buNone/>
              <a:defRPr sz="1575"/>
            </a:lvl4pPr>
            <a:lvl5pPr marL="2879994" indent="0">
              <a:buNone/>
              <a:defRPr sz="1575"/>
            </a:lvl5pPr>
            <a:lvl6pPr marL="3599993" indent="0">
              <a:buNone/>
              <a:defRPr sz="1575"/>
            </a:lvl6pPr>
            <a:lvl7pPr marL="4319991" indent="0">
              <a:buNone/>
              <a:defRPr sz="1575"/>
            </a:lvl7pPr>
            <a:lvl8pPr marL="5039990" indent="0">
              <a:buNone/>
              <a:defRPr sz="1575"/>
            </a:lvl8pPr>
            <a:lvl9pPr marL="5759988" indent="0">
              <a:buNone/>
              <a:defRPr sz="157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671C8-520D-49C0-86BB-8139F6E7DCAD}" type="datetimeFigureOut">
              <a:rPr lang="es-MX" smtClean="0"/>
              <a:t>30/11/2020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C678E-620C-4F4F-94F3-A3D925318A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5493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2348" y="574990"/>
            <a:ext cx="12574905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2348" y="2874937"/>
            <a:ext cx="12574905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02348" y="10009783"/>
            <a:ext cx="3280410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671C8-520D-49C0-86BB-8139F6E7DCAD}" type="datetimeFigureOut">
              <a:rPr lang="es-MX" smtClean="0"/>
              <a:t>30/11/2020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29493" y="10009783"/>
            <a:ext cx="4920615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96843" y="10009783"/>
            <a:ext cx="3280410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C678E-620C-4F4F-94F3-A3D925318AC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8845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39997" rtl="0" eaLnBrk="1" latinLnBrk="0" hangingPunct="1">
        <a:lnSpc>
          <a:spcPct val="90000"/>
        </a:lnSpc>
        <a:spcBef>
          <a:spcPct val="0"/>
        </a:spcBef>
        <a:buNone/>
        <a:defRPr sz="69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999" indent="-359999" algn="l" defTabSz="1439997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4409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2pPr>
      <a:lvl3pPr marL="1799996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3pPr>
      <a:lvl4pPr marL="2519995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3239994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959992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679991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399989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6119988" indent="-359999" algn="l" defTabSz="143999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1pPr>
      <a:lvl2pPr marL="719999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439997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3pPr>
      <a:lvl4pPr marL="2159996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2879994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599993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319991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039990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5759988" algn="l" defTabSz="1439997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s://www.google.com.mx/url?sa=i&amp;rct=j&amp;q=&amp;esrc=s&amp;source=images&amp;cd=&amp;cad=rja&amp;uact=8&amp;ved=2ahUKEwi-9KTQo6zdAhVJhq0KHW4vDDgQjRx6BAgBEAU&amp;url=https://valeriaenep135.wordpress.com/&amp;psig=AOvVaw1tnmQY7LCC98JI-9woEYhy&amp;ust=1536526020440738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193801" y="1968810"/>
            <a:ext cx="184731" cy="461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2049" name="Imagen 2" descr="Resultado de imagen para escudo de la enep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2655" y="2976721"/>
            <a:ext cx="14033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 rot="10800000" flipV="1">
            <a:off x="1903793" y="1345970"/>
            <a:ext cx="11144250" cy="7847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7610" rIns="91440" bIns="4761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914400"/>
            <a:r>
              <a:rPr lang="es-ES" altLang="ja-JP" sz="2800" dirty="0">
                <a:ea typeface="Times New Roman" panose="02020603050405020304" pitchFamily="18" charset="0"/>
                <a:cs typeface="Arial" panose="020B0604020202020204" pitchFamily="34" charset="0"/>
              </a:rPr>
              <a:t>Escuela Normal de Educaci</a:t>
            </a:r>
            <a:r>
              <a:rPr lang="es-ES" altLang="ja-JP" sz="28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ó</a:t>
            </a:r>
            <a:r>
              <a:rPr lang="es-ES" altLang="ja-JP" sz="2800" dirty="0">
                <a:ea typeface="Times New Roman" panose="02020603050405020304" pitchFamily="18" charset="0"/>
                <a:cs typeface="Arial" panose="020B0604020202020204" pitchFamily="34" charset="0"/>
              </a:rPr>
              <a:t>n Preescolar</a:t>
            </a:r>
            <a:endParaRPr lang="es-MX" altLang="ja-JP" dirty="0"/>
          </a:p>
          <a:p>
            <a:pPr algn="ctr" defTabSz="914400"/>
            <a:r>
              <a:rPr lang="es-ES" altLang="ja-JP" sz="2800" dirty="0">
                <a:ea typeface="Times New Roman" panose="02020603050405020304" pitchFamily="18" charset="0"/>
                <a:cs typeface="Arial" panose="020B0604020202020204" pitchFamily="34" charset="0"/>
              </a:rPr>
              <a:t>Licenciatura en Educaci</a:t>
            </a:r>
            <a:r>
              <a:rPr lang="es-ES" altLang="ja-JP" sz="28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ó</a:t>
            </a:r>
            <a:r>
              <a:rPr lang="es-ES" altLang="ja-JP" sz="2800" dirty="0">
                <a:ea typeface="Times New Roman" panose="02020603050405020304" pitchFamily="18" charset="0"/>
                <a:cs typeface="Arial" panose="020B0604020202020204" pitchFamily="34" charset="0"/>
              </a:rPr>
              <a:t>n Preescolar</a:t>
            </a:r>
            <a:endParaRPr lang="es-MX" altLang="ja-JP" dirty="0"/>
          </a:p>
          <a:p>
            <a:pPr algn="ctr" defTabSz="914400"/>
            <a:r>
              <a:rPr lang="es-ES" altLang="ja-JP" sz="2800" dirty="0">
                <a:ea typeface="Times New Roman" panose="02020603050405020304" pitchFamily="18" charset="0"/>
                <a:cs typeface="Arial" panose="020B0604020202020204" pitchFamily="34" charset="0"/>
              </a:rPr>
              <a:t>Tercer semestre</a:t>
            </a:r>
            <a:endParaRPr lang="es-MX" altLang="ja-JP" dirty="0"/>
          </a:p>
          <a:p>
            <a:pPr algn="ctr" defTabSz="914400"/>
            <a:r>
              <a:rPr lang="es-ES" altLang="ja-JP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Curso:</a:t>
            </a:r>
            <a:r>
              <a:rPr lang="es-ES" altLang="ja-JP" sz="3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altLang="ja-JP" dirty="0">
                <a:ea typeface="Times New Roman" panose="02020603050405020304" pitchFamily="18" charset="0"/>
                <a:cs typeface="Arial" panose="020B0604020202020204" pitchFamily="34" charset="0"/>
              </a:rPr>
              <a:t>Optativa </a:t>
            </a:r>
            <a:endParaRPr lang="es-MX" altLang="ja-JP" dirty="0"/>
          </a:p>
          <a:p>
            <a:pPr algn="ctr" defTabSz="914400"/>
            <a:r>
              <a:rPr lang="es-ES" altLang="ja-JP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Nombre:</a:t>
            </a:r>
            <a:r>
              <a:rPr lang="es-ES" altLang="ja-JP" sz="28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altLang="ja-JP" dirty="0" err="1">
                <a:ea typeface="Times New Roman" panose="02020603050405020304" pitchFamily="18" charset="0"/>
                <a:cs typeface="Arial" panose="020B0604020202020204" pitchFamily="34" charset="0"/>
              </a:rPr>
              <a:t>Danna</a:t>
            </a:r>
            <a:r>
              <a:rPr lang="es-ES" altLang="ja-JP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s-ES" altLang="ja-JP" dirty="0" err="1">
                <a:ea typeface="Times New Roman" panose="02020603050405020304" pitchFamily="18" charset="0"/>
                <a:cs typeface="Arial" panose="020B0604020202020204" pitchFamily="34" charset="0"/>
              </a:rPr>
              <a:t>Sophia</a:t>
            </a:r>
            <a:r>
              <a:rPr lang="es-ES" altLang="ja-JP" dirty="0">
                <a:ea typeface="Times New Roman" panose="02020603050405020304" pitchFamily="18" charset="0"/>
                <a:cs typeface="Arial" panose="020B0604020202020204" pitchFamily="34" charset="0"/>
              </a:rPr>
              <a:t> Rangel Ibarra 16</a:t>
            </a:r>
            <a:endParaRPr lang="es-MX" altLang="ja-JP" dirty="0"/>
          </a:p>
          <a:p>
            <a:pPr algn="ctr" defTabSz="914400"/>
            <a:r>
              <a:rPr lang="es-ES" altLang="ja-JP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Grado y sección: </a:t>
            </a:r>
            <a:r>
              <a:rPr lang="es-ES" altLang="ja-JP" dirty="0"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s-ES" altLang="ja-JP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º</a:t>
            </a:r>
            <a:r>
              <a:rPr lang="es-ES" altLang="ja-JP" dirty="0">
                <a:ea typeface="Times New Roman" panose="02020603050405020304" pitchFamily="18" charset="0"/>
                <a:cs typeface="Arial" panose="020B0604020202020204" pitchFamily="34" charset="0"/>
              </a:rPr>
              <a:t>C </a:t>
            </a:r>
            <a:endParaRPr lang="es-MX" altLang="ja-JP" sz="2400" b="1" dirty="0">
              <a:ea typeface="Times New Roman" panose="02020603050405020304" pitchFamily="18" charset="0"/>
            </a:endParaRPr>
          </a:p>
          <a:p>
            <a:pPr algn="ctr" defTabSz="914400"/>
            <a:r>
              <a:rPr lang="es-MX" altLang="ja-JP" sz="2000" b="1" dirty="0">
                <a:ea typeface="Times New Roman" panose="02020603050405020304" pitchFamily="18" charset="0"/>
              </a:rPr>
              <a:t>Tema del trabajo a desarrollar</a:t>
            </a:r>
            <a:r>
              <a:rPr lang="es-MX" altLang="ja-JP" sz="2400" b="1" dirty="0">
                <a:ea typeface="Times New Roman" panose="02020603050405020304" pitchFamily="18" charset="0"/>
              </a:rPr>
              <a:t>: </a:t>
            </a:r>
            <a:r>
              <a:rPr lang="es-MX" altLang="ja-JP" sz="2000" b="1" i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Escrito de indicadores </a:t>
            </a:r>
            <a:endParaRPr lang="es-MX" altLang="ja-JP" sz="2400" b="1" dirty="0">
              <a:ea typeface="Times New Roman" panose="02020603050405020304" pitchFamily="18" charset="0"/>
            </a:endParaRPr>
          </a:p>
          <a:p>
            <a:pPr algn="ctr" defTabSz="914400"/>
            <a:r>
              <a:rPr lang="es-ES" altLang="ja-JP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Mtro.</a:t>
            </a:r>
            <a:r>
              <a:rPr lang="es-ES" altLang="ja-JP" dirty="0">
                <a:ea typeface="Times New Roman" panose="02020603050405020304" pitchFamily="18" charset="0"/>
                <a:cs typeface="Arial" panose="020B0604020202020204" pitchFamily="34" charset="0"/>
              </a:rPr>
              <a:t> Carlos Armando Balderas Vald</a:t>
            </a:r>
            <a:r>
              <a:rPr lang="es-ES" altLang="ja-JP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é</a:t>
            </a:r>
            <a:r>
              <a:rPr lang="es-ES" altLang="ja-JP" dirty="0">
                <a:ea typeface="Times New Roman" panose="02020603050405020304" pitchFamily="18" charset="0"/>
                <a:cs typeface="Arial" panose="020B0604020202020204" pitchFamily="34" charset="0"/>
              </a:rPr>
              <a:t>s </a:t>
            </a:r>
            <a:endParaRPr lang="es-MX" altLang="ja-JP" dirty="0"/>
          </a:p>
          <a:p>
            <a:pPr algn="ctr" defTabSz="914400"/>
            <a:r>
              <a:rPr lang="es-ES" altLang="ja-JP" dirty="0">
                <a:ea typeface="Times New Roman" panose="02020603050405020304" pitchFamily="18" charset="0"/>
                <a:cs typeface="Arial" panose="020B0604020202020204" pitchFamily="34" charset="0"/>
              </a:rPr>
              <a:t>COMPETENCIAS DEL CURSO </a:t>
            </a:r>
            <a:endParaRPr lang="es-MX" altLang="ja-JP" dirty="0"/>
          </a:p>
          <a:p>
            <a:pPr algn="ctr" defTabSz="914400">
              <a:buFontTx/>
              <a:buChar char="•"/>
            </a:pPr>
            <a:r>
              <a:rPr lang="es-ES" altLang="ja-JP" dirty="0">
                <a:ea typeface="Times New Roman" panose="02020603050405020304" pitchFamily="18" charset="0"/>
                <a:cs typeface="Arial" panose="020B0604020202020204" pitchFamily="34" charset="0"/>
              </a:rPr>
              <a:t>Integrar</a:t>
            </a:r>
            <a:r>
              <a:rPr lang="es-ES" altLang="ja-JP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á</a:t>
            </a:r>
            <a:r>
              <a:rPr lang="es-ES" altLang="ja-JP" dirty="0">
                <a:ea typeface="Times New Roman" panose="02020603050405020304" pitchFamily="18" charset="0"/>
                <a:cs typeface="Arial" panose="020B0604020202020204" pitchFamily="34" charset="0"/>
              </a:rPr>
              <a:t> recursos de la investigaci</a:t>
            </a:r>
            <a:r>
              <a:rPr lang="es-ES" altLang="ja-JP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ó</a:t>
            </a:r>
            <a:r>
              <a:rPr lang="es-ES" altLang="ja-JP" dirty="0">
                <a:ea typeface="Times New Roman" panose="02020603050405020304" pitchFamily="18" charset="0"/>
                <a:cs typeface="Arial" panose="020B0604020202020204" pitchFamily="34" charset="0"/>
              </a:rPr>
              <a:t>n educativa con el objetivo de enriquecer su pr</a:t>
            </a:r>
            <a:r>
              <a:rPr lang="es-ES" altLang="ja-JP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á</a:t>
            </a:r>
            <a:r>
              <a:rPr lang="es-ES" altLang="ja-JP" dirty="0">
                <a:ea typeface="Times New Roman" panose="02020603050405020304" pitchFamily="18" charset="0"/>
                <a:cs typeface="Arial" panose="020B0604020202020204" pitchFamily="34" charset="0"/>
              </a:rPr>
              <a:t>ctica profesional, demostrando su inter</a:t>
            </a:r>
            <a:r>
              <a:rPr lang="es-ES" altLang="ja-JP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é</a:t>
            </a:r>
            <a:r>
              <a:rPr lang="es-ES" altLang="ja-JP" dirty="0">
                <a:ea typeface="Times New Roman" panose="02020603050405020304" pitchFamily="18" charset="0"/>
                <a:cs typeface="Arial" panose="020B0604020202020204" pitchFamily="34" charset="0"/>
              </a:rPr>
              <a:t>s por el conocimiento, la ciencia y el mejoramiento de la educaci</a:t>
            </a:r>
            <a:r>
              <a:rPr lang="es-ES" altLang="ja-JP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ó</a:t>
            </a:r>
            <a:r>
              <a:rPr lang="es-ES" altLang="ja-JP" dirty="0">
                <a:ea typeface="Times New Roman" panose="02020603050405020304" pitchFamily="18" charset="0"/>
                <a:cs typeface="Arial" panose="020B0604020202020204" pitchFamily="34" charset="0"/>
              </a:rPr>
              <a:t>n.</a:t>
            </a:r>
            <a:endParaRPr lang="es-MX" altLang="ja-JP" dirty="0"/>
          </a:p>
          <a:p>
            <a:pPr algn="ctr" defTabSz="914400">
              <a:buFontTx/>
              <a:buChar char="•"/>
            </a:pPr>
            <a:r>
              <a:rPr lang="es-ES" altLang="ja-JP" dirty="0">
                <a:ea typeface="Times New Roman" panose="02020603050405020304" pitchFamily="18" charset="0"/>
                <a:cs typeface="Arial" panose="020B0604020202020204" pitchFamily="34" charset="0"/>
              </a:rPr>
              <a:t>Actuar</a:t>
            </a:r>
            <a:r>
              <a:rPr lang="es-ES" altLang="ja-JP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á</a:t>
            </a:r>
            <a:r>
              <a:rPr lang="es-ES" altLang="ja-JP" dirty="0">
                <a:ea typeface="Times New Roman" panose="02020603050405020304" pitchFamily="18" charset="0"/>
                <a:cs typeface="Arial" panose="020B0604020202020204" pitchFamily="34" charset="0"/>
              </a:rPr>
              <a:t> con </a:t>
            </a:r>
            <a:r>
              <a:rPr lang="es-ES" altLang="ja-JP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é</a:t>
            </a:r>
            <a:r>
              <a:rPr lang="es-ES" altLang="ja-JP" dirty="0">
                <a:ea typeface="Times New Roman" panose="02020603050405020304" pitchFamily="18" charset="0"/>
                <a:cs typeface="Arial" panose="020B0604020202020204" pitchFamily="34" charset="0"/>
              </a:rPr>
              <a:t>tica ante las diversas situaciones que se le presenten en su pr</a:t>
            </a:r>
            <a:r>
              <a:rPr lang="es-ES" altLang="ja-JP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á</a:t>
            </a:r>
            <a:r>
              <a:rPr lang="es-ES" altLang="ja-JP" dirty="0">
                <a:ea typeface="Times New Roman" panose="02020603050405020304" pitchFamily="18" charset="0"/>
                <a:cs typeface="Arial" panose="020B0604020202020204" pitchFamily="34" charset="0"/>
              </a:rPr>
              <a:t>ctica profesional.</a:t>
            </a:r>
            <a:endParaRPr lang="es-MX" altLang="ja-JP" dirty="0"/>
          </a:p>
          <a:p>
            <a:pPr algn="ctr" defTabSz="914400">
              <a:buFontTx/>
              <a:buChar char="•"/>
            </a:pPr>
            <a:r>
              <a:rPr lang="es-ES" altLang="ja-JP" dirty="0">
                <a:ea typeface="Times New Roman" panose="02020603050405020304" pitchFamily="18" charset="0"/>
                <a:cs typeface="Arial" panose="020B0604020202020204" pitchFamily="34" charset="0"/>
              </a:rPr>
              <a:t>Colaborar con la comunidad escolar, padres de familia, autoridades y docentes en la toma de decisiones y aportara  de alternativas de soluci</a:t>
            </a:r>
            <a:r>
              <a:rPr lang="es-ES" altLang="ja-JP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ó</a:t>
            </a:r>
            <a:r>
              <a:rPr lang="es-ES" altLang="ja-JP" dirty="0">
                <a:ea typeface="Times New Roman" panose="02020603050405020304" pitchFamily="18" charset="0"/>
                <a:cs typeface="Arial" panose="020B0604020202020204" pitchFamily="34" charset="0"/>
              </a:rPr>
              <a:t>n a problem</a:t>
            </a:r>
            <a:r>
              <a:rPr lang="es-ES" altLang="ja-JP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á</a:t>
            </a:r>
            <a:r>
              <a:rPr lang="es-ES" altLang="ja-JP" dirty="0">
                <a:ea typeface="Times New Roman" panose="02020603050405020304" pitchFamily="18" charset="0"/>
                <a:cs typeface="Arial" panose="020B0604020202020204" pitchFamily="34" charset="0"/>
              </a:rPr>
              <a:t>ticas socioeducativas que se presenten durante su trayectoria como profesora en el nivel de preescolar.</a:t>
            </a:r>
            <a:endParaRPr lang="es-MX" altLang="ja-JP" dirty="0"/>
          </a:p>
          <a:p>
            <a:pPr defTabSz="914400"/>
            <a:r>
              <a:rPr lang="es-ES" altLang="ja-JP" dirty="0">
                <a:ea typeface="Times New Roman" panose="02020603050405020304" pitchFamily="18" charset="0"/>
                <a:cs typeface="Arial" panose="020B0604020202020204" pitchFamily="34" charset="0"/>
              </a:rPr>
              <a:t>Saltillo, Coahuila. </a:t>
            </a:r>
            <a:endParaRPr lang="es-MX" altLang="ja-JP" dirty="0"/>
          </a:p>
          <a:p>
            <a:pPr algn="r" defTabSz="914400"/>
            <a:r>
              <a:rPr lang="es-ES" altLang="ja-JP" dirty="0">
                <a:ea typeface="Times New Roman" panose="02020603050405020304" pitchFamily="18" charset="0"/>
                <a:cs typeface="Arial" panose="020B0604020202020204" pitchFamily="34" charset="0"/>
              </a:rPr>
              <a:t>Octubre, 2020</a:t>
            </a:r>
            <a:endParaRPr lang="es-ES" altLang="ja-JP" sz="2400" dirty="0"/>
          </a:p>
        </p:txBody>
      </p:sp>
    </p:spTree>
    <p:extLst>
      <p:ext uri="{BB962C8B-B14F-4D97-AF65-F5344CB8AC3E}">
        <p14:creationId xmlns:p14="http://schemas.microsoft.com/office/powerpoint/2010/main" val="1142639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20"/>
          <p:cNvSpPr/>
          <p:nvPr/>
        </p:nvSpPr>
        <p:spPr>
          <a:xfrm rot="5400000">
            <a:off x="10042356" y="6715392"/>
            <a:ext cx="271629" cy="506428"/>
          </a:xfrm>
          <a:custGeom>
            <a:avLst/>
            <a:gdLst/>
            <a:ahLst/>
            <a:cxnLst/>
            <a:rect l="l" t="t" r="r" b="b"/>
            <a:pathLst>
              <a:path w="11924" h="22228" extrusionOk="0">
                <a:moveTo>
                  <a:pt x="4803" y="1222"/>
                </a:moveTo>
                <a:cubicBezTo>
                  <a:pt x="4816" y="1247"/>
                  <a:pt x="4830" y="1273"/>
                  <a:pt x="4843" y="1299"/>
                </a:cubicBezTo>
                <a:cubicBezTo>
                  <a:pt x="4831" y="1346"/>
                  <a:pt x="4819" y="1406"/>
                  <a:pt x="4819" y="1454"/>
                </a:cubicBezTo>
                <a:cubicBezTo>
                  <a:pt x="4808" y="1382"/>
                  <a:pt x="4819" y="1323"/>
                  <a:pt x="4808" y="1251"/>
                </a:cubicBezTo>
                <a:cubicBezTo>
                  <a:pt x="4807" y="1241"/>
                  <a:pt x="4805" y="1231"/>
                  <a:pt x="4803" y="1222"/>
                </a:cubicBezTo>
                <a:close/>
                <a:moveTo>
                  <a:pt x="5546" y="2763"/>
                </a:moveTo>
                <a:cubicBezTo>
                  <a:pt x="5593" y="2870"/>
                  <a:pt x="5641" y="2966"/>
                  <a:pt x="5689" y="3073"/>
                </a:cubicBezTo>
                <a:cubicBezTo>
                  <a:pt x="5629" y="3073"/>
                  <a:pt x="5570" y="3109"/>
                  <a:pt x="5546" y="3180"/>
                </a:cubicBezTo>
                <a:cubicBezTo>
                  <a:pt x="5534" y="3216"/>
                  <a:pt x="5522" y="3240"/>
                  <a:pt x="5510" y="3275"/>
                </a:cubicBezTo>
                <a:cubicBezTo>
                  <a:pt x="5522" y="3097"/>
                  <a:pt x="5534" y="2930"/>
                  <a:pt x="5546" y="2763"/>
                </a:cubicBezTo>
                <a:close/>
                <a:moveTo>
                  <a:pt x="5081" y="1787"/>
                </a:moveTo>
                <a:cubicBezTo>
                  <a:pt x="5200" y="2037"/>
                  <a:pt x="5319" y="2287"/>
                  <a:pt x="5439" y="2549"/>
                </a:cubicBezTo>
                <a:cubicBezTo>
                  <a:pt x="5409" y="2534"/>
                  <a:pt x="5376" y="2526"/>
                  <a:pt x="5344" y="2526"/>
                </a:cubicBezTo>
                <a:cubicBezTo>
                  <a:pt x="5272" y="2526"/>
                  <a:pt x="5205" y="2566"/>
                  <a:pt x="5189" y="2656"/>
                </a:cubicBezTo>
                <a:cubicBezTo>
                  <a:pt x="5129" y="2990"/>
                  <a:pt x="5034" y="3323"/>
                  <a:pt x="4927" y="3656"/>
                </a:cubicBezTo>
                <a:cubicBezTo>
                  <a:pt x="4860" y="3866"/>
                  <a:pt x="4770" y="4075"/>
                  <a:pt x="4756" y="4291"/>
                </a:cubicBezTo>
                <a:lnTo>
                  <a:pt x="4756" y="4291"/>
                </a:lnTo>
                <a:cubicBezTo>
                  <a:pt x="4755" y="4277"/>
                  <a:pt x="4752" y="4264"/>
                  <a:pt x="4748" y="4252"/>
                </a:cubicBezTo>
                <a:cubicBezTo>
                  <a:pt x="4784" y="3799"/>
                  <a:pt x="4950" y="3347"/>
                  <a:pt x="5010" y="2894"/>
                </a:cubicBezTo>
                <a:cubicBezTo>
                  <a:pt x="5046" y="2525"/>
                  <a:pt x="5069" y="2156"/>
                  <a:pt x="5081" y="1787"/>
                </a:cubicBezTo>
                <a:close/>
                <a:moveTo>
                  <a:pt x="4188" y="4275"/>
                </a:moveTo>
                <a:cubicBezTo>
                  <a:pt x="4188" y="4275"/>
                  <a:pt x="4200" y="4287"/>
                  <a:pt x="4200" y="4287"/>
                </a:cubicBezTo>
                <a:cubicBezTo>
                  <a:pt x="4188" y="4287"/>
                  <a:pt x="4188" y="4287"/>
                  <a:pt x="4188" y="4299"/>
                </a:cubicBezTo>
                <a:cubicBezTo>
                  <a:pt x="4188" y="4287"/>
                  <a:pt x="4188" y="4275"/>
                  <a:pt x="4188" y="4275"/>
                </a:cubicBezTo>
                <a:close/>
                <a:moveTo>
                  <a:pt x="4754" y="4325"/>
                </a:moveTo>
                <a:cubicBezTo>
                  <a:pt x="4752" y="4367"/>
                  <a:pt x="4754" y="4411"/>
                  <a:pt x="4760" y="4454"/>
                </a:cubicBezTo>
                <a:cubicBezTo>
                  <a:pt x="4748" y="4442"/>
                  <a:pt x="4724" y="4430"/>
                  <a:pt x="4700" y="4418"/>
                </a:cubicBezTo>
                <a:lnTo>
                  <a:pt x="4712" y="4418"/>
                </a:lnTo>
                <a:cubicBezTo>
                  <a:pt x="4712" y="4406"/>
                  <a:pt x="4724" y="4394"/>
                  <a:pt x="4736" y="4371"/>
                </a:cubicBezTo>
                <a:cubicBezTo>
                  <a:pt x="4745" y="4357"/>
                  <a:pt x="4751" y="4341"/>
                  <a:pt x="4754" y="4325"/>
                </a:cubicBezTo>
                <a:close/>
                <a:moveTo>
                  <a:pt x="5140" y="4614"/>
                </a:moveTo>
                <a:cubicBezTo>
                  <a:pt x="5129" y="4672"/>
                  <a:pt x="5129" y="4730"/>
                  <a:pt x="5129" y="4787"/>
                </a:cubicBezTo>
                <a:cubicBezTo>
                  <a:pt x="5093" y="4752"/>
                  <a:pt x="5058" y="4716"/>
                  <a:pt x="5022" y="4668"/>
                </a:cubicBezTo>
                <a:cubicBezTo>
                  <a:pt x="5058" y="4668"/>
                  <a:pt x="5093" y="4656"/>
                  <a:pt x="5129" y="4621"/>
                </a:cubicBezTo>
                <a:cubicBezTo>
                  <a:pt x="5129" y="4621"/>
                  <a:pt x="5137" y="4621"/>
                  <a:pt x="5140" y="4614"/>
                </a:cubicBezTo>
                <a:close/>
                <a:moveTo>
                  <a:pt x="4569" y="763"/>
                </a:moveTo>
                <a:cubicBezTo>
                  <a:pt x="4641" y="897"/>
                  <a:pt x="4705" y="1030"/>
                  <a:pt x="4773" y="1164"/>
                </a:cubicBezTo>
                <a:lnTo>
                  <a:pt x="4773" y="1164"/>
                </a:lnTo>
                <a:cubicBezTo>
                  <a:pt x="4748" y="1135"/>
                  <a:pt x="4713" y="1121"/>
                  <a:pt x="4677" y="1121"/>
                </a:cubicBezTo>
                <a:cubicBezTo>
                  <a:pt x="4626" y="1121"/>
                  <a:pt x="4572" y="1151"/>
                  <a:pt x="4546" y="1216"/>
                </a:cubicBezTo>
                <a:cubicBezTo>
                  <a:pt x="4307" y="1775"/>
                  <a:pt x="4188" y="2370"/>
                  <a:pt x="4010" y="2954"/>
                </a:cubicBezTo>
                <a:cubicBezTo>
                  <a:pt x="3831" y="3525"/>
                  <a:pt x="3593" y="4085"/>
                  <a:pt x="3462" y="4668"/>
                </a:cubicBezTo>
                <a:cubicBezTo>
                  <a:pt x="3462" y="4680"/>
                  <a:pt x="3462" y="4680"/>
                  <a:pt x="3462" y="4692"/>
                </a:cubicBezTo>
                <a:cubicBezTo>
                  <a:pt x="3426" y="4716"/>
                  <a:pt x="3391" y="4740"/>
                  <a:pt x="3355" y="4775"/>
                </a:cubicBezTo>
                <a:cubicBezTo>
                  <a:pt x="3319" y="4799"/>
                  <a:pt x="3284" y="4823"/>
                  <a:pt x="3260" y="4847"/>
                </a:cubicBezTo>
                <a:cubicBezTo>
                  <a:pt x="3855" y="3585"/>
                  <a:pt x="4034" y="2061"/>
                  <a:pt x="4569" y="763"/>
                </a:cubicBezTo>
                <a:close/>
                <a:moveTo>
                  <a:pt x="2688" y="5240"/>
                </a:moveTo>
                <a:cubicBezTo>
                  <a:pt x="2688" y="5264"/>
                  <a:pt x="2688" y="5287"/>
                  <a:pt x="2688" y="5311"/>
                </a:cubicBezTo>
                <a:cubicBezTo>
                  <a:pt x="2676" y="5323"/>
                  <a:pt x="2652" y="5335"/>
                  <a:pt x="2641" y="5347"/>
                </a:cubicBezTo>
                <a:cubicBezTo>
                  <a:pt x="2664" y="5311"/>
                  <a:pt x="2676" y="5276"/>
                  <a:pt x="2688" y="5240"/>
                </a:cubicBezTo>
                <a:close/>
                <a:moveTo>
                  <a:pt x="3081" y="3644"/>
                </a:moveTo>
                <a:lnTo>
                  <a:pt x="3081" y="3644"/>
                </a:lnTo>
                <a:cubicBezTo>
                  <a:pt x="3022" y="3811"/>
                  <a:pt x="2974" y="3978"/>
                  <a:pt x="2914" y="4144"/>
                </a:cubicBezTo>
                <a:cubicBezTo>
                  <a:pt x="2903" y="4156"/>
                  <a:pt x="2891" y="4168"/>
                  <a:pt x="2879" y="4192"/>
                </a:cubicBezTo>
                <a:cubicBezTo>
                  <a:pt x="2724" y="4454"/>
                  <a:pt x="2569" y="4716"/>
                  <a:pt x="2414" y="4990"/>
                </a:cubicBezTo>
                <a:cubicBezTo>
                  <a:pt x="2331" y="5133"/>
                  <a:pt x="2224" y="5276"/>
                  <a:pt x="2176" y="5430"/>
                </a:cubicBezTo>
                <a:cubicBezTo>
                  <a:pt x="2152" y="5395"/>
                  <a:pt x="2117" y="5383"/>
                  <a:pt x="2081" y="5371"/>
                </a:cubicBezTo>
                <a:cubicBezTo>
                  <a:pt x="2426" y="4811"/>
                  <a:pt x="2760" y="4228"/>
                  <a:pt x="3081" y="3644"/>
                </a:cubicBezTo>
                <a:close/>
                <a:moveTo>
                  <a:pt x="2164" y="5657"/>
                </a:moveTo>
                <a:cubicBezTo>
                  <a:pt x="2176" y="5680"/>
                  <a:pt x="2188" y="5704"/>
                  <a:pt x="2200" y="5716"/>
                </a:cubicBezTo>
                <a:cubicBezTo>
                  <a:pt x="2176" y="5728"/>
                  <a:pt x="2164" y="5740"/>
                  <a:pt x="2141" y="5752"/>
                </a:cubicBezTo>
                <a:cubicBezTo>
                  <a:pt x="2152" y="5728"/>
                  <a:pt x="2152" y="5692"/>
                  <a:pt x="2164" y="5657"/>
                </a:cubicBezTo>
                <a:close/>
                <a:moveTo>
                  <a:pt x="1879" y="5680"/>
                </a:moveTo>
                <a:cubicBezTo>
                  <a:pt x="1879" y="5776"/>
                  <a:pt x="1867" y="5871"/>
                  <a:pt x="1879" y="5954"/>
                </a:cubicBezTo>
                <a:cubicBezTo>
                  <a:pt x="1771" y="6026"/>
                  <a:pt x="1664" y="6097"/>
                  <a:pt x="1557" y="6168"/>
                </a:cubicBezTo>
                <a:cubicBezTo>
                  <a:pt x="1664" y="6002"/>
                  <a:pt x="1783" y="5847"/>
                  <a:pt x="1879" y="5680"/>
                </a:cubicBezTo>
                <a:close/>
                <a:moveTo>
                  <a:pt x="5831" y="3394"/>
                </a:moveTo>
                <a:cubicBezTo>
                  <a:pt x="6296" y="4442"/>
                  <a:pt x="6736" y="5514"/>
                  <a:pt x="7117" y="6597"/>
                </a:cubicBezTo>
                <a:cubicBezTo>
                  <a:pt x="6927" y="6454"/>
                  <a:pt x="6748" y="6311"/>
                  <a:pt x="6558" y="6168"/>
                </a:cubicBezTo>
                <a:cubicBezTo>
                  <a:pt x="6629" y="6133"/>
                  <a:pt x="6653" y="6049"/>
                  <a:pt x="6617" y="5966"/>
                </a:cubicBezTo>
                <a:cubicBezTo>
                  <a:pt x="6641" y="5966"/>
                  <a:pt x="6653" y="5954"/>
                  <a:pt x="6653" y="5930"/>
                </a:cubicBezTo>
                <a:cubicBezTo>
                  <a:pt x="6641" y="5811"/>
                  <a:pt x="6605" y="5704"/>
                  <a:pt x="6570" y="5597"/>
                </a:cubicBezTo>
                <a:cubicBezTo>
                  <a:pt x="6570" y="5585"/>
                  <a:pt x="6558" y="5585"/>
                  <a:pt x="6558" y="5585"/>
                </a:cubicBezTo>
                <a:cubicBezTo>
                  <a:pt x="6558" y="5573"/>
                  <a:pt x="6558" y="5573"/>
                  <a:pt x="6570" y="5561"/>
                </a:cubicBezTo>
                <a:cubicBezTo>
                  <a:pt x="6677" y="5454"/>
                  <a:pt x="6577" y="5268"/>
                  <a:pt x="6453" y="5268"/>
                </a:cubicBezTo>
                <a:cubicBezTo>
                  <a:pt x="6425" y="5268"/>
                  <a:pt x="6396" y="5277"/>
                  <a:pt x="6367" y="5299"/>
                </a:cubicBezTo>
                <a:cubicBezTo>
                  <a:pt x="6343" y="5323"/>
                  <a:pt x="6320" y="5347"/>
                  <a:pt x="6296" y="5371"/>
                </a:cubicBezTo>
                <a:cubicBezTo>
                  <a:pt x="6308" y="5133"/>
                  <a:pt x="6308" y="4895"/>
                  <a:pt x="6308" y="4680"/>
                </a:cubicBezTo>
                <a:cubicBezTo>
                  <a:pt x="6308" y="4609"/>
                  <a:pt x="6272" y="4573"/>
                  <a:pt x="6224" y="4549"/>
                </a:cubicBezTo>
                <a:cubicBezTo>
                  <a:pt x="6192" y="4522"/>
                  <a:pt x="6146" y="4507"/>
                  <a:pt x="6099" y="4507"/>
                </a:cubicBezTo>
                <a:cubicBezTo>
                  <a:pt x="6024" y="4507"/>
                  <a:pt x="5949" y="4545"/>
                  <a:pt x="5927" y="4633"/>
                </a:cubicBezTo>
                <a:cubicBezTo>
                  <a:pt x="5891" y="4764"/>
                  <a:pt x="5855" y="4906"/>
                  <a:pt x="5820" y="5037"/>
                </a:cubicBezTo>
                <a:cubicBezTo>
                  <a:pt x="5784" y="5192"/>
                  <a:pt x="5760" y="5287"/>
                  <a:pt x="5855" y="5418"/>
                </a:cubicBezTo>
                <a:cubicBezTo>
                  <a:pt x="5867" y="5418"/>
                  <a:pt x="5867" y="5430"/>
                  <a:pt x="5867" y="5430"/>
                </a:cubicBezTo>
                <a:cubicBezTo>
                  <a:pt x="5855" y="5466"/>
                  <a:pt x="5843" y="5502"/>
                  <a:pt x="5843" y="5537"/>
                </a:cubicBezTo>
                <a:cubicBezTo>
                  <a:pt x="5748" y="5454"/>
                  <a:pt x="5665" y="5383"/>
                  <a:pt x="5570" y="5299"/>
                </a:cubicBezTo>
                <a:cubicBezTo>
                  <a:pt x="5558" y="5276"/>
                  <a:pt x="5534" y="5252"/>
                  <a:pt x="5510" y="5228"/>
                </a:cubicBezTo>
                <a:cubicBezTo>
                  <a:pt x="5534" y="5204"/>
                  <a:pt x="5558" y="5180"/>
                  <a:pt x="5570" y="5145"/>
                </a:cubicBezTo>
                <a:cubicBezTo>
                  <a:pt x="5665" y="4871"/>
                  <a:pt x="5653" y="4561"/>
                  <a:pt x="5677" y="4275"/>
                </a:cubicBezTo>
                <a:cubicBezTo>
                  <a:pt x="5712" y="3978"/>
                  <a:pt x="5760" y="3692"/>
                  <a:pt x="5831" y="3394"/>
                </a:cubicBezTo>
                <a:close/>
                <a:moveTo>
                  <a:pt x="4754" y="1"/>
                </a:moveTo>
                <a:cubicBezTo>
                  <a:pt x="4585" y="1"/>
                  <a:pt x="4410" y="146"/>
                  <a:pt x="4403" y="334"/>
                </a:cubicBezTo>
                <a:cubicBezTo>
                  <a:pt x="4331" y="430"/>
                  <a:pt x="4272" y="537"/>
                  <a:pt x="4212" y="632"/>
                </a:cubicBezTo>
                <a:cubicBezTo>
                  <a:pt x="2498" y="2347"/>
                  <a:pt x="1629" y="4811"/>
                  <a:pt x="200" y="6752"/>
                </a:cubicBezTo>
                <a:cubicBezTo>
                  <a:pt x="1" y="7039"/>
                  <a:pt x="295" y="7317"/>
                  <a:pt x="576" y="7317"/>
                </a:cubicBezTo>
                <a:cubicBezTo>
                  <a:pt x="597" y="7317"/>
                  <a:pt x="619" y="7315"/>
                  <a:pt x="640" y="7311"/>
                </a:cubicBezTo>
                <a:cubicBezTo>
                  <a:pt x="1319" y="7216"/>
                  <a:pt x="1771" y="6859"/>
                  <a:pt x="2319" y="6442"/>
                </a:cubicBezTo>
                <a:cubicBezTo>
                  <a:pt x="2688" y="6168"/>
                  <a:pt x="3474" y="5371"/>
                  <a:pt x="4057" y="5168"/>
                </a:cubicBezTo>
                <a:lnTo>
                  <a:pt x="4057" y="5168"/>
                </a:lnTo>
                <a:cubicBezTo>
                  <a:pt x="3367" y="7026"/>
                  <a:pt x="3617" y="9478"/>
                  <a:pt x="3581" y="11419"/>
                </a:cubicBezTo>
                <a:cubicBezTo>
                  <a:pt x="3545" y="13634"/>
                  <a:pt x="3343" y="16182"/>
                  <a:pt x="4212" y="18265"/>
                </a:cubicBezTo>
                <a:cubicBezTo>
                  <a:pt x="5171" y="20589"/>
                  <a:pt x="7578" y="22227"/>
                  <a:pt x="10050" y="22227"/>
                </a:cubicBezTo>
                <a:cubicBezTo>
                  <a:pt x="10619" y="22227"/>
                  <a:pt x="11190" y="22141"/>
                  <a:pt x="11749" y="21956"/>
                </a:cubicBezTo>
                <a:cubicBezTo>
                  <a:pt x="11924" y="21898"/>
                  <a:pt x="11916" y="21622"/>
                  <a:pt x="11725" y="21622"/>
                </a:cubicBezTo>
                <a:cubicBezTo>
                  <a:pt x="11721" y="21622"/>
                  <a:pt x="11717" y="21623"/>
                  <a:pt x="11713" y="21623"/>
                </a:cubicBezTo>
                <a:cubicBezTo>
                  <a:pt x="11598" y="21627"/>
                  <a:pt x="11483" y="21630"/>
                  <a:pt x="11369" y="21630"/>
                </a:cubicBezTo>
                <a:cubicBezTo>
                  <a:pt x="7698" y="21630"/>
                  <a:pt x="5002" y="19221"/>
                  <a:pt x="4760" y="15491"/>
                </a:cubicBezTo>
                <a:cubicBezTo>
                  <a:pt x="4641" y="13753"/>
                  <a:pt x="4712" y="11979"/>
                  <a:pt x="4760" y="10252"/>
                </a:cubicBezTo>
                <a:cubicBezTo>
                  <a:pt x="4796" y="8740"/>
                  <a:pt x="5141" y="7014"/>
                  <a:pt x="4915" y="5502"/>
                </a:cubicBezTo>
                <a:lnTo>
                  <a:pt x="4915" y="5502"/>
                </a:lnTo>
                <a:cubicBezTo>
                  <a:pt x="5272" y="5859"/>
                  <a:pt x="5629" y="6359"/>
                  <a:pt x="5903" y="6585"/>
                </a:cubicBezTo>
                <a:cubicBezTo>
                  <a:pt x="6451" y="7061"/>
                  <a:pt x="7034" y="7490"/>
                  <a:pt x="7641" y="7883"/>
                </a:cubicBezTo>
                <a:cubicBezTo>
                  <a:pt x="7693" y="7914"/>
                  <a:pt x="7751" y="7928"/>
                  <a:pt x="7809" y="7928"/>
                </a:cubicBezTo>
                <a:cubicBezTo>
                  <a:pt x="8043" y="7928"/>
                  <a:pt x="8284" y="7702"/>
                  <a:pt x="8189" y="7454"/>
                </a:cubicBezTo>
                <a:cubicBezTo>
                  <a:pt x="7248" y="4966"/>
                  <a:pt x="6236" y="2537"/>
                  <a:pt x="5010" y="168"/>
                </a:cubicBezTo>
                <a:cubicBezTo>
                  <a:pt x="4949" y="50"/>
                  <a:pt x="4852" y="1"/>
                  <a:pt x="4754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533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360" name="Google Shape;360;p20"/>
          <p:cNvSpPr/>
          <p:nvPr/>
        </p:nvSpPr>
        <p:spPr>
          <a:xfrm>
            <a:off x="6900785" y="2917511"/>
            <a:ext cx="629781" cy="1130331"/>
          </a:xfrm>
          <a:custGeom>
            <a:avLst/>
            <a:gdLst/>
            <a:ahLst/>
            <a:cxnLst/>
            <a:rect l="l" t="t" r="r" b="b"/>
            <a:pathLst>
              <a:path w="7597" h="15274" extrusionOk="0">
                <a:moveTo>
                  <a:pt x="3798" y="557"/>
                </a:moveTo>
                <a:cubicBezTo>
                  <a:pt x="4894" y="1974"/>
                  <a:pt x="5965" y="3426"/>
                  <a:pt x="7120" y="4784"/>
                </a:cubicBezTo>
                <a:cubicBezTo>
                  <a:pt x="6775" y="4784"/>
                  <a:pt x="6418" y="4819"/>
                  <a:pt x="6061" y="4831"/>
                </a:cubicBezTo>
                <a:cubicBezTo>
                  <a:pt x="5715" y="4855"/>
                  <a:pt x="5346" y="4831"/>
                  <a:pt x="5025" y="4986"/>
                </a:cubicBezTo>
                <a:cubicBezTo>
                  <a:pt x="5011" y="4983"/>
                  <a:pt x="4996" y="4981"/>
                  <a:pt x="4982" y="4981"/>
                </a:cubicBezTo>
                <a:cubicBezTo>
                  <a:pt x="4897" y="4981"/>
                  <a:pt x="4810" y="5038"/>
                  <a:pt x="4810" y="5129"/>
                </a:cubicBezTo>
                <a:cubicBezTo>
                  <a:pt x="4537" y="8201"/>
                  <a:pt x="5418" y="11439"/>
                  <a:pt x="5846" y="14487"/>
                </a:cubicBezTo>
                <a:cubicBezTo>
                  <a:pt x="4441" y="14535"/>
                  <a:pt x="3048" y="14535"/>
                  <a:pt x="1655" y="14594"/>
                </a:cubicBezTo>
                <a:cubicBezTo>
                  <a:pt x="2143" y="11582"/>
                  <a:pt x="3108" y="8153"/>
                  <a:pt x="2715" y="5129"/>
                </a:cubicBezTo>
                <a:cubicBezTo>
                  <a:pt x="2715" y="5105"/>
                  <a:pt x="2703" y="5093"/>
                  <a:pt x="2691" y="5069"/>
                </a:cubicBezTo>
                <a:cubicBezTo>
                  <a:pt x="2691" y="5046"/>
                  <a:pt x="2667" y="5022"/>
                  <a:pt x="2644" y="5010"/>
                </a:cubicBezTo>
                <a:cubicBezTo>
                  <a:pt x="2644" y="5010"/>
                  <a:pt x="2632" y="5010"/>
                  <a:pt x="2632" y="4998"/>
                </a:cubicBezTo>
                <a:cubicBezTo>
                  <a:pt x="2620" y="4998"/>
                  <a:pt x="2608" y="4986"/>
                  <a:pt x="2596" y="4986"/>
                </a:cubicBezTo>
                <a:cubicBezTo>
                  <a:pt x="2274" y="4831"/>
                  <a:pt x="1893" y="4855"/>
                  <a:pt x="1536" y="4831"/>
                </a:cubicBezTo>
                <a:cubicBezTo>
                  <a:pt x="1191" y="4819"/>
                  <a:pt x="834" y="4784"/>
                  <a:pt x="477" y="4784"/>
                </a:cubicBezTo>
                <a:cubicBezTo>
                  <a:pt x="1631" y="3426"/>
                  <a:pt x="2715" y="1974"/>
                  <a:pt x="3798" y="557"/>
                </a:cubicBezTo>
                <a:close/>
                <a:moveTo>
                  <a:pt x="3729" y="1"/>
                </a:moveTo>
                <a:cubicBezTo>
                  <a:pt x="3654" y="1"/>
                  <a:pt x="3576" y="32"/>
                  <a:pt x="3513" y="105"/>
                </a:cubicBezTo>
                <a:cubicBezTo>
                  <a:pt x="2334" y="1629"/>
                  <a:pt x="750" y="3176"/>
                  <a:pt x="24" y="4986"/>
                </a:cubicBezTo>
                <a:cubicBezTo>
                  <a:pt x="0" y="5034"/>
                  <a:pt x="12" y="5069"/>
                  <a:pt x="48" y="5093"/>
                </a:cubicBezTo>
                <a:cubicBezTo>
                  <a:pt x="48" y="5105"/>
                  <a:pt x="48" y="5117"/>
                  <a:pt x="48" y="5117"/>
                </a:cubicBezTo>
                <a:cubicBezTo>
                  <a:pt x="60" y="5200"/>
                  <a:pt x="155" y="5296"/>
                  <a:pt x="238" y="5308"/>
                </a:cubicBezTo>
                <a:cubicBezTo>
                  <a:pt x="517" y="5358"/>
                  <a:pt x="808" y="5373"/>
                  <a:pt x="1103" y="5373"/>
                </a:cubicBezTo>
                <a:cubicBezTo>
                  <a:pt x="1223" y="5373"/>
                  <a:pt x="1344" y="5371"/>
                  <a:pt x="1465" y="5367"/>
                </a:cubicBezTo>
                <a:cubicBezTo>
                  <a:pt x="1546" y="5367"/>
                  <a:pt x="1630" y="5368"/>
                  <a:pt x="1714" y="5368"/>
                </a:cubicBezTo>
                <a:cubicBezTo>
                  <a:pt x="1925" y="5368"/>
                  <a:pt x="2142" y="5362"/>
                  <a:pt x="2346" y="5320"/>
                </a:cubicBezTo>
                <a:lnTo>
                  <a:pt x="2346" y="5320"/>
                </a:lnTo>
                <a:cubicBezTo>
                  <a:pt x="1953" y="6915"/>
                  <a:pt x="1882" y="8606"/>
                  <a:pt x="1631" y="10213"/>
                </a:cubicBezTo>
                <a:cubicBezTo>
                  <a:pt x="1405" y="11749"/>
                  <a:pt x="1155" y="13285"/>
                  <a:pt x="965" y="14821"/>
                </a:cubicBezTo>
                <a:cubicBezTo>
                  <a:pt x="965" y="14821"/>
                  <a:pt x="965" y="14833"/>
                  <a:pt x="965" y="14844"/>
                </a:cubicBezTo>
                <a:cubicBezTo>
                  <a:pt x="905" y="15035"/>
                  <a:pt x="1000" y="15273"/>
                  <a:pt x="1262" y="15273"/>
                </a:cubicBezTo>
                <a:cubicBezTo>
                  <a:pt x="2917" y="15214"/>
                  <a:pt x="4572" y="15225"/>
                  <a:pt x="6227" y="15154"/>
                </a:cubicBezTo>
                <a:cubicBezTo>
                  <a:pt x="6394" y="15154"/>
                  <a:pt x="6596" y="15011"/>
                  <a:pt x="6573" y="14821"/>
                </a:cubicBezTo>
                <a:cubicBezTo>
                  <a:pt x="6156" y="11677"/>
                  <a:pt x="5846" y="8403"/>
                  <a:pt x="5168" y="5296"/>
                </a:cubicBezTo>
                <a:lnTo>
                  <a:pt x="5168" y="5296"/>
                </a:lnTo>
                <a:cubicBezTo>
                  <a:pt x="5374" y="5359"/>
                  <a:pt x="5596" y="5370"/>
                  <a:pt x="5817" y="5370"/>
                </a:cubicBezTo>
                <a:cubicBezTo>
                  <a:pt x="5927" y="5370"/>
                  <a:pt x="6037" y="5367"/>
                  <a:pt x="6144" y="5367"/>
                </a:cubicBezTo>
                <a:cubicBezTo>
                  <a:pt x="6261" y="5371"/>
                  <a:pt x="6380" y="5373"/>
                  <a:pt x="6498" y="5373"/>
                </a:cubicBezTo>
                <a:cubicBezTo>
                  <a:pt x="6789" y="5373"/>
                  <a:pt x="7083" y="5358"/>
                  <a:pt x="7370" y="5308"/>
                </a:cubicBezTo>
                <a:cubicBezTo>
                  <a:pt x="7454" y="5296"/>
                  <a:pt x="7537" y="5200"/>
                  <a:pt x="7549" y="5117"/>
                </a:cubicBezTo>
                <a:cubicBezTo>
                  <a:pt x="7549" y="5117"/>
                  <a:pt x="7549" y="5105"/>
                  <a:pt x="7561" y="5093"/>
                </a:cubicBezTo>
                <a:cubicBezTo>
                  <a:pt x="7585" y="5069"/>
                  <a:pt x="7597" y="5034"/>
                  <a:pt x="7585" y="4986"/>
                </a:cubicBezTo>
                <a:cubicBezTo>
                  <a:pt x="6846" y="3188"/>
                  <a:pt x="5263" y="1629"/>
                  <a:pt x="4084" y="105"/>
                </a:cubicBezTo>
                <a:cubicBezTo>
                  <a:pt x="4030" y="32"/>
                  <a:pt x="3947" y="1"/>
                  <a:pt x="3869" y="1"/>
                </a:cubicBezTo>
                <a:cubicBezTo>
                  <a:pt x="3845" y="1"/>
                  <a:pt x="3821" y="4"/>
                  <a:pt x="3798" y="9"/>
                </a:cubicBezTo>
                <a:cubicBezTo>
                  <a:pt x="3776" y="4"/>
                  <a:pt x="3753" y="1"/>
                  <a:pt x="3729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533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361" name="Google Shape;361;p20"/>
          <p:cNvSpPr/>
          <p:nvPr/>
        </p:nvSpPr>
        <p:spPr>
          <a:xfrm rot="-5400000">
            <a:off x="8854578" y="4555076"/>
            <a:ext cx="774919" cy="787272"/>
          </a:xfrm>
          <a:custGeom>
            <a:avLst/>
            <a:gdLst/>
            <a:ahLst/>
            <a:cxnLst/>
            <a:rect l="l" t="t" r="r" b="b"/>
            <a:pathLst>
              <a:path w="7597" h="15269" extrusionOk="0">
                <a:moveTo>
                  <a:pt x="5942" y="667"/>
                </a:moveTo>
                <a:lnTo>
                  <a:pt x="5942" y="667"/>
                </a:lnTo>
                <a:cubicBezTo>
                  <a:pt x="5454" y="3680"/>
                  <a:pt x="4501" y="7121"/>
                  <a:pt x="4882" y="10133"/>
                </a:cubicBezTo>
                <a:cubicBezTo>
                  <a:pt x="4882" y="10157"/>
                  <a:pt x="4894" y="10181"/>
                  <a:pt x="4906" y="10192"/>
                </a:cubicBezTo>
                <a:cubicBezTo>
                  <a:pt x="4906" y="10216"/>
                  <a:pt x="4930" y="10240"/>
                  <a:pt x="4954" y="10252"/>
                </a:cubicBezTo>
                <a:cubicBezTo>
                  <a:pt x="4954" y="10264"/>
                  <a:pt x="4966" y="10264"/>
                  <a:pt x="4966" y="10264"/>
                </a:cubicBezTo>
                <a:cubicBezTo>
                  <a:pt x="4978" y="10276"/>
                  <a:pt x="4989" y="10276"/>
                  <a:pt x="5001" y="10276"/>
                </a:cubicBezTo>
                <a:cubicBezTo>
                  <a:pt x="5323" y="10431"/>
                  <a:pt x="5704" y="10419"/>
                  <a:pt x="6061" y="10431"/>
                </a:cubicBezTo>
                <a:cubicBezTo>
                  <a:pt x="6406" y="10454"/>
                  <a:pt x="6763" y="10478"/>
                  <a:pt x="7121" y="10478"/>
                </a:cubicBezTo>
                <a:cubicBezTo>
                  <a:pt x="5966" y="11836"/>
                  <a:pt x="4882" y="13300"/>
                  <a:pt x="3799" y="14717"/>
                </a:cubicBezTo>
                <a:cubicBezTo>
                  <a:pt x="2715" y="13300"/>
                  <a:pt x="1632" y="11836"/>
                  <a:pt x="477" y="10478"/>
                </a:cubicBezTo>
                <a:cubicBezTo>
                  <a:pt x="822" y="10478"/>
                  <a:pt x="1179" y="10454"/>
                  <a:pt x="1537" y="10431"/>
                </a:cubicBezTo>
                <a:cubicBezTo>
                  <a:pt x="1882" y="10419"/>
                  <a:pt x="2263" y="10431"/>
                  <a:pt x="2584" y="10288"/>
                </a:cubicBezTo>
                <a:cubicBezTo>
                  <a:pt x="2597" y="10291"/>
                  <a:pt x="2609" y="10293"/>
                  <a:pt x="2623" y="10293"/>
                </a:cubicBezTo>
                <a:cubicBezTo>
                  <a:pt x="2700" y="10293"/>
                  <a:pt x="2788" y="10235"/>
                  <a:pt x="2799" y="10133"/>
                </a:cubicBezTo>
                <a:cubicBezTo>
                  <a:pt x="3061" y="7061"/>
                  <a:pt x="2180" y="3823"/>
                  <a:pt x="1751" y="775"/>
                </a:cubicBezTo>
                <a:cubicBezTo>
                  <a:pt x="3156" y="739"/>
                  <a:pt x="4549" y="727"/>
                  <a:pt x="5942" y="667"/>
                </a:cubicBezTo>
                <a:close/>
                <a:moveTo>
                  <a:pt x="6353" y="0"/>
                </a:moveTo>
                <a:cubicBezTo>
                  <a:pt x="6347" y="0"/>
                  <a:pt x="6341" y="0"/>
                  <a:pt x="6335" y="1"/>
                </a:cubicBezTo>
                <a:cubicBezTo>
                  <a:pt x="4680" y="48"/>
                  <a:pt x="3025" y="36"/>
                  <a:pt x="1370" y="108"/>
                </a:cubicBezTo>
                <a:cubicBezTo>
                  <a:pt x="1203" y="120"/>
                  <a:pt x="1001" y="263"/>
                  <a:pt x="1025" y="453"/>
                </a:cubicBezTo>
                <a:cubicBezTo>
                  <a:pt x="1441" y="3596"/>
                  <a:pt x="1751" y="6871"/>
                  <a:pt x="2430" y="9966"/>
                </a:cubicBezTo>
                <a:cubicBezTo>
                  <a:pt x="2120" y="9883"/>
                  <a:pt x="1775" y="9907"/>
                  <a:pt x="1453" y="9895"/>
                </a:cubicBezTo>
                <a:cubicBezTo>
                  <a:pt x="1048" y="9895"/>
                  <a:pt x="632" y="9895"/>
                  <a:pt x="227" y="9966"/>
                </a:cubicBezTo>
                <a:cubicBezTo>
                  <a:pt x="144" y="9978"/>
                  <a:pt x="60" y="10061"/>
                  <a:pt x="48" y="10145"/>
                </a:cubicBezTo>
                <a:cubicBezTo>
                  <a:pt x="48" y="10157"/>
                  <a:pt x="48" y="10157"/>
                  <a:pt x="48" y="10169"/>
                </a:cubicBezTo>
                <a:cubicBezTo>
                  <a:pt x="13" y="10192"/>
                  <a:pt x="1" y="10240"/>
                  <a:pt x="13" y="10276"/>
                </a:cubicBezTo>
                <a:cubicBezTo>
                  <a:pt x="751" y="12086"/>
                  <a:pt x="2334" y="13633"/>
                  <a:pt x="3513" y="15157"/>
                </a:cubicBezTo>
                <a:cubicBezTo>
                  <a:pt x="3565" y="15235"/>
                  <a:pt x="3642" y="15263"/>
                  <a:pt x="3717" y="15263"/>
                </a:cubicBezTo>
                <a:cubicBezTo>
                  <a:pt x="3745" y="15263"/>
                  <a:pt x="3773" y="15259"/>
                  <a:pt x="3799" y="15253"/>
                </a:cubicBezTo>
                <a:cubicBezTo>
                  <a:pt x="3826" y="15263"/>
                  <a:pt x="3854" y="15268"/>
                  <a:pt x="3882" y="15268"/>
                </a:cubicBezTo>
                <a:cubicBezTo>
                  <a:pt x="3953" y="15268"/>
                  <a:pt x="4025" y="15234"/>
                  <a:pt x="4085" y="15157"/>
                </a:cubicBezTo>
                <a:cubicBezTo>
                  <a:pt x="5263" y="13633"/>
                  <a:pt x="6847" y="12086"/>
                  <a:pt x="7573" y="10276"/>
                </a:cubicBezTo>
                <a:cubicBezTo>
                  <a:pt x="7597" y="10240"/>
                  <a:pt x="7585" y="10192"/>
                  <a:pt x="7549" y="10169"/>
                </a:cubicBezTo>
                <a:cubicBezTo>
                  <a:pt x="7549" y="10157"/>
                  <a:pt x="7549" y="10157"/>
                  <a:pt x="7549" y="10145"/>
                </a:cubicBezTo>
                <a:cubicBezTo>
                  <a:pt x="7537" y="10061"/>
                  <a:pt x="7442" y="9978"/>
                  <a:pt x="7371" y="9966"/>
                </a:cubicBezTo>
                <a:cubicBezTo>
                  <a:pt x="6966" y="9895"/>
                  <a:pt x="6549" y="9895"/>
                  <a:pt x="6132" y="9895"/>
                </a:cubicBezTo>
                <a:cubicBezTo>
                  <a:pt x="5847" y="9907"/>
                  <a:pt x="5537" y="9883"/>
                  <a:pt x="5251" y="9942"/>
                </a:cubicBezTo>
                <a:cubicBezTo>
                  <a:pt x="5644" y="8359"/>
                  <a:pt x="5716" y="6668"/>
                  <a:pt x="5966" y="5049"/>
                </a:cubicBezTo>
                <a:cubicBezTo>
                  <a:pt x="6192" y="3513"/>
                  <a:pt x="6442" y="1989"/>
                  <a:pt x="6632" y="453"/>
                </a:cubicBezTo>
                <a:cubicBezTo>
                  <a:pt x="6632" y="441"/>
                  <a:pt x="6632" y="429"/>
                  <a:pt x="6632" y="429"/>
                </a:cubicBezTo>
                <a:cubicBezTo>
                  <a:pt x="6691" y="243"/>
                  <a:pt x="6601" y="0"/>
                  <a:pt x="635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533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362" name="Google Shape;362;p20"/>
          <p:cNvSpPr/>
          <p:nvPr/>
        </p:nvSpPr>
        <p:spPr>
          <a:xfrm>
            <a:off x="8996454" y="1611240"/>
            <a:ext cx="933490" cy="916566"/>
          </a:xfrm>
          <a:custGeom>
            <a:avLst/>
            <a:gdLst/>
            <a:ahLst/>
            <a:cxnLst/>
            <a:rect l="l" t="t" r="r" b="b"/>
            <a:pathLst>
              <a:path w="10479" h="5639" extrusionOk="0">
                <a:moveTo>
                  <a:pt x="5990" y="1"/>
                </a:moveTo>
                <a:cubicBezTo>
                  <a:pt x="5820" y="1"/>
                  <a:pt x="5675" y="130"/>
                  <a:pt x="5656" y="323"/>
                </a:cubicBezTo>
                <a:cubicBezTo>
                  <a:pt x="5621" y="763"/>
                  <a:pt x="5585" y="1192"/>
                  <a:pt x="5549" y="1632"/>
                </a:cubicBezTo>
                <a:cubicBezTo>
                  <a:pt x="3775" y="1716"/>
                  <a:pt x="1965" y="1954"/>
                  <a:pt x="203" y="2180"/>
                </a:cubicBezTo>
                <a:cubicBezTo>
                  <a:pt x="60" y="2192"/>
                  <a:pt x="1" y="2406"/>
                  <a:pt x="168" y="2454"/>
                </a:cubicBezTo>
                <a:cubicBezTo>
                  <a:pt x="703" y="2594"/>
                  <a:pt x="1256" y="2644"/>
                  <a:pt x="1817" y="2644"/>
                </a:cubicBezTo>
                <a:cubicBezTo>
                  <a:pt x="3165" y="2644"/>
                  <a:pt x="4559" y="2353"/>
                  <a:pt x="5871" y="2311"/>
                </a:cubicBezTo>
                <a:cubicBezTo>
                  <a:pt x="6061" y="2311"/>
                  <a:pt x="6204" y="2156"/>
                  <a:pt x="6216" y="1966"/>
                </a:cubicBezTo>
                <a:cubicBezTo>
                  <a:pt x="6240" y="1597"/>
                  <a:pt x="6264" y="1216"/>
                  <a:pt x="6275" y="846"/>
                </a:cubicBezTo>
                <a:cubicBezTo>
                  <a:pt x="7371" y="1430"/>
                  <a:pt x="8419" y="2097"/>
                  <a:pt x="9419" y="2823"/>
                </a:cubicBezTo>
                <a:cubicBezTo>
                  <a:pt x="8419" y="3537"/>
                  <a:pt x="7371" y="4216"/>
                  <a:pt x="6275" y="4787"/>
                </a:cubicBezTo>
                <a:cubicBezTo>
                  <a:pt x="6264" y="4418"/>
                  <a:pt x="6240" y="4049"/>
                  <a:pt x="6216" y="3668"/>
                </a:cubicBezTo>
                <a:cubicBezTo>
                  <a:pt x="6204" y="3478"/>
                  <a:pt x="6061" y="3335"/>
                  <a:pt x="5871" y="3323"/>
                </a:cubicBezTo>
                <a:cubicBezTo>
                  <a:pt x="4553" y="3289"/>
                  <a:pt x="3152" y="2992"/>
                  <a:pt x="1798" y="2992"/>
                </a:cubicBezTo>
                <a:cubicBezTo>
                  <a:pt x="1243" y="2992"/>
                  <a:pt x="697" y="3042"/>
                  <a:pt x="168" y="3180"/>
                </a:cubicBezTo>
                <a:cubicBezTo>
                  <a:pt x="1" y="3228"/>
                  <a:pt x="60" y="3442"/>
                  <a:pt x="203" y="3466"/>
                </a:cubicBezTo>
                <a:cubicBezTo>
                  <a:pt x="1965" y="3680"/>
                  <a:pt x="3775" y="3918"/>
                  <a:pt x="5549" y="4002"/>
                </a:cubicBezTo>
                <a:cubicBezTo>
                  <a:pt x="5585" y="4442"/>
                  <a:pt x="5621" y="4883"/>
                  <a:pt x="5656" y="5323"/>
                </a:cubicBezTo>
                <a:cubicBezTo>
                  <a:pt x="5674" y="5505"/>
                  <a:pt x="5817" y="5638"/>
                  <a:pt x="5985" y="5638"/>
                </a:cubicBezTo>
                <a:cubicBezTo>
                  <a:pt x="6037" y="5638"/>
                  <a:pt x="6091" y="5625"/>
                  <a:pt x="6144" y="5597"/>
                </a:cubicBezTo>
                <a:cubicBezTo>
                  <a:pt x="7549" y="4883"/>
                  <a:pt x="8895" y="4121"/>
                  <a:pt x="10181" y="3228"/>
                </a:cubicBezTo>
                <a:cubicBezTo>
                  <a:pt x="10300" y="3204"/>
                  <a:pt x="10395" y="3097"/>
                  <a:pt x="10443" y="2966"/>
                </a:cubicBezTo>
                <a:cubicBezTo>
                  <a:pt x="10455" y="2954"/>
                  <a:pt x="10455" y="2930"/>
                  <a:pt x="10466" y="2918"/>
                </a:cubicBezTo>
                <a:cubicBezTo>
                  <a:pt x="10466" y="2906"/>
                  <a:pt x="10466" y="2906"/>
                  <a:pt x="10466" y="2906"/>
                </a:cubicBezTo>
                <a:cubicBezTo>
                  <a:pt x="10466" y="2882"/>
                  <a:pt x="10466" y="2870"/>
                  <a:pt x="10478" y="2847"/>
                </a:cubicBezTo>
                <a:cubicBezTo>
                  <a:pt x="10478" y="2835"/>
                  <a:pt x="10478" y="2823"/>
                  <a:pt x="10478" y="2823"/>
                </a:cubicBezTo>
                <a:cubicBezTo>
                  <a:pt x="10478" y="2811"/>
                  <a:pt x="10478" y="2799"/>
                  <a:pt x="10478" y="2787"/>
                </a:cubicBezTo>
                <a:cubicBezTo>
                  <a:pt x="10478" y="2775"/>
                  <a:pt x="10466" y="2751"/>
                  <a:pt x="10466" y="2728"/>
                </a:cubicBezTo>
                <a:cubicBezTo>
                  <a:pt x="10455" y="2704"/>
                  <a:pt x="10455" y="2680"/>
                  <a:pt x="10443" y="2668"/>
                </a:cubicBezTo>
                <a:cubicBezTo>
                  <a:pt x="10395" y="2537"/>
                  <a:pt x="10300" y="2442"/>
                  <a:pt x="10181" y="2406"/>
                </a:cubicBezTo>
                <a:cubicBezTo>
                  <a:pt x="8883" y="1513"/>
                  <a:pt x="7549" y="751"/>
                  <a:pt x="6144" y="37"/>
                </a:cubicBezTo>
                <a:cubicBezTo>
                  <a:pt x="6093" y="12"/>
                  <a:pt x="6040" y="1"/>
                  <a:pt x="599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533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grpSp>
        <p:nvGrpSpPr>
          <p:cNvPr id="364" name="Google Shape;364;p20"/>
          <p:cNvGrpSpPr/>
          <p:nvPr/>
        </p:nvGrpSpPr>
        <p:grpSpPr>
          <a:xfrm>
            <a:off x="5670364" y="4143734"/>
            <a:ext cx="2976649" cy="1329024"/>
            <a:chOff x="4063785" y="2551463"/>
            <a:chExt cx="1057315" cy="996768"/>
          </a:xfrm>
        </p:grpSpPr>
        <p:sp>
          <p:nvSpPr>
            <p:cNvPr id="365" name="Google Shape;365;p20"/>
            <p:cNvSpPr/>
            <p:nvPr/>
          </p:nvSpPr>
          <p:spPr>
            <a:xfrm>
              <a:off x="4190750" y="2594301"/>
              <a:ext cx="879714" cy="851491"/>
            </a:xfrm>
            <a:custGeom>
              <a:avLst/>
              <a:gdLst/>
              <a:ahLst/>
              <a:cxnLst/>
              <a:rect l="l" t="t" r="r" b="b"/>
              <a:pathLst>
                <a:path w="28957" h="28028" extrusionOk="0">
                  <a:moveTo>
                    <a:pt x="28957" y="1"/>
                  </a:moveTo>
                  <a:lnTo>
                    <a:pt x="1" y="929"/>
                  </a:lnTo>
                  <a:lnTo>
                    <a:pt x="1870" y="28028"/>
                  </a:lnTo>
                  <a:lnTo>
                    <a:pt x="28183" y="27087"/>
                  </a:lnTo>
                  <a:lnTo>
                    <a:pt x="2895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s-ES" sz="3200" dirty="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Indicadores</a:t>
              </a:r>
              <a:endParaRPr sz="3200" dirty="0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366" name="Google Shape;366;p20"/>
            <p:cNvSpPr/>
            <p:nvPr/>
          </p:nvSpPr>
          <p:spPr>
            <a:xfrm>
              <a:off x="4063785" y="2551463"/>
              <a:ext cx="1057315" cy="996768"/>
            </a:xfrm>
            <a:custGeom>
              <a:avLst/>
              <a:gdLst/>
              <a:ahLst/>
              <a:cxnLst/>
              <a:rect l="l" t="t" r="r" b="b"/>
              <a:pathLst>
                <a:path w="34803" h="32810" extrusionOk="0">
                  <a:moveTo>
                    <a:pt x="2823" y="1172"/>
                  </a:moveTo>
                  <a:cubicBezTo>
                    <a:pt x="2823" y="1422"/>
                    <a:pt x="2823" y="1672"/>
                    <a:pt x="2823" y="1911"/>
                  </a:cubicBezTo>
                  <a:cubicBezTo>
                    <a:pt x="2370" y="2125"/>
                    <a:pt x="1965" y="2470"/>
                    <a:pt x="1584" y="2756"/>
                  </a:cubicBezTo>
                  <a:cubicBezTo>
                    <a:pt x="1227" y="3030"/>
                    <a:pt x="894" y="3316"/>
                    <a:pt x="560" y="3625"/>
                  </a:cubicBezTo>
                  <a:cubicBezTo>
                    <a:pt x="537" y="3387"/>
                    <a:pt x="513" y="3161"/>
                    <a:pt x="489" y="2923"/>
                  </a:cubicBezTo>
                  <a:cubicBezTo>
                    <a:pt x="501" y="2923"/>
                    <a:pt x="525" y="2923"/>
                    <a:pt x="537" y="2911"/>
                  </a:cubicBezTo>
                  <a:cubicBezTo>
                    <a:pt x="1049" y="2673"/>
                    <a:pt x="1477" y="2161"/>
                    <a:pt x="1930" y="1839"/>
                  </a:cubicBezTo>
                  <a:cubicBezTo>
                    <a:pt x="2227" y="1613"/>
                    <a:pt x="2537" y="1411"/>
                    <a:pt x="2823" y="1172"/>
                  </a:cubicBezTo>
                  <a:close/>
                  <a:moveTo>
                    <a:pt x="2823" y="2196"/>
                  </a:moveTo>
                  <a:cubicBezTo>
                    <a:pt x="2823" y="2494"/>
                    <a:pt x="2823" y="2804"/>
                    <a:pt x="2823" y="3113"/>
                  </a:cubicBezTo>
                  <a:cubicBezTo>
                    <a:pt x="2418" y="3351"/>
                    <a:pt x="2049" y="3673"/>
                    <a:pt x="1692" y="3947"/>
                  </a:cubicBezTo>
                  <a:cubicBezTo>
                    <a:pt x="1346" y="4220"/>
                    <a:pt x="1013" y="4494"/>
                    <a:pt x="679" y="4768"/>
                  </a:cubicBezTo>
                  <a:cubicBezTo>
                    <a:pt x="656" y="4447"/>
                    <a:pt x="620" y="4137"/>
                    <a:pt x="584" y="3827"/>
                  </a:cubicBezTo>
                  <a:cubicBezTo>
                    <a:pt x="1001" y="3494"/>
                    <a:pt x="1430" y="3161"/>
                    <a:pt x="1870" y="2851"/>
                  </a:cubicBezTo>
                  <a:cubicBezTo>
                    <a:pt x="2168" y="2625"/>
                    <a:pt x="2513" y="2434"/>
                    <a:pt x="2823" y="2196"/>
                  </a:cubicBezTo>
                  <a:close/>
                  <a:moveTo>
                    <a:pt x="2823" y="3399"/>
                  </a:moveTo>
                  <a:cubicBezTo>
                    <a:pt x="2835" y="3756"/>
                    <a:pt x="2835" y="4125"/>
                    <a:pt x="2835" y="4494"/>
                  </a:cubicBezTo>
                  <a:cubicBezTo>
                    <a:pt x="2144" y="4875"/>
                    <a:pt x="1489" y="5471"/>
                    <a:pt x="870" y="5935"/>
                  </a:cubicBezTo>
                  <a:cubicBezTo>
                    <a:pt x="811" y="5974"/>
                    <a:pt x="841" y="6054"/>
                    <a:pt x="894" y="6054"/>
                  </a:cubicBezTo>
                  <a:cubicBezTo>
                    <a:pt x="905" y="6054"/>
                    <a:pt x="917" y="6050"/>
                    <a:pt x="930" y="6042"/>
                  </a:cubicBezTo>
                  <a:cubicBezTo>
                    <a:pt x="1537" y="5649"/>
                    <a:pt x="2251" y="5268"/>
                    <a:pt x="2846" y="4792"/>
                  </a:cubicBezTo>
                  <a:cubicBezTo>
                    <a:pt x="2846" y="5018"/>
                    <a:pt x="2858" y="5244"/>
                    <a:pt x="2858" y="5459"/>
                  </a:cubicBezTo>
                  <a:cubicBezTo>
                    <a:pt x="2561" y="5673"/>
                    <a:pt x="2275" y="5935"/>
                    <a:pt x="1989" y="6161"/>
                  </a:cubicBezTo>
                  <a:cubicBezTo>
                    <a:pt x="1620" y="6459"/>
                    <a:pt x="1251" y="6768"/>
                    <a:pt x="882" y="7090"/>
                  </a:cubicBezTo>
                  <a:cubicBezTo>
                    <a:pt x="822" y="6375"/>
                    <a:pt x="763" y="5661"/>
                    <a:pt x="703" y="4947"/>
                  </a:cubicBezTo>
                  <a:cubicBezTo>
                    <a:pt x="1108" y="4673"/>
                    <a:pt x="1513" y="4387"/>
                    <a:pt x="1918" y="4089"/>
                  </a:cubicBezTo>
                  <a:cubicBezTo>
                    <a:pt x="2215" y="3863"/>
                    <a:pt x="2537" y="3637"/>
                    <a:pt x="2823" y="3399"/>
                  </a:cubicBezTo>
                  <a:close/>
                  <a:moveTo>
                    <a:pt x="2870" y="5744"/>
                  </a:moveTo>
                  <a:cubicBezTo>
                    <a:pt x="2870" y="6006"/>
                    <a:pt x="2882" y="6256"/>
                    <a:pt x="2894" y="6506"/>
                  </a:cubicBezTo>
                  <a:cubicBezTo>
                    <a:pt x="2203" y="6887"/>
                    <a:pt x="1561" y="7459"/>
                    <a:pt x="953" y="7983"/>
                  </a:cubicBezTo>
                  <a:cubicBezTo>
                    <a:pt x="930" y="7745"/>
                    <a:pt x="918" y="7495"/>
                    <a:pt x="894" y="7256"/>
                  </a:cubicBezTo>
                  <a:cubicBezTo>
                    <a:pt x="1263" y="6983"/>
                    <a:pt x="1632" y="6709"/>
                    <a:pt x="1989" y="6423"/>
                  </a:cubicBezTo>
                  <a:cubicBezTo>
                    <a:pt x="2275" y="6209"/>
                    <a:pt x="2584" y="5994"/>
                    <a:pt x="2870" y="5744"/>
                  </a:cubicBezTo>
                  <a:close/>
                  <a:moveTo>
                    <a:pt x="2894" y="6745"/>
                  </a:moveTo>
                  <a:cubicBezTo>
                    <a:pt x="2906" y="7066"/>
                    <a:pt x="2918" y="7387"/>
                    <a:pt x="2930" y="7709"/>
                  </a:cubicBezTo>
                  <a:cubicBezTo>
                    <a:pt x="2549" y="7911"/>
                    <a:pt x="2203" y="8197"/>
                    <a:pt x="1870" y="8447"/>
                  </a:cubicBezTo>
                  <a:cubicBezTo>
                    <a:pt x="1584" y="8650"/>
                    <a:pt x="1311" y="8864"/>
                    <a:pt x="1025" y="9078"/>
                  </a:cubicBezTo>
                  <a:cubicBezTo>
                    <a:pt x="1001" y="8780"/>
                    <a:pt x="989" y="8483"/>
                    <a:pt x="965" y="8185"/>
                  </a:cubicBezTo>
                  <a:cubicBezTo>
                    <a:pt x="1620" y="7733"/>
                    <a:pt x="2334" y="7292"/>
                    <a:pt x="2894" y="6745"/>
                  </a:cubicBezTo>
                  <a:close/>
                  <a:moveTo>
                    <a:pt x="2942" y="7923"/>
                  </a:moveTo>
                  <a:cubicBezTo>
                    <a:pt x="2954" y="8280"/>
                    <a:pt x="2965" y="8626"/>
                    <a:pt x="2989" y="8983"/>
                  </a:cubicBezTo>
                  <a:cubicBezTo>
                    <a:pt x="2704" y="9161"/>
                    <a:pt x="2442" y="9400"/>
                    <a:pt x="2192" y="9590"/>
                  </a:cubicBezTo>
                  <a:cubicBezTo>
                    <a:pt x="1834" y="9864"/>
                    <a:pt x="1477" y="10126"/>
                    <a:pt x="1108" y="10376"/>
                  </a:cubicBezTo>
                  <a:cubicBezTo>
                    <a:pt x="1084" y="10007"/>
                    <a:pt x="1060" y="9638"/>
                    <a:pt x="1037" y="9269"/>
                  </a:cubicBezTo>
                  <a:cubicBezTo>
                    <a:pt x="1370" y="9031"/>
                    <a:pt x="1715" y="8804"/>
                    <a:pt x="2049" y="8578"/>
                  </a:cubicBezTo>
                  <a:cubicBezTo>
                    <a:pt x="2334" y="8364"/>
                    <a:pt x="2668" y="8173"/>
                    <a:pt x="2942" y="7923"/>
                  </a:cubicBezTo>
                  <a:close/>
                  <a:moveTo>
                    <a:pt x="3001" y="9281"/>
                  </a:moveTo>
                  <a:cubicBezTo>
                    <a:pt x="3013" y="9542"/>
                    <a:pt x="3025" y="9793"/>
                    <a:pt x="3037" y="10043"/>
                  </a:cubicBezTo>
                  <a:cubicBezTo>
                    <a:pt x="2358" y="10352"/>
                    <a:pt x="1739" y="10840"/>
                    <a:pt x="1168" y="11316"/>
                  </a:cubicBezTo>
                  <a:cubicBezTo>
                    <a:pt x="1144" y="11066"/>
                    <a:pt x="1132" y="10816"/>
                    <a:pt x="1120" y="10566"/>
                  </a:cubicBezTo>
                  <a:cubicBezTo>
                    <a:pt x="1132" y="10555"/>
                    <a:pt x="1132" y="10555"/>
                    <a:pt x="1144" y="10555"/>
                  </a:cubicBezTo>
                  <a:cubicBezTo>
                    <a:pt x="1584" y="10281"/>
                    <a:pt x="2025" y="9995"/>
                    <a:pt x="2442" y="9697"/>
                  </a:cubicBezTo>
                  <a:cubicBezTo>
                    <a:pt x="2620" y="9566"/>
                    <a:pt x="2823" y="9435"/>
                    <a:pt x="3001" y="9281"/>
                  </a:cubicBezTo>
                  <a:close/>
                  <a:moveTo>
                    <a:pt x="3049" y="10281"/>
                  </a:moveTo>
                  <a:cubicBezTo>
                    <a:pt x="3061" y="10638"/>
                    <a:pt x="3085" y="11007"/>
                    <a:pt x="3108" y="11364"/>
                  </a:cubicBezTo>
                  <a:cubicBezTo>
                    <a:pt x="2465" y="11757"/>
                    <a:pt x="1870" y="12221"/>
                    <a:pt x="1239" y="12614"/>
                  </a:cubicBezTo>
                  <a:cubicBezTo>
                    <a:pt x="1215" y="12257"/>
                    <a:pt x="1203" y="11900"/>
                    <a:pt x="1180" y="11531"/>
                  </a:cubicBezTo>
                  <a:cubicBezTo>
                    <a:pt x="1787" y="11114"/>
                    <a:pt x="2454" y="10733"/>
                    <a:pt x="3049" y="10281"/>
                  </a:cubicBezTo>
                  <a:close/>
                  <a:moveTo>
                    <a:pt x="3120" y="11674"/>
                  </a:moveTo>
                  <a:cubicBezTo>
                    <a:pt x="3132" y="11924"/>
                    <a:pt x="3156" y="12162"/>
                    <a:pt x="3168" y="12412"/>
                  </a:cubicBezTo>
                  <a:cubicBezTo>
                    <a:pt x="2870" y="12555"/>
                    <a:pt x="2608" y="12745"/>
                    <a:pt x="2334" y="12924"/>
                  </a:cubicBezTo>
                  <a:cubicBezTo>
                    <a:pt x="1989" y="13126"/>
                    <a:pt x="1644" y="13341"/>
                    <a:pt x="1287" y="13543"/>
                  </a:cubicBezTo>
                  <a:cubicBezTo>
                    <a:pt x="1275" y="13293"/>
                    <a:pt x="1263" y="13043"/>
                    <a:pt x="1251" y="12793"/>
                  </a:cubicBezTo>
                  <a:cubicBezTo>
                    <a:pt x="1870" y="12459"/>
                    <a:pt x="2549" y="12114"/>
                    <a:pt x="3120" y="11674"/>
                  </a:cubicBezTo>
                  <a:close/>
                  <a:moveTo>
                    <a:pt x="3180" y="12638"/>
                  </a:moveTo>
                  <a:cubicBezTo>
                    <a:pt x="3192" y="12912"/>
                    <a:pt x="3216" y="13174"/>
                    <a:pt x="3227" y="13448"/>
                  </a:cubicBezTo>
                  <a:cubicBezTo>
                    <a:pt x="2942" y="13602"/>
                    <a:pt x="2668" y="13817"/>
                    <a:pt x="2394" y="14007"/>
                  </a:cubicBezTo>
                  <a:cubicBezTo>
                    <a:pt x="2049" y="14245"/>
                    <a:pt x="1703" y="14507"/>
                    <a:pt x="1358" y="14757"/>
                  </a:cubicBezTo>
                  <a:cubicBezTo>
                    <a:pt x="1334" y="14424"/>
                    <a:pt x="1322" y="14079"/>
                    <a:pt x="1299" y="13745"/>
                  </a:cubicBezTo>
                  <a:cubicBezTo>
                    <a:pt x="1692" y="13543"/>
                    <a:pt x="2073" y="13329"/>
                    <a:pt x="2442" y="13102"/>
                  </a:cubicBezTo>
                  <a:cubicBezTo>
                    <a:pt x="2680" y="12960"/>
                    <a:pt x="2954" y="12817"/>
                    <a:pt x="3180" y="12638"/>
                  </a:cubicBezTo>
                  <a:close/>
                  <a:moveTo>
                    <a:pt x="3251" y="13710"/>
                  </a:moveTo>
                  <a:cubicBezTo>
                    <a:pt x="3275" y="14031"/>
                    <a:pt x="3287" y="14353"/>
                    <a:pt x="3311" y="14674"/>
                  </a:cubicBezTo>
                  <a:cubicBezTo>
                    <a:pt x="2751" y="15067"/>
                    <a:pt x="2251" y="15543"/>
                    <a:pt x="1656" y="15888"/>
                  </a:cubicBezTo>
                  <a:cubicBezTo>
                    <a:pt x="1574" y="15929"/>
                    <a:pt x="1624" y="16041"/>
                    <a:pt x="1700" y="16041"/>
                  </a:cubicBezTo>
                  <a:cubicBezTo>
                    <a:pt x="1713" y="16041"/>
                    <a:pt x="1726" y="16038"/>
                    <a:pt x="1739" y="16031"/>
                  </a:cubicBezTo>
                  <a:cubicBezTo>
                    <a:pt x="2287" y="15769"/>
                    <a:pt x="2906" y="15424"/>
                    <a:pt x="3335" y="14948"/>
                  </a:cubicBezTo>
                  <a:cubicBezTo>
                    <a:pt x="3346" y="15174"/>
                    <a:pt x="3358" y="15412"/>
                    <a:pt x="3382" y="15650"/>
                  </a:cubicBezTo>
                  <a:cubicBezTo>
                    <a:pt x="3120" y="15829"/>
                    <a:pt x="2882" y="16055"/>
                    <a:pt x="2632" y="16258"/>
                  </a:cubicBezTo>
                  <a:cubicBezTo>
                    <a:pt x="2263" y="16555"/>
                    <a:pt x="1882" y="16853"/>
                    <a:pt x="1501" y="17127"/>
                  </a:cubicBezTo>
                  <a:cubicBezTo>
                    <a:pt x="1501" y="17043"/>
                    <a:pt x="1489" y="16960"/>
                    <a:pt x="1489" y="16877"/>
                  </a:cubicBezTo>
                  <a:cubicBezTo>
                    <a:pt x="1441" y="16222"/>
                    <a:pt x="1406" y="15579"/>
                    <a:pt x="1370" y="14924"/>
                  </a:cubicBezTo>
                  <a:cubicBezTo>
                    <a:pt x="1751" y="14686"/>
                    <a:pt x="2132" y="14448"/>
                    <a:pt x="2513" y="14198"/>
                  </a:cubicBezTo>
                  <a:cubicBezTo>
                    <a:pt x="2751" y="14043"/>
                    <a:pt x="3013" y="13888"/>
                    <a:pt x="3251" y="13710"/>
                  </a:cubicBezTo>
                  <a:close/>
                  <a:moveTo>
                    <a:pt x="3394" y="15900"/>
                  </a:moveTo>
                  <a:cubicBezTo>
                    <a:pt x="3418" y="16222"/>
                    <a:pt x="3442" y="16531"/>
                    <a:pt x="3466" y="16853"/>
                  </a:cubicBezTo>
                  <a:cubicBezTo>
                    <a:pt x="3192" y="17031"/>
                    <a:pt x="2918" y="17258"/>
                    <a:pt x="2656" y="17448"/>
                  </a:cubicBezTo>
                  <a:cubicBezTo>
                    <a:pt x="2299" y="17710"/>
                    <a:pt x="1942" y="17972"/>
                    <a:pt x="1572" y="18210"/>
                  </a:cubicBezTo>
                  <a:cubicBezTo>
                    <a:pt x="1549" y="17901"/>
                    <a:pt x="1537" y="17591"/>
                    <a:pt x="1513" y="17282"/>
                  </a:cubicBezTo>
                  <a:cubicBezTo>
                    <a:pt x="2144" y="16889"/>
                    <a:pt x="2858" y="16448"/>
                    <a:pt x="3394" y="15900"/>
                  </a:cubicBezTo>
                  <a:close/>
                  <a:moveTo>
                    <a:pt x="3489" y="17151"/>
                  </a:moveTo>
                  <a:cubicBezTo>
                    <a:pt x="3513" y="17401"/>
                    <a:pt x="3525" y="17651"/>
                    <a:pt x="3549" y="17889"/>
                  </a:cubicBezTo>
                  <a:cubicBezTo>
                    <a:pt x="3275" y="18044"/>
                    <a:pt x="3037" y="18258"/>
                    <a:pt x="2799" y="18448"/>
                  </a:cubicBezTo>
                  <a:cubicBezTo>
                    <a:pt x="2418" y="18758"/>
                    <a:pt x="2049" y="19091"/>
                    <a:pt x="1680" y="19425"/>
                  </a:cubicBezTo>
                  <a:cubicBezTo>
                    <a:pt x="1613" y="19472"/>
                    <a:pt x="1675" y="19549"/>
                    <a:pt x="1739" y="19549"/>
                  </a:cubicBezTo>
                  <a:cubicBezTo>
                    <a:pt x="1755" y="19549"/>
                    <a:pt x="1772" y="19544"/>
                    <a:pt x="1787" y="19532"/>
                  </a:cubicBezTo>
                  <a:cubicBezTo>
                    <a:pt x="2168" y="19222"/>
                    <a:pt x="2549" y="18925"/>
                    <a:pt x="2942" y="18627"/>
                  </a:cubicBezTo>
                  <a:cubicBezTo>
                    <a:pt x="3144" y="18460"/>
                    <a:pt x="3370" y="18305"/>
                    <a:pt x="3573" y="18127"/>
                  </a:cubicBezTo>
                  <a:cubicBezTo>
                    <a:pt x="3597" y="18484"/>
                    <a:pt x="3620" y="18841"/>
                    <a:pt x="3656" y="19198"/>
                  </a:cubicBezTo>
                  <a:cubicBezTo>
                    <a:pt x="3477" y="19341"/>
                    <a:pt x="3311" y="19484"/>
                    <a:pt x="3156" y="19615"/>
                  </a:cubicBezTo>
                  <a:cubicBezTo>
                    <a:pt x="2751" y="19937"/>
                    <a:pt x="2346" y="20246"/>
                    <a:pt x="1930" y="20532"/>
                  </a:cubicBezTo>
                  <a:cubicBezTo>
                    <a:pt x="1859" y="20583"/>
                    <a:pt x="1900" y="20685"/>
                    <a:pt x="1972" y="20685"/>
                  </a:cubicBezTo>
                  <a:cubicBezTo>
                    <a:pt x="1985" y="20685"/>
                    <a:pt x="1999" y="20682"/>
                    <a:pt x="2013" y="20675"/>
                  </a:cubicBezTo>
                  <a:cubicBezTo>
                    <a:pt x="2454" y="20413"/>
                    <a:pt x="2894" y="20139"/>
                    <a:pt x="3311" y="19829"/>
                  </a:cubicBezTo>
                  <a:cubicBezTo>
                    <a:pt x="3430" y="19734"/>
                    <a:pt x="3561" y="19651"/>
                    <a:pt x="3680" y="19556"/>
                  </a:cubicBezTo>
                  <a:cubicBezTo>
                    <a:pt x="3704" y="19806"/>
                    <a:pt x="3716" y="20056"/>
                    <a:pt x="3739" y="20306"/>
                  </a:cubicBezTo>
                  <a:cubicBezTo>
                    <a:pt x="3513" y="20449"/>
                    <a:pt x="3299" y="20615"/>
                    <a:pt x="3096" y="20782"/>
                  </a:cubicBezTo>
                  <a:cubicBezTo>
                    <a:pt x="2739" y="21056"/>
                    <a:pt x="2382" y="21342"/>
                    <a:pt x="2037" y="21639"/>
                  </a:cubicBezTo>
                  <a:cubicBezTo>
                    <a:pt x="1978" y="21678"/>
                    <a:pt x="2024" y="21758"/>
                    <a:pt x="2082" y="21758"/>
                  </a:cubicBezTo>
                  <a:cubicBezTo>
                    <a:pt x="2095" y="21758"/>
                    <a:pt x="2108" y="21755"/>
                    <a:pt x="2120" y="21746"/>
                  </a:cubicBezTo>
                  <a:cubicBezTo>
                    <a:pt x="2537" y="21473"/>
                    <a:pt x="2954" y="21199"/>
                    <a:pt x="3358" y="20901"/>
                  </a:cubicBezTo>
                  <a:cubicBezTo>
                    <a:pt x="3489" y="20794"/>
                    <a:pt x="3632" y="20699"/>
                    <a:pt x="3763" y="20603"/>
                  </a:cubicBezTo>
                  <a:cubicBezTo>
                    <a:pt x="3775" y="20794"/>
                    <a:pt x="3799" y="20984"/>
                    <a:pt x="3811" y="21187"/>
                  </a:cubicBezTo>
                  <a:cubicBezTo>
                    <a:pt x="3489" y="21401"/>
                    <a:pt x="3192" y="21675"/>
                    <a:pt x="2882" y="21913"/>
                  </a:cubicBezTo>
                  <a:cubicBezTo>
                    <a:pt x="2549" y="22175"/>
                    <a:pt x="2203" y="22425"/>
                    <a:pt x="1858" y="22663"/>
                  </a:cubicBezTo>
                  <a:cubicBezTo>
                    <a:pt x="1763" y="21246"/>
                    <a:pt x="1668" y="19818"/>
                    <a:pt x="1584" y="18401"/>
                  </a:cubicBezTo>
                  <a:cubicBezTo>
                    <a:pt x="1584" y="18401"/>
                    <a:pt x="1596" y="18401"/>
                    <a:pt x="1596" y="18389"/>
                  </a:cubicBezTo>
                  <a:cubicBezTo>
                    <a:pt x="2203" y="18032"/>
                    <a:pt x="2942" y="17651"/>
                    <a:pt x="3489" y="17151"/>
                  </a:cubicBezTo>
                  <a:close/>
                  <a:moveTo>
                    <a:pt x="3835" y="21473"/>
                  </a:moveTo>
                  <a:cubicBezTo>
                    <a:pt x="3858" y="21758"/>
                    <a:pt x="3882" y="22044"/>
                    <a:pt x="3906" y="22330"/>
                  </a:cubicBezTo>
                  <a:cubicBezTo>
                    <a:pt x="3549" y="22556"/>
                    <a:pt x="3239" y="22842"/>
                    <a:pt x="2906" y="23092"/>
                  </a:cubicBezTo>
                  <a:cubicBezTo>
                    <a:pt x="2596" y="23330"/>
                    <a:pt x="2275" y="23544"/>
                    <a:pt x="1942" y="23759"/>
                  </a:cubicBezTo>
                  <a:cubicBezTo>
                    <a:pt x="1918" y="23461"/>
                    <a:pt x="1894" y="23163"/>
                    <a:pt x="1870" y="22866"/>
                  </a:cubicBezTo>
                  <a:cubicBezTo>
                    <a:pt x="2537" y="22473"/>
                    <a:pt x="3299" y="22032"/>
                    <a:pt x="3835" y="21473"/>
                  </a:cubicBezTo>
                  <a:close/>
                  <a:moveTo>
                    <a:pt x="3930" y="22604"/>
                  </a:moveTo>
                  <a:cubicBezTo>
                    <a:pt x="3954" y="22889"/>
                    <a:pt x="3978" y="23187"/>
                    <a:pt x="4001" y="23473"/>
                  </a:cubicBezTo>
                  <a:cubicBezTo>
                    <a:pt x="3656" y="23711"/>
                    <a:pt x="3335" y="23997"/>
                    <a:pt x="3001" y="24235"/>
                  </a:cubicBezTo>
                  <a:cubicBezTo>
                    <a:pt x="2680" y="24473"/>
                    <a:pt x="2346" y="24687"/>
                    <a:pt x="2013" y="24902"/>
                  </a:cubicBezTo>
                  <a:cubicBezTo>
                    <a:pt x="1989" y="24580"/>
                    <a:pt x="1977" y="24270"/>
                    <a:pt x="1953" y="23949"/>
                  </a:cubicBezTo>
                  <a:cubicBezTo>
                    <a:pt x="2632" y="23604"/>
                    <a:pt x="3406" y="23175"/>
                    <a:pt x="3930" y="22604"/>
                  </a:cubicBezTo>
                  <a:close/>
                  <a:moveTo>
                    <a:pt x="4013" y="23723"/>
                  </a:moveTo>
                  <a:cubicBezTo>
                    <a:pt x="4037" y="24032"/>
                    <a:pt x="4073" y="24330"/>
                    <a:pt x="4097" y="24628"/>
                  </a:cubicBezTo>
                  <a:cubicBezTo>
                    <a:pt x="3763" y="24794"/>
                    <a:pt x="3442" y="25032"/>
                    <a:pt x="3156" y="25235"/>
                  </a:cubicBezTo>
                  <a:cubicBezTo>
                    <a:pt x="2787" y="25485"/>
                    <a:pt x="2442" y="25747"/>
                    <a:pt x="2096" y="26021"/>
                  </a:cubicBezTo>
                  <a:cubicBezTo>
                    <a:pt x="2073" y="25711"/>
                    <a:pt x="2049" y="25390"/>
                    <a:pt x="2025" y="25080"/>
                  </a:cubicBezTo>
                  <a:cubicBezTo>
                    <a:pt x="2715" y="24735"/>
                    <a:pt x="3477" y="24306"/>
                    <a:pt x="4013" y="23723"/>
                  </a:cubicBezTo>
                  <a:close/>
                  <a:moveTo>
                    <a:pt x="4120" y="24925"/>
                  </a:moveTo>
                  <a:cubicBezTo>
                    <a:pt x="4132" y="25187"/>
                    <a:pt x="4156" y="25449"/>
                    <a:pt x="4180" y="25711"/>
                  </a:cubicBezTo>
                  <a:cubicBezTo>
                    <a:pt x="3858" y="25914"/>
                    <a:pt x="3561" y="26175"/>
                    <a:pt x="3263" y="26402"/>
                  </a:cubicBezTo>
                  <a:cubicBezTo>
                    <a:pt x="2894" y="26687"/>
                    <a:pt x="2537" y="26973"/>
                    <a:pt x="2180" y="27259"/>
                  </a:cubicBezTo>
                  <a:cubicBezTo>
                    <a:pt x="2168" y="27057"/>
                    <a:pt x="2156" y="26854"/>
                    <a:pt x="2132" y="26652"/>
                  </a:cubicBezTo>
                  <a:cubicBezTo>
                    <a:pt x="2132" y="26521"/>
                    <a:pt x="2120" y="26378"/>
                    <a:pt x="2108" y="26247"/>
                  </a:cubicBezTo>
                  <a:cubicBezTo>
                    <a:pt x="2513" y="25949"/>
                    <a:pt x="2930" y="25675"/>
                    <a:pt x="3358" y="25402"/>
                  </a:cubicBezTo>
                  <a:cubicBezTo>
                    <a:pt x="3597" y="25235"/>
                    <a:pt x="3870" y="25092"/>
                    <a:pt x="4120" y="24925"/>
                  </a:cubicBezTo>
                  <a:close/>
                  <a:moveTo>
                    <a:pt x="4204" y="25985"/>
                  </a:moveTo>
                  <a:cubicBezTo>
                    <a:pt x="4228" y="26271"/>
                    <a:pt x="4251" y="26556"/>
                    <a:pt x="4275" y="26842"/>
                  </a:cubicBezTo>
                  <a:cubicBezTo>
                    <a:pt x="3561" y="27307"/>
                    <a:pt x="2906" y="27842"/>
                    <a:pt x="2227" y="28342"/>
                  </a:cubicBezTo>
                  <a:cubicBezTo>
                    <a:pt x="2215" y="28045"/>
                    <a:pt x="2203" y="27747"/>
                    <a:pt x="2192" y="27449"/>
                  </a:cubicBezTo>
                  <a:cubicBezTo>
                    <a:pt x="2608" y="27152"/>
                    <a:pt x="3037" y="26854"/>
                    <a:pt x="3454" y="26545"/>
                  </a:cubicBezTo>
                  <a:cubicBezTo>
                    <a:pt x="3692" y="26366"/>
                    <a:pt x="3954" y="26187"/>
                    <a:pt x="4204" y="25985"/>
                  </a:cubicBezTo>
                  <a:close/>
                  <a:moveTo>
                    <a:pt x="4287" y="27128"/>
                  </a:moveTo>
                  <a:cubicBezTo>
                    <a:pt x="4311" y="27402"/>
                    <a:pt x="4335" y="27688"/>
                    <a:pt x="4359" y="27973"/>
                  </a:cubicBezTo>
                  <a:cubicBezTo>
                    <a:pt x="4049" y="28152"/>
                    <a:pt x="3775" y="28402"/>
                    <a:pt x="3489" y="28604"/>
                  </a:cubicBezTo>
                  <a:cubicBezTo>
                    <a:pt x="3085" y="28890"/>
                    <a:pt x="2680" y="29200"/>
                    <a:pt x="2287" y="29497"/>
                  </a:cubicBezTo>
                  <a:cubicBezTo>
                    <a:pt x="2263" y="29176"/>
                    <a:pt x="2251" y="28842"/>
                    <a:pt x="2239" y="28521"/>
                  </a:cubicBezTo>
                  <a:cubicBezTo>
                    <a:pt x="2656" y="28235"/>
                    <a:pt x="3085" y="27949"/>
                    <a:pt x="3501" y="27664"/>
                  </a:cubicBezTo>
                  <a:cubicBezTo>
                    <a:pt x="3704" y="27521"/>
                    <a:pt x="3918" y="27378"/>
                    <a:pt x="4120" y="27235"/>
                  </a:cubicBezTo>
                  <a:cubicBezTo>
                    <a:pt x="4168" y="27199"/>
                    <a:pt x="4228" y="27164"/>
                    <a:pt x="4287" y="27128"/>
                  </a:cubicBezTo>
                  <a:close/>
                  <a:moveTo>
                    <a:pt x="19161" y="648"/>
                  </a:moveTo>
                  <a:cubicBezTo>
                    <a:pt x="24120" y="648"/>
                    <a:pt x="29068" y="775"/>
                    <a:pt x="34017" y="934"/>
                  </a:cubicBezTo>
                  <a:cubicBezTo>
                    <a:pt x="33386" y="5447"/>
                    <a:pt x="33600" y="10221"/>
                    <a:pt x="33541" y="14757"/>
                  </a:cubicBezTo>
                  <a:cubicBezTo>
                    <a:pt x="33481" y="19579"/>
                    <a:pt x="33267" y="24485"/>
                    <a:pt x="33576" y="29295"/>
                  </a:cubicBezTo>
                  <a:cubicBezTo>
                    <a:pt x="28802" y="29509"/>
                    <a:pt x="24028" y="29628"/>
                    <a:pt x="19241" y="29712"/>
                  </a:cubicBezTo>
                  <a:cubicBezTo>
                    <a:pt x="14574" y="29795"/>
                    <a:pt x="9823" y="29759"/>
                    <a:pt x="5168" y="30200"/>
                  </a:cubicBezTo>
                  <a:cubicBezTo>
                    <a:pt x="5168" y="30188"/>
                    <a:pt x="5168" y="30188"/>
                    <a:pt x="5168" y="30188"/>
                  </a:cubicBezTo>
                  <a:cubicBezTo>
                    <a:pt x="4632" y="20437"/>
                    <a:pt x="4454" y="10566"/>
                    <a:pt x="3132" y="899"/>
                  </a:cubicBezTo>
                  <a:lnTo>
                    <a:pt x="3132" y="899"/>
                  </a:lnTo>
                  <a:cubicBezTo>
                    <a:pt x="3704" y="933"/>
                    <a:pt x="4280" y="947"/>
                    <a:pt x="4857" y="947"/>
                  </a:cubicBezTo>
                  <a:cubicBezTo>
                    <a:pt x="6860" y="947"/>
                    <a:pt x="8884" y="781"/>
                    <a:pt x="10871" y="744"/>
                  </a:cubicBezTo>
                  <a:cubicBezTo>
                    <a:pt x="13407" y="684"/>
                    <a:pt x="15955" y="649"/>
                    <a:pt x="18503" y="649"/>
                  </a:cubicBezTo>
                  <a:cubicBezTo>
                    <a:pt x="18722" y="648"/>
                    <a:pt x="18942" y="648"/>
                    <a:pt x="19161" y="648"/>
                  </a:cubicBezTo>
                  <a:close/>
                  <a:moveTo>
                    <a:pt x="4382" y="28271"/>
                  </a:moveTo>
                  <a:cubicBezTo>
                    <a:pt x="4406" y="28557"/>
                    <a:pt x="4430" y="28854"/>
                    <a:pt x="4442" y="29140"/>
                  </a:cubicBezTo>
                  <a:cubicBezTo>
                    <a:pt x="3716" y="29593"/>
                    <a:pt x="3037" y="30188"/>
                    <a:pt x="2346" y="30700"/>
                  </a:cubicBezTo>
                  <a:cubicBezTo>
                    <a:pt x="2323" y="30343"/>
                    <a:pt x="2311" y="29997"/>
                    <a:pt x="2287" y="29652"/>
                  </a:cubicBezTo>
                  <a:cubicBezTo>
                    <a:pt x="2727" y="29366"/>
                    <a:pt x="3168" y="29081"/>
                    <a:pt x="3608" y="28783"/>
                  </a:cubicBezTo>
                  <a:cubicBezTo>
                    <a:pt x="3847" y="28616"/>
                    <a:pt x="4132" y="28461"/>
                    <a:pt x="4382" y="28271"/>
                  </a:cubicBezTo>
                  <a:close/>
                  <a:moveTo>
                    <a:pt x="4466" y="29473"/>
                  </a:moveTo>
                  <a:cubicBezTo>
                    <a:pt x="4489" y="29712"/>
                    <a:pt x="4513" y="29950"/>
                    <a:pt x="4525" y="30200"/>
                  </a:cubicBezTo>
                  <a:cubicBezTo>
                    <a:pt x="4192" y="30438"/>
                    <a:pt x="3882" y="30736"/>
                    <a:pt x="3561" y="30986"/>
                  </a:cubicBezTo>
                  <a:cubicBezTo>
                    <a:pt x="3204" y="31259"/>
                    <a:pt x="2835" y="31509"/>
                    <a:pt x="2442" y="31748"/>
                  </a:cubicBezTo>
                  <a:cubicBezTo>
                    <a:pt x="2406" y="31450"/>
                    <a:pt x="2382" y="31152"/>
                    <a:pt x="2358" y="30855"/>
                  </a:cubicBezTo>
                  <a:cubicBezTo>
                    <a:pt x="3049" y="30438"/>
                    <a:pt x="3823" y="29997"/>
                    <a:pt x="4466" y="29473"/>
                  </a:cubicBezTo>
                  <a:close/>
                  <a:moveTo>
                    <a:pt x="32957" y="30105"/>
                  </a:moveTo>
                  <a:lnTo>
                    <a:pt x="32957" y="30105"/>
                  </a:lnTo>
                  <a:cubicBezTo>
                    <a:pt x="32505" y="30462"/>
                    <a:pt x="32064" y="30831"/>
                    <a:pt x="31624" y="31200"/>
                  </a:cubicBezTo>
                  <a:cubicBezTo>
                    <a:pt x="31481" y="31307"/>
                    <a:pt x="31005" y="31593"/>
                    <a:pt x="30731" y="31902"/>
                  </a:cubicBezTo>
                  <a:cubicBezTo>
                    <a:pt x="30540" y="31902"/>
                    <a:pt x="30362" y="31914"/>
                    <a:pt x="30171" y="31914"/>
                  </a:cubicBezTo>
                  <a:cubicBezTo>
                    <a:pt x="30826" y="31402"/>
                    <a:pt x="31421" y="30843"/>
                    <a:pt x="31921" y="30176"/>
                  </a:cubicBezTo>
                  <a:cubicBezTo>
                    <a:pt x="32267" y="30152"/>
                    <a:pt x="32612" y="30128"/>
                    <a:pt x="32957" y="30105"/>
                  </a:cubicBezTo>
                  <a:close/>
                  <a:moveTo>
                    <a:pt x="31791" y="30176"/>
                  </a:moveTo>
                  <a:lnTo>
                    <a:pt x="31791" y="30176"/>
                  </a:lnTo>
                  <a:cubicBezTo>
                    <a:pt x="31100" y="30724"/>
                    <a:pt x="30445" y="31319"/>
                    <a:pt x="29802" y="31926"/>
                  </a:cubicBezTo>
                  <a:cubicBezTo>
                    <a:pt x="29457" y="31938"/>
                    <a:pt x="29112" y="31938"/>
                    <a:pt x="28754" y="31950"/>
                  </a:cubicBezTo>
                  <a:cubicBezTo>
                    <a:pt x="28885" y="31843"/>
                    <a:pt x="29004" y="31724"/>
                    <a:pt x="29124" y="31593"/>
                  </a:cubicBezTo>
                  <a:cubicBezTo>
                    <a:pt x="29540" y="31188"/>
                    <a:pt x="30040" y="30759"/>
                    <a:pt x="30350" y="30247"/>
                  </a:cubicBezTo>
                  <a:cubicBezTo>
                    <a:pt x="30826" y="30235"/>
                    <a:pt x="31314" y="30212"/>
                    <a:pt x="31791" y="30176"/>
                  </a:cubicBezTo>
                  <a:close/>
                  <a:moveTo>
                    <a:pt x="22015" y="30402"/>
                  </a:moveTo>
                  <a:cubicBezTo>
                    <a:pt x="21837" y="30581"/>
                    <a:pt x="21670" y="30783"/>
                    <a:pt x="21504" y="30950"/>
                  </a:cubicBezTo>
                  <a:cubicBezTo>
                    <a:pt x="21170" y="31295"/>
                    <a:pt x="20837" y="31629"/>
                    <a:pt x="20503" y="31974"/>
                  </a:cubicBezTo>
                  <a:cubicBezTo>
                    <a:pt x="20436" y="31970"/>
                    <a:pt x="20370" y="31969"/>
                    <a:pt x="20304" y="31969"/>
                  </a:cubicBezTo>
                  <a:cubicBezTo>
                    <a:pt x="20173" y="31969"/>
                    <a:pt x="20043" y="31974"/>
                    <a:pt x="19908" y="31974"/>
                  </a:cubicBezTo>
                  <a:cubicBezTo>
                    <a:pt x="20051" y="31831"/>
                    <a:pt x="20206" y="31700"/>
                    <a:pt x="20349" y="31569"/>
                  </a:cubicBezTo>
                  <a:cubicBezTo>
                    <a:pt x="20658" y="31283"/>
                    <a:pt x="21063" y="30986"/>
                    <a:pt x="21253" y="30605"/>
                  </a:cubicBezTo>
                  <a:cubicBezTo>
                    <a:pt x="21283" y="30556"/>
                    <a:pt x="21248" y="30515"/>
                    <a:pt x="21202" y="30515"/>
                  </a:cubicBezTo>
                  <a:cubicBezTo>
                    <a:pt x="21192" y="30515"/>
                    <a:pt x="21181" y="30517"/>
                    <a:pt x="21170" y="30521"/>
                  </a:cubicBezTo>
                  <a:cubicBezTo>
                    <a:pt x="20789" y="30700"/>
                    <a:pt x="20480" y="31093"/>
                    <a:pt x="20182" y="31402"/>
                  </a:cubicBezTo>
                  <a:cubicBezTo>
                    <a:pt x="20003" y="31593"/>
                    <a:pt x="19825" y="31783"/>
                    <a:pt x="19634" y="31974"/>
                  </a:cubicBezTo>
                  <a:lnTo>
                    <a:pt x="18444" y="31974"/>
                  </a:lnTo>
                  <a:cubicBezTo>
                    <a:pt x="18670" y="31771"/>
                    <a:pt x="18908" y="31557"/>
                    <a:pt x="19134" y="31355"/>
                  </a:cubicBezTo>
                  <a:cubicBezTo>
                    <a:pt x="19456" y="31069"/>
                    <a:pt x="19837" y="30771"/>
                    <a:pt x="20063" y="30414"/>
                  </a:cubicBezTo>
                  <a:cubicBezTo>
                    <a:pt x="20718" y="30402"/>
                    <a:pt x="21373" y="30402"/>
                    <a:pt x="22015" y="30402"/>
                  </a:cubicBezTo>
                  <a:close/>
                  <a:moveTo>
                    <a:pt x="26028" y="30366"/>
                  </a:moveTo>
                  <a:cubicBezTo>
                    <a:pt x="25337" y="30843"/>
                    <a:pt x="24694" y="31462"/>
                    <a:pt x="24063" y="31974"/>
                  </a:cubicBezTo>
                  <a:lnTo>
                    <a:pt x="20801" y="31974"/>
                  </a:lnTo>
                  <a:cubicBezTo>
                    <a:pt x="21111" y="31700"/>
                    <a:pt x="21408" y="31426"/>
                    <a:pt x="21706" y="31152"/>
                  </a:cubicBezTo>
                  <a:cubicBezTo>
                    <a:pt x="21956" y="30914"/>
                    <a:pt x="22242" y="30664"/>
                    <a:pt x="22480" y="30390"/>
                  </a:cubicBezTo>
                  <a:lnTo>
                    <a:pt x="23194" y="30390"/>
                  </a:lnTo>
                  <a:cubicBezTo>
                    <a:pt x="23087" y="30497"/>
                    <a:pt x="22980" y="30605"/>
                    <a:pt x="22873" y="30712"/>
                  </a:cubicBezTo>
                  <a:cubicBezTo>
                    <a:pt x="22480" y="31081"/>
                    <a:pt x="22051" y="31426"/>
                    <a:pt x="21623" y="31783"/>
                  </a:cubicBezTo>
                  <a:cubicBezTo>
                    <a:pt x="21562" y="31834"/>
                    <a:pt x="21622" y="31936"/>
                    <a:pt x="21700" y="31936"/>
                  </a:cubicBezTo>
                  <a:cubicBezTo>
                    <a:pt x="21713" y="31936"/>
                    <a:pt x="21727" y="31933"/>
                    <a:pt x="21742" y="31926"/>
                  </a:cubicBezTo>
                  <a:cubicBezTo>
                    <a:pt x="22206" y="31652"/>
                    <a:pt x="22623" y="31319"/>
                    <a:pt x="23016" y="30962"/>
                  </a:cubicBezTo>
                  <a:cubicBezTo>
                    <a:pt x="23218" y="30795"/>
                    <a:pt x="23432" y="30593"/>
                    <a:pt x="23623" y="30390"/>
                  </a:cubicBezTo>
                  <a:cubicBezTo>
                    <a:pt x="23968" y="30390"/>
                    <a:pt x="24325" y="30378"/>
                    <a:pt x="24671" y="30378"/>
                  </a:cubicBezTo>
                  <a:cubicBezTo>
                    <a:pt x="24504" y="30533"/>
                    <a:pt x="24337" y="30700"/>
                    <a:pt x="24194" y="30831"/>
                  </a:cubicBezTo>
                  <a:cubicBezTo>
                    <a:pt x="23861" y="31128"/>
                    <a:pt x="23539" y="31426"/>
                    <a:pt x="23218" y="31736"/>
                  </a:cubicBezTo>
                  <a:cubicBezTo>
                    <a:pt x="23143" y="31801"/>
                    <a:pt x="23208" y="31889"/>
                    <a:pt x="23285" y="31889"/>
                  </a:cubicBezTo>
                  <a:cubicBezTo>
                    <a:pt x="23306" y="31889"/>
                    <a:pt x="23329" y="31882"/>
                    <a:pt x="23349" y="31867"/>
                  </a:cubicBezTo>
                  <a:cubicBezTo>
                    <a:pt x="23670" y="31605"/>
                    <a:pt x="24004" y="31343"/>
                    <a:pt x="24325" y="31069"/>
                  </a:cubicBezTo>
                  <a:cubicBezTo>
                    <a:pt x="24480" y="30938"/>
                    <a:pt x="24623" y="30819"/>
                    <a:pt x="24778" y="30688"/>
                  </a:cubicBezTo>
                  <a:cubicBezTo>
                    <a:pt x="24873" y="30605"/>
                    <a:pt x="25040" y="30486"/>
                    <a:pt x="25147" y="30378"/>
                  </a:cubicBezTo>
                  <a:cubicBezTo>
                    <a:pt x="25433" y="30378"/>
                    <a:pt x="25730" y="30366"/>
                    <a:pt x="26028" y="30366"/>
                  </a:cubicBezTo>
                  <a:close/>
                  <a:moveTo>
                    <a:pt x="27445" y="30343"/>
                  </a:moveTo>
                  <a:cubicBezTo>
                    <a:pt x="27242" y="30533"/>
                    <a:pt x="27040" y="30747"/>
                    <a:pt x="26838" y="30938"/>
                  </a:cubicBezTo>
                  <a:cubicBezTo>
                    <a:pt x="26468" y="31283"/>
                    <a:pt x="26111" y="31629"/>
                    <a:pt x="25754" y="31974"/>
                  </a:cubicBezTo>
                  <a:lnTo>
                    <a:pt x="24421" y="31974"/>
                  </a:lnTo>
                  <a:cubicBezTo>
                    <a:pt x="25147" y="31474"/>
                    <a:pt x="25968" y="30974"/>
                    <a:pt x="26599" y="30355"/>
                  </a:cubicBezTo>
                  <a:cubicBezTo>
                    <a:pt x="26885" y="30355"/>
                    <a:pt x="27171" y="30343"/>
                    <a:pt x="27445" y="30343"/>
                  </a:cubicBezTo>
                  <a:close/>
                  <a:moveTo>
                    <a:pt x="28469" y="30319"/>
                  </a:moveTo>
                  <a:cubicBezTo>
                    <a:pt x="27873" y="30795"/>
                    <a:pt x="27326" y="31390"/>
                    <a:pt x="26814" y="31902"/>
                  </a:cubicBezTo>
                  <a:cubicBezTo>
                    <a:pt x="26790" y="31926"/>
                    <a:pt x="26790" y="31950"/>
                    <a:pt x="26790" y="31974"/>
                  </a:cubicBezTo>
                  <a:lnTo>
                    <a:pt x="26028" y="31974"/>
                  </a:lnTo>
                  <a:cubicBezTo>
                    <a:pt x="26361" y="31688"/>
                    <a:pt x="26695" y="31414"/>
                    <a:pt x="27028" y="31117"/>
                  </a:cubicBezTo>
                  <a:cubicBezTo>
                    <a:pt x="27314" y="30867"/>
                    <a:pt x="27659" y="30628"/>
                    <a:pt x="27933" y="30331"/>
                  </a:cubicBezTo>
                  <a:cubicBezTo>
                    <a:pt x="28111" y="30331"/>
                    <a:pt x="28290" y="30319"/>
                    <a:pt x="28469" y="30319"/>
                  </a:cubicBezTo>
                  <a:close/>
                  <a:moveTo>
                    <a:pt x="30124" y="30259"/>
                  </a:moveTo>
                  <a:lnTo>
                    <a:pt x="30124" y="30259"/>
                  </a:lnTo>
                  <a:cubicBezTo>
                    <a:pt x="29790" y="30521"/>
                    <a:pt x="29493" y="30855"/>
                    <a:pt x="29207" y="31152"/>
                  </a:cubicBezTo>
                  <a:cubicBezTo>
                    <a:pt x="28945" y="31414"/>
                    <a:pt x="28695" y="31736"/>
                    <a:pt x="28385" y="31950"/>
                  </a:cubicBezTo>
                  <a:cubicBezTo>
                    <a:pt x="27933" y="31962"/>
                    <a:pt x="27469" y="31962"/>
                    <a:pt x="27004" y="31974"/>
                  </a:cubicBezTo>
                  <a:cubicBezTo>
                    <a:pt x="27635" y="31414"/>
                    <a:pt x="28350" y="30902"/>
                    <a:pt x="28957" y="30307"/>
                  </a:cubicBezTo>
                  <a:cubicBezTo>
                    <a:pt x="29338" y="30295"/>
                    <a:pt x="29731" y="30283"/>
                    <a:pt x="30124" y="30259"/>
                  </a:cubicBezTo>
                  <a:close/>
                  <a:moveTo>
                    <a:pt x="2954" y="31640"/>
                  </a:moveTo>
                  <a:cubicBezTo>
                    <a:pt x="2787" y="31759"/>
                    <a:pt x="2632" y="31879"/>
                    <a:pt x="2465" y="31986"/>
                  </a:cubicBezTo>
                  <a:cubicBezTo>
                    <a:pt x="2465" y="31950"/>
                    <a:pt x="2465" y="31926"/>
                    <a:pt x="2454" y="31890"/>
                  </a:cubicBezTo>
                  <a:cubicBezTo>
                    <a:pt x="2620" y="31819"/>
                    <a:pt x="2787" y="31736"/>
                    <a:pt x="2954" y="31640"/>
                  </a:cubicBezTo>
                  <a:close/>
                  <a:moveTo>
                    <a:pt x="19741" y="30414"/>
                  </a:moveTo>
                  <a:cubicBezTo>
                    <a:pt x="19444" y="30628"/>
                    <a:pt x="19194" y="30926"/>
                    <a:pt x="18944" y="31164"/>
                  </a:cubicBezTo>
                  <a:cubicBezTo>
                    <a:pt x="18682" y="31426"/>
                    <a:pt x="18420" y="31700"/>
                    <a:pt x="18158" y="31974"/>
                  </a:cubicBezTo>
                  <a:cubicBezTo>
                    <a:pt x="17753" y="31974"/>
                    <a:pt x="17348" y="31974"/>
                    <a:pt x="16943" y="31986"/>
                  </a:cubicBezTo>
                  <a:lnTo>
                    <a:pt x="16824" y="31986"/>
                  </a:lnTo>
                  <a:cubicBezTo>
                    <a:pt x="17158" y="31712"/>
                    <a:pt x="17491" y="31438"/>
                    <a:pt x="17813" y="31164"/>
                  </a:cubicBezTo>
                  <a:cubicBezTo>
                    <a:pt x="18075" y="30938"/>
                    <a:pt x="18372" y="30700"/>
                    <a:pt x="18598" y="30426"/>
                  </a:cubicBezTo>
                  <a:cubicBezTo>
                    <a:pt x="18813" y="30426"/>
                    <a:pt x="19027" y="30426"/>
                    <a:pt x="19229" y="30414"/>
                  </a:cubicBezTo>
                  <a:close/>
                  <a:moveTo>
                    <a:pt x="13598" y="30569"/>
                  </a:moveTo>
                  <a:cubicBezTo>
                    <a:pt x="13324" y="30795"/>
                    <a:pt x="13062" y="31057"/>
                    <a:pt x="12800" y="31295"/>
                  </a:cubicBezTo>
                  <a:cubicBezTo>
                    <a:pt x="12550" y="31533"/>
                    <a:pt x="12312" y="31759"/>
                    <a:pt x="12062" y="31998"/>
                  </a:cubicBezTo>
                  <a:lnTo>
                    <a:pt x="11074" y="31998"/>
                  </a:lnTo>
                  <a:cubicBezTo>
                    <a:pt x="11657" y="31569"/>
                    <a:pt x="12240" y="31128"/>
                    <a:pt x="12705" y="30593"/>
                  </a:cubicBezTo>
                  <a:cubicBezTo>
                    <a:pt x="13002" y="30581"/>
                    <a:pt x="13300" y="30581"/>
                    <a:pt x="13598" y="30569"/>
                  </a:cubicBezTo>
                  <a:close/>
                  <a:moveTo>
                    <a:pt x="15241" y="30509"/>
                  </a:moveTo>
                  <a:lnTo>
                    <a:pt x="15241" y="30509"/>
                  </a:lnTo>
                  <a:cubicBezTo>
                    <a:pt x="14979" y="30712"/>
                    <a:pt x="14729" y="30962"/>
                    <a:pt x="14491" y="31176"/>
                  </a:cubicBezTo>
                  <a:cubicBezTo>
                    <a:pt x="14193" y="31450"/>
                    <a:pt x="13907" y="31724"/>
                    <a:pt x="13610" y="31998"/>
                  </a:cubicBezTo>
                  <a:lnTo>
                    <a:pt x="12371" y="31998"/>
                  </a:lnTo>
                  <a:cubicBezTo>
                    <a:pt x="12574" y="31819"/>
                    <a:pt x="12776" y="31652"/>
                    <a:pt x="12967" y="31474"/>
                  </a:cubicBezTo>
                  <a:cubicBezTo>
                    <a:pt x="13300" y="31176"/>
                    <a:pt x="13645" y="30890"/>
                    <a:pt x="13931" y="30557"/>
                  </a:cubicBezTo>
                  <a:cubicBezTo>
                    <a:pt x="14372" y="30545"/>
                    <a:pt x="14800" y="30533"/>
                    <a:pt x="15241" y="30509"/>
                  </a:cubicBezTo>
                  <a:close/>
                  <a:moveTo>
                    <a:pt x="16360" y="30486"/>
                  </a:moveTo>
                  <a:cubicBezTo>
                    <a:pt x="16158" y="30652"/>
                    <a:pt x="15967" y="30843"/>
                    <a:pt x="15789" y="31009"/>
                  </a:cubicBezTo>
                  <a:cubicBezTo>
                    <a:pt x="15455" y="31319"/>
                    <a:pt x="15146" y="31652"/>
                    <a:pt x="14836" y="31998"/>
                  </a:cubicBezTo>
                  <a:lnTo>
                    <a:pt x="13955" y="31998"/>
                  </a:lnTo>
                  <a:cubicBezTo>
                    <a:pt x="14205" y="31795"/>
                    <a:pt x="14443" y="31581"/>
                    <a:pt x="14681" y="31367"/>
                  </a:cubicBezTo>
                  <a:cubicBezTo>
                    <a:pt x="14991" y="31105"/>
                    <a:pt x="15336" y="30831"/>
                    <a:pt x="15574" y="30509"/>
                  </a:cubicBezTo>
                  <a:cubicBezTo>
                    <a:pt x="15836" y="30497"/>
                    <a:pt x="16098" y="30486"/>
                    <a:pt x="16360" y="30486"/>
                  </a:cubicBezTo>
                  <a:close/>
                  <a:moveTo>
                    <a:pt x="18205" y="30438"/>
                  </a:moveTo>
                  <a:cubicBezTo>
                    <a:pt x="18003" y="30605"/>
                    <a:pt x="17801" y="30795"/>
                    <a:pt x="17610" y="30962"/>
                  </a:cubicBezTo>
                  <a:cubicBezTo>
                    <a:pt x="17253" y="31283"/>
                    <a:pt x="16908" y="31605"/>
                    <a:pt x="16562" y="31938"/>
                  </a:cubicBezTo>
                  <a:cubicBezTo>
                    <a:pt x="16551" y="31950"/>
                    <a:pt x="16539" y="31974"/>
                    <a:pt x="16539" y="31986"/>
                  </a:cubicBezTo>
                  <a:cubicBezTo>
                    <a:pt x="16074" y="31986"/>
                    <a:pt x="15610" y="31998"/>
                    <a:pt x="15146" y="31998"/>
                  </a:cubicBezTo>
                  <a:cubicBezTo>
                    <a:pt x="15396" y="31748"/>
                    <a:pt x="15646" y="31498"/>
                    <a:pt x="15908" y="31259"/>
                  </a:cubicBezTo>
                  <a:cubicBezTo>
                    <a:pt x="16193" y="30997"/>
                    <a:pt x="16515" y="30747"/>
                    <a:pt x="16789" y="30474"/>
                  </a:cubicBezTo>
                  <a:cubicBezTo>
                    <a:pt x="17265" y="30462"/>
                    <a:pt x="17741" y="30450"/>
                    <a:pt x="18205" y="30438"/>
                  </a:cubicBezTo>
                  <a:close/>
                  <a:moveTo>
                    <a:pt x="12479" y="30605"/>
                  </a:moveTo>
                  <a:lnTo>
                    <a:pt x="12479" y="30605"/>
                  </a:lnTo>
                  <a:cubicBezTo>
                    <a:pt x="11824" y="30986"/>
                    <a:pt x="11228" y="31498"/>
                    <a:pt x="10657" y="31998"/>
                  </a:cubicBezTo>
                  <a:cubicBezTo>
                    <a:pt x="10228" y="31998"/>
                    <a:pt x="9800" y="32010"/>
                    <a:pt x="9359" y="32010"/>
                  </a:cubicBezTo>
                  <a:cubicBezTo>
                    <a:pt x="9657" y="31759"/>
                    <a:pt x="9966" y="31509"/>
                    <a:pt x="10276" y="31283"/>
                  </a:cubicBezTo>
                  <a:cubicBezTo>
                    <a:pt x="10585" y="31057"/>
                    <a:pt x="10907" y="30855"/>
                    <a:pt x="11217" y="30628"/>
                  </a:cubicBezTo>
                  <a:cubicBezTo>
                    <a:pt x="11633" y="30616"/>
                    <a:pt x="12062" y="30616"/>
                    <a:pt x="12479" y="30605"/>
                  </a:cubicBezTo>
                  <a:close/>
                  <a:moveTo>
                    <a:pt x="10740" y="30640"/>
                  </a:moveTo>
                  <a:lnTo>
                    <a:pt x="10740" y="30640"/>
                  </a:lnTo>
                  <a:cubicBezTo>
                    <a:pt x="10133" y="31009"/>
                    <a:pt x="9562" y="31521"/>
                    <a:pt x="9061" y="32010"/>
                  </a:cubicBezTo>
                  <a:cubicBezTo>
                    <a:pt x="8800" y="32021"/>
                    <a:pt x="8538" y="32021"/>
                    <a:pt x="8276" y="32021"/>
                  </a:cubicBezTo>
                  <a:cubicBezTo>
                    <a:pt x="8835" y="31640"/>
                    <a:pt x="9419" y="31271"/>
                    <a:pt x="9907" y="30807"/>
                  </a:cubicBezTo>
                  <a:cubicBezTo>
                    <a:pt x="9938" y="30786"/>
                    <a:pt x="9915" y="30719"/>
                    <a:pt x="9876" y="30719"/>
                  </a:cubicBezTo>
                  <a:cubicBezTo>
                    <a:pt x="9871" y="30719"/>
                    <a:pt x="9865" y="30721"/>
                    <a:pt x="9859" y="30724"/>
                  </a:cubicBezTo>
                  <a:cubicBezTo>
                    <a:pt x="9145" y="31009"/>
                    <a:pt x="8490" y="31521"/>
                    <a:pt x="7883" y="32033"/>
                  </a:cubicBezTo>
                  <a:cubicBezTo>
                    <a:pt x="7526" y="32045"/>
                    <a:pt x="7168" y="32045"/>
                    <a:pt x="6823" y="32057"/>
                  </a:cubicBezTo>
                  <a:cubicBezTo>
                    <a:pt x="7049" y="31867"/>
                    <a:pt x="7276" y="31676"/>
                    <a:pt x="7502" y="31498"/>
                  </a:cubicBezTo>
                  <a:cubicBezTo>
                    <a:pt x="7859" y="31212"/>
                    <a:pt x="8264" y="30962"/>
                    <a:pt x="8609" y="30664"/>
                  </a:cubicBezTo>
                  <a:cubicBezTo>
                    <a:pt x="9312" y="30664"/>
                    <a:pt x="10026" y="30652"/>
                    <a:pt x="10740" y="30640"/>
                  </a:cubicBezTo>
                  <a:close/>
                  <a:moveTo>
                    <a:pt x="8216" y="30664"/>
                  </a:moveTo>
                  <a:cubicBezTo>
                    <a:pt x="7966" y="30843"/>
                    <a:pt x="7728" y="31045"/>
                    <a:pt x="7502" y="31224"/>
                  </a:cubicBezTo>
                  <a:cubicBezTo>
                    <a:pt x="7168" y="31486"/>
                    <a:pt x="6847" y="31771"/>
                    <a:pt x="6537" y="32069"/>
                  </a:cubicBezTo>
                  <a:cubicBezTo>
                    <a:pt x="6323" y="32081"/>
                    <a:pt x="6097" y="32093"/>
                    <a:pt x="5883" y="32093"/>
                  </a:cubicBezTo>
                  <a:cubicBezTo>
                    <a:pt x="6049" y="31950"/>
                    <a:pt x="6216" y="31807"/>
                    <a:pt x="6383" y="31676"/>
                  </a:cubicBezTo>
                  <a:cubicBezTo>
                    <a:pt x="6764" y="31355"/>
                    <a:pt x="7240" y="31093"/>
                    <a:pt x="7561" y="30712"/>
                  </a:cubicBezTo>
                  <a:cubicBezTo>
                    <a:pt x="7561" y="30700"/>
                    <a:pt x="7573" y="30676"/>
                    <a:pt x="7561" y="30664"/>
                  </a:cubicBezTo>
                  <a:close/>
                  <a:moveTo>
                    <a:pt x="6394" y="30640"/>
                  </a:moveTo>
                  <a:cubicBezTo>
                    <a:pt x="6728" y="30652"/>
                    <a:pt x="7061" y="30652"/>
                    <a:pt x="7407" y="30664"/>
                  </a:cubicBezTo>
                  <a:cubicBezTo>
                    <a:pt x="7014" y="30843"/>
                    <a:pt x="6692" y="31152"/>
                    <a:pt x="6371" y="31426"/>
                  </a:cubicBezTo>
                  <a:cubicBezTo>
                    <a:pt x="6121" y="31640"/>
                    <a:pt x="5883" y="31879"/>
                    <a:pt x="5644" y="32105"/>
                  </a:cubicBezTo>
                  <a:cubicBezTo>
                    <a:pt x="5323" y="32129"/>
                    <a:pt x="5013" y="32129"/>
                    <a:pt x="4692" y="32152"/>
                  </a:cubicBezTo>
                  <a:cubicBezTo>
                    <a:pt x="4930" y="31926"/>
                    <a:pt x="5168" y="31700"/>
                    <a:pt x="5406" y="31474"/>
                  </a:cubicBezTo>
                  <a:cubicBezTo>
                    <a:pt x="5728" y="31200"/>
                    <a:pt x="6085" y="30938"/>
                    <a:pt x="6394" y="30640"/>
                  </a:cubicBezTo>
                  <a:close/>
                  <a:moveTo>
                    <a:pt x="5085" y="30605"/>
                  </a:moveTo>
                  <a:cubicBezTo>
                    <a:pt x="5382" y="30616"/>
                    <a:pt x="5692" y="30616"/>
                    <a:pt x="5990" y="30628"/>
                  </a:cubicBezTo>
                  <a:cubicBezTo>
                    <a:pt x="5406" y="31045"/>
                    <a:pt x="4870" y="31629"/>
                    <a:pt x="4406" y="32176"/>
                  </a:cubicBezTo>
                  <a:cubicBezTo>
                    <a:pt x="3918" y="32200"/>
                    <a:pt x="3430" y="32236"/>
                    <a:pt x="2942" y="32271"/>
                  </a:cubicBezTo>
                  <a:cubicBezTo>
                    <a:pt x="3251" y="32021"/>
                    <a:pt x="3549" y="31771"/>
                    <a:pt x="3858" y="31521"/>
                  </a:cubicBezTo>
                  <a:cubicBezTo>
                    <a:pt x="4180" y="31259"/>
                    <a:pt x="4609" y="30997"/>
                    <a:pt x="4906" y="30664"/>
                  </a:cubicBezTo>
                  <a:cubicBezTo>
                    <a:pt x="4978" y="30664"/>
                    <a:pt x="5037" y="30640"/>
                    <a:pt x="5085" y="30605"/>
                  </a:cubicBezTo>
                  <a:close/>
                  <a:moveTo>
                    <a:pt x="21766" y="1"/>
                  </a:moveTo>
                  <a:cubicBezTo>
                    <a:pt x="20575" y="1"/>
                    <a:pt x="19384" y="7"/>
                    <a:pt x="18194" y="17"/>
                  </a:cubicBezTo>
                  <a:cubicBezTo>
                    <a:pt x="15550" y="41"/>
                    <a:pt x="12907" y="101"/>
                    <a:pt x="10252" y="196"/>
                  </a:cubicBezTo>
                  <a:cubicBezTo>
                    <a:pt x="7859" y="279"/>
                    <a:pt x="5359" y="244"/>
                    <a:pt x="2989" y="637"/>
                  </a:cubicBezTo>
                  <a:cubicBezTo>
                    <a:pt x="2965" y="637"/>
                    <a:pt x="2954" y="637"/>
                    <a:pt x="2942" y="649"/>
                  </a:cubicBezTo>
                  <a:lnTo>
                    <a:pt x="2894" y="649"/>
                  </a:lnTo>
                  <a:cubicBezTo>
                    <a:pt x="2858" y="660"/>
                    <a:pt x="2835" y="684"/>
                    <a:pt x="2823" y="708"/>
                  </a:cubicBezTo>
                  <a:cubicBezTo>
                    <a:pt x="2334" y="863"/>
                    <a:pt x="1894" y="1149"/>
                    <a:pt x="1489" y="1446"/>
                  </a:cubicBezTo>
                  <a:cubicBezTo>
                    <a:pt x="1084" y="1744"/>
                    <a:pt x="549" y="2065"/>
                    <a:pt x="263" y="2494"/>
                  </a:cubicBezTo>
                  <a:cubicBezTo>
                    <a:pt x="227" y="2506"/>
                    <a:pt x="203" y="2530"/>
                    <a:pt x="203" y="2577"/>
                  </a:cubicBezTo>
                  <a:cubicBezTo>
                    <a:pt x="203" y="2589"/>
                    <a:pt x="203" y="2601"/>
                    <a:pt x="203" y="2601"/>
                  </a:cubicBezTo>
                  <a:cubicBezTo>
                    <a:pt x="168" y="2661"/>
                    <a:pt x="168" y="2708"/>
                    <a:pt x="179" y="2756"/>
                  </a:cubicBezTo>
                  <a:cubicBezTo>
                    <a:pt x="1" y="4292"/>
                    <a:pt x="144" y="5887"/>
                    <a:pt x="203" y="7423"/>
                  </a:cubicBezTo>
                  <a:cubicBezTo>
                    <a:pt x="334" y="10638"/>
                    <a:pt x="584" y="13841"/>
                    <a:pt x="810" y="17043"/>
                  </a:cubicBezTo>
                  <a:cubicBezTo>
                    <a:pt x="1144" y="22115"/>
                    <a:pt x="1334" y="27247"/>
                    <a:pt x="2144" y="32271"/>
                  </a:cubicBezTo>
                  <a:cubicBezTo>
                    <a:pt x="2120" y="32319"/>
                    <a:pt x="2108" y="32379"/>
                    <a:pt x="2132" y="32438"/>
                  </a:cubicBezTo>
                  <a:cubicBezTo>
                    <a:pt x="2144" y="32462"/>
                    <a:pt x="2144" y="32474"/>
                    <a:pt x="2156" y="32498"/>
                  </a:cubicBezTo>
                  <a:cubicBezTo>
                    <a:pt x="2168" y="32510"/>
                    <a:pt x="2168" y="32510"/>
                    <a:pt x="2180" y="32521"/>
                  </a:cubicBezTo>
                  <a:cubicBezTo>
                    <a:pt x="2197" y="32608"/>
                    <a:pt x="2251" y="32644"/>
                    <a:pt x="2316" y="32644"/>
                  </a:cubicBezTo>
                  <a:cubicBezTo>
                    <a:pt x="2341" y="32644"/>
                    <a:pt x="2368" y="32639"/>
                    <a:pt x="2394" y="32629"/>
                  </a:cubicBezTo>
                  <a:cubicBezTo>
                    <a:pt x="2407" y="32632"/>
                    <a:pt x="2420" y="32633"/>
                    <a:pt x="2434" y="32633"/>
                  </a:cubicBezTo>
                  <a:cubicBezTo>
                    <a:pt x="2472" y="32633"/>
                    <a:pt x="2511" y="32622"/>
                    <a:pt x="2537" y="32605"/>
                  </a:cubicBezTo>
                  <a:cubicBezTo>
                    <a:pt x="2561" y="32581"/>
                    <a:pt x="2584" y="32569"/>
                    <a:pt x="2608" y="32545"/>
                  </a:cubicBezTo>
                  <a:cubicBezTo>
                    <a:pt x="4360" y="32745"/>
                    <a:pt x="6141" y="32809"/>
                    <a:pt x="7929" y="32809"/>
                  </a:cubicBezTo>
                  <a:cubicBezTo>
                    <a:pt x="10942" y="32809"/>
                    <a:pt x="13978" y="32627"/>
                    <a:pt x="16943" y="32605"/>
                  </a:cubicBezTo>
                  <a:cubicBezTo>
                    <a:pt x="17272" y="32604"/>
                    <a:pt x="17600" y="32604"/>
                    <a:pt x="17929" y="32604"/>
                  </a:cubicBezTo>
                  <a:cubicBezTo>
                    <a:pt x="19794" y="32604"/>
                    <a:pt x="21660" y="32615"/>
                    <a:pt x="23524" y="32615"/>
                  </a:cubicBezTo>
                  <a:cubicBezTo>
                    <a:pt x="25901" y="32615"/>
                    <a:pt x="28276" y="32596"/>
                    <a:pt x="30648" y="32510"/>
                  </a:cubicBezTo>
                  <a:cubicBezTo>
                    <a:pt x="30721" y="32576"/>
                    <a:pt x="30799" y="32610"/>
                    <a:pt x="30887" y="32610"/>
                  </a:cubicBezTo>
                  <a:cubicBezTo>
                    <a:pt x="30941" y="32610"/>
                    <a:pt x="31000" y="32597"/>
                    <a:pt x="31064" y="32569"/>
                  </a:cubicBezTo>
                  <a:cubicBezTo>
                    <a:pt x="31719" y="32295"/>
                    <a:pt x="32302" y="31640"/>
                    <a:pt x="32838" y="31176"/>
                  </a:cubicBezTo>
                  <a:cubicBezTo>
                    <a:pt x="33326" y="30736"/>
                    <a:pt x="33946" y="30331"/>
                    <a:pt x="34196" y="29700"/>
                  </a:cubicBezTo>
                  <a:cubicBezTo>
                    <a:pt x="34219" y="29628"/>
                    <a:pt x="34207" y="29557"/>
                    <a:pt x="34160" y="29509"/>
                  </a:cubicBezTo>
                  <a:cubicBezTo>
                    <a:pt x="34446" y="24723"/>
                    <a:pt x="34267" y="19865"/>
                    <a:pt x="34315" y="15067"/>
                  </a:cubicBezTo>
                  <a:cubicBezTo>
                    <a:pt x="34374" y="10352"/>
                    <a:pt x="34803" y="5459"/>
                    <a:pt x="34374" y="756"/>
                  </a:cubicBezTo>
                  <a:cubicBezTo>
                    <a:pt x="34469" y="565"/>
                    <a:pt x="34374" y="268"/>
                    <a:pt x="34077" y="256"/>
                  </a:cubicBezTo>
                  <a:cubicBezTo>
                    <a:pt x="29978" y="71"/>
                    <a:pt x="25873" y="1"/>
                    <a:pt x="217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200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</p:grpSp>
      <p:grpSp>
        <p:nvGrpSpPr>
          <p:cNvPr id="367" name="Google Shape;367;p20"/>
          <p:cNvGrpSpPr/>
          <p:nvPr/>
        </p:nvGrpSpPr>
        <p:grpSpPr>
          <a:xfrm>
            <a:off x="5808142" y="351056"/>
            <a:ext cx="2632325" cy="2520390"/>
            <a:chOff x="4119291" y="1397737"/>
            <a:chExt cx="886779" cy="715384"/>
          </a:xfrm>
        </p:grpSpPr>
        <p:sp>
          <p:nvSpPr>
            <p:cNvPr id="368" name="Google Shape;368;p20"/>
            <p:cNvSpPr/>
            <p:nvPr/>
          </p:nvSpPr>
          <p:spPr>
            <a:xfrm>
              <a:off x="4244621" y="1468276"/>
              <a:ext cx="706014" cy="574300"/>
            </a:xfrm>
            <a:custGeom>
              <a:avLst/>
              <a:gdLst/>
              <a:ahLst/>
              <a:cxnLst/>
              <a:rect l="l" t="t" r="r" b="b"/>
              <a:pathLst>
                <a:path w="25016" h="20349" extrusionOk="0">
                  <a:moveTo>
                    <a:pt x="0" y="1"/>
                  </a:moveTo>
                  <a:cubicBezTo>
                    <a:pt x="0" y="1"/>
                    <a:pt x="0" y="6954"/>
                    <a:pt x="107" y="12252"/>
                  </a:cubicBezTo>
                  <a:cubicBezTo>
                    <a:pt x="203" y="17551"/>
                    <a:pt x="107" y="20349"/>
                    <a:pt x="107" y="20349"/>
                  </a:cubicBezTo>
                  <a:lnTo>
                    <a:pt x="24908" y="19932"/>
                  </a:lnTo>
                  <a:lnTo>
                    <a:pt x="25015" y="52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533" dirty="0" smtClean="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Tipos de indicadores </a:t>
              </a:r>
              <a:endParaRPr sz="2533" dirty="0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369" name="Google Shape;369;p20"/>
            <p:cNvSpPr/>
            <p:nvPr/>
          </p:nvSpPr>
          <p:spPr>
            <a:xfrm>
              <a:off x="4119291" y="1397737"/>
              <a:ext cx="886779" cy="715384"/>
            </a:xfrm>
            <a:custGeom>
              <a:avLst/>
              <a:gdLst/>
              <a:ahLst/>
              <a:cxnLst/>
              <a:rect l="l" t="t" r="r" b="b"/>
              <a:pathLst>
                <a:path w="31421" h="25348" extrusionOk="0">
                  <a:moveTo>
                    <a:pt x="3239" y="972"/>
                  </a:moveTo>
                  <a:lnTo>
                    <a:pt x="3239" y="972"/>
                  </a:lnTo>
                  <a:cubicBezTo>
                    <a:pt x="3227" y="1329"/>
                    <a:pt x="3215" y="1686"/>
                    <a:pt x="3191" y="2043"/>
                  </a:cubicBezTo>
                  <a:cubicBezTo>
                    <a:pt x="2405" y="2436"/>
                    <a:pt x="1667" y="3019"/>
                    <a:pt x="953" y="3531"/>
                  </a:cubicBezTo>
                  <a:cubicBezTo>
                    <a:pt x="941" y="3269"/>
                    <a:pt x="941" y="3007"/>
                    <a:pt x="941" y="2757"/>
                  </a:cubicBezTo>
                  <a:cubicBezTo>
                    <a:pt x="1405" y="2507"/>
                    <a:pt x="1822" y="2031"/>
                    <a:pt x="2239" y="1722"/>
                  </a:cubicBezTo>
                  <a:cubicBezTo>
                    <a:pt x="2584" y="1483"/>
                    <a:pt x="2929" y="1245"/>
                    <a:pt x="3239" y="972"/>
                  </a:cubicBezTo>
                  <a:close/>
                  <a:moveTo>
                    <a:pt x="3179" y="2198"/>
                  </a:moveTo>
                  <a:cubicBezTo>
                    <a:pt x="3167" y="2531"/>
                    <a:pt x="3155" y="2865"/>
                    <a:pt x="3132" y="3210"/>
                  </a:cubicBezTo>
                  <a:cubicBezTo>
                    <a:pt x="2774" y="3388"/>
                    <a:pt x="2441" y="3662"/>
                    <a:pt x="2108" y="3877"/>
                  </a:cubicBezTo>
                  <a:cubicBezTo>
                    <a:pt x="1727" y="4115"/>
                    <a:pt x="1334" y="4353"/>
                    <a:pt x="953" y="4591"/>
                  </a:cubicBezTo>
                  <a:cubicBezTo>
                    <a:pt x="953" y="4281"/>
                    <a:pt x="953" y="3984"/>
                    <a:pt x="953" y="3674"/>
                  </a:cubicBezTo>
                  <a:cubicBezTo>
                    <a:pt x="1691" y="3198"/>
                    <a:pt x="2500" y="2746"/>
                    <a:pt x="3179" y="2198"/>
                  </a:cubicBezTo>
                  <a:close/>
                  <a:moveTo>
                    <a:pt x="3120" y="3424"/>
                  </a:moveTo>
                  <a:lnTo>
                    <a:pt x="3120" y="3424"/>
                  </a:lnTo>
                  <a:cubicBezTo>
                    <a:pt x="3108" y="3769"/>
                    <a:pt x="3096" y="4115"/>
                    <a:pt x="3084" y="4472"/>
                  </a:cubicBezTo>
                  <a:cubicBezTo>
                    <a:pt x="2346" y="4853"/>
                    <a:pt x="1643" y="5353"/>
                    <a:pt x="965" y="5853"/>
                  </a:cubicBezTo>
                  <a:cubicBezTo>
                    <a:pt x="965" y="5484"/>
                    <a:pt x="965" y="5115"/>
                    <a:pt x="953" y="4746"/>
                  </a:cubicBezTo>
                  <a:cubicBezTo>
                    <a:pt x="1381" y="4520"/>
                    <a:pt x="1786" y="4281"/>
                    <a:pt x="2191" y="4031"/>
                  </a:cubicBezTo>
                  <a:cubicBezTo>
                    <a:pt x="2500" y="3841"/>
                    <a:pt x="2834" y="3650"/>
                    <a:pt x="3120" y="3424"/>
                  </a:cubicBezTo>
                  <a:close/>
                  <a:moveTo>
                    <a:pt x="3072" y="4674"/>
                  </a:moveTo>
                  <a:lnTo>
                    <a:pt x="3072" y="4674"/>
                  </a:lnTo>
                  <a:cubicBezTo>
                    <a:pt x="3060" y="5032"/>
                    <a:pt x="3036" y="5401"/>
                    <a:pt x="3024" y="5758"/>
                  </a:cubicBezTo>
                  <a:cubicBezTo>
                    <a:pt x="2691" y="5889"/>
                    <a:pt x="2381" y="6091"/>
                    <a:pt x="2084" y="6258"/>
                  </a:cubicBezTo>
                  <a:cubicBezTo>
                    <a:pt x="1715" y="6460"/>
                    <a:pt x="1334" y="6675"/>
                    <a:pt x="965" y="6889"/>
                  </a:cubicBezTo>
                  <a:cubicBezTo>
                    <a:pt x="965" y="6603"/>
                    <a:pt x="965" y="6317"/>
                    <a:pt x="965" y="6032"/>
                  </a:cubicBezTo>
                  <a:cubicBezTo>
                    <a:pt x="1679" y="5615"/>
                    <a:pt x="2417" y="5174"/>
                    <a:pt x="3072" y="4674"/>
                  </a:cubicBezTo>
                  <a:close/>
                  <a:moveTo>
                    <a:pt x="3012" y="5972"/>
                  </a:moveTo>
                  <a:lnTo>
                    <a:pt x="3012" y="5972"/>
                  </a:lnTo>
                  <a:cubicBezTo>
                    <a:pt x="3001" y="6365"/>
                    <a:pt x="2989" y="6758"/>
                    <a:pt x="2977" y="7151"/>
                  </a:cubicBezTo>
                  <a:cubicBezTo>
                    <a:pt x="2262" y="7389"/>
                    <a:pt x="1596" y="7877"/>
                    <a:pt x="976" y="8318"/>
                  </a:cubicBezTo>
                  <a:cubicBezTo>
                    <a:pt x="976" y="7877"/>
                    <a:pt x="976" y="7449"/>
                    <a:pt x="976" y="7020"/>
                  </a:cubicBezTo>
                  <a:cubicBezTo>
                    <a:pt x="1369" y="6817"/>
                    <a:pt x="1774" y="6615"/>
                    <a:pt x="2167" y="6413"/>
                  </a:cubicBezTo>
                  <a:cubicBezTo>
                    <a:pt x="2441" y="6270"/>
                    <a:pt x="2751" y="6139"/>
                    <a:pt x="3012" y="5972"/>
                  </a:cubicBezTo>
                  <a:close/>
                  <a:moveTo>
                    <a:pt x="2965" y="7282"/>
                  </a:moveTo>
                  <a:lnTo>
                    <a:pt x="2965" y="7282"/>
                  </a:lnTo>
                  <a:cubicBezTo>
                    <a:pt x="2953" y="7699"/>
                    <a:pt x="2941" y="8103"/>
                    <a:pt x="2929" y="8520"/>
                  </a:cubicBezTo>
                  <a:cubicBezTo>
                    <a:pt x="2620" y="8592"/>
                    <a:pt x="2346" y="8758"/>
                    <a:pt x="2072" y="8901"/>
                  </a:cubicBezTo>
                  <a:cubicBezTo>
                    <a:pt x="1703" y="9080"/>
                    <a:pt x="1334" y="9270"/>
                    <a:pt x="976" y="9461"/>
                  </a:cubicBezTo>
                  <a:cubicBezTo>
                    <a:pt x="976" y="9127"/>
                    <a:pt x="976" y="8806"/>
                    <a:pt x="976" y="8472"/>
                  </a:cubicBezTo>
                  <a:cubicBezTo>
                    <a:pt x="1631" y="8080"/>
                    <a:pt x="2358" y="7746"/>
                    <a:pt x="2965" y="7282"/>
                  </a:cubicBezTo>
                  <a:close/>
                  <a:moveTo>
                    <a:pt x="2917" y="8722"/>
                  </a:moveTo>
                  <a:cubicBezTo>
                    <a:pt x="2893" y="9389"/>
                    <a:pt x="2881" y="10056"/>
                    <a:pt x="2870" y="10723"/>
                  </a:cubicBezTo>
                  <a:cubicBezTo>
                    <a:pt x="2227" y="10913"/>
                    <a:pt x="1619" y="11354"/>
                    <a:pt x="1084" y="11687"/>
                  </a:cubicBezTo>
                  <a:cubicBezTo>
                    <a:pt x="1034" y="11727"/>
                    <a:pt x="1059" y="11791"/>
                    <a:pt x="1103" y="11791"/>
                  </a:cubicBezTo>
                  <a:cubicBezTo>
                    <a:pt x="1112" y="11791"/>
                    <a:pt x="1121" y="11788"/>
                    <a:pt x="1131" y="11782"/>
                  </a:cubicBezTo>
                  <a:cubicBezTo>
                    <a:pt x="1477" y="11592"/>
                    <a:pt x="1834" y="11425"/>
                    <a:pt x="2179" y="11270"/>
                  </a:cubicBezTo>
                  <a:cubicBezTo>
                    <a:pt x="2405" y="11163"/>
                    <a:pt x="2643" y="11068"/>
                    <a:pt x="2870" y="10961"/>
                  </a:cubicBezTo>
                  <a:lnTo>
                    <a:pt x="2870" y="10961"/>
                  </a:lnTo>
                  <a:cubicBezTo>
                    <a:pt x="2858" y="11306"/>
                    <a:pt x="2846" y="11651"/>
                    <a:pt x="2846" y="12009"/>
                  </a:cubicBezTo>
                  <a:cubicBezTo>
                    <a:pt x="2191" y="12175"/>
                    <a:pt x="1548" y="12592"/>
                    <a:pt x="988" y="12961"/>
                  </a:cubicBezTo>
                  <a:cubicBezTo>
                    <a:pt x="988" y="12247"/>
                    <a:pt x="976" y="11532"/>
                    <a:pt x="976" y="10818"/>
                  </a:cubicBezTo>
                  <a:cubicBezTo>
                    <a:pt x="1596" y="10485"/>
                    <a:pt x="2370" y="10199"/>
                    <a:pt x="2858" y="9711"/>
                  </a:cubicBezTo>
                  <a:cubicBezTo>
                    <a:pt x="2879" y="9689"/>
                    <a:pt x="2862" y="9638"/>
                    <a:pt x="2822" y="9638"/>
                  </a:cubicBezTo>
                  <a:cubicBezTo>
                    <a:pt x="2818" y="9638"/>
                    <a:pt x="2814" y="9638"/>
                    <a:pt x="2810" y="9639"/>
                  </a:cubicBezTo>
                  <a:cubicBezTo>
                    <a:pt x="2167" y="9818"/>
                    <a:pt x="1548" y="10306"/>
                    <a:pt x="976" y="10663"/>
                  </a:cubicBezTo>
                  <a:cubicBezTo>
                    <a:pt x="976" y="10318"/>
                    <a:pt x="976" y="9961"/>
                    <a:pt x="976" y="9615"/>
                  </a:cubicBezTo>
                  <a:cubicBezTo>
                    <a:pt x="1357" y="9461"/>
                    <a:pt x="1727" y="9294"/>
                    <a:pt x="2096" y="9115"/>
                  </a:cubicBezTo>
                  <a:cubicBezTo>
                    <a:pt x="2370" y="8996"/>
                    <a:pt x="2667" y="8889"/>
                    <a:pt x="2917" y="8722"/>
                  </a:cubicBezTo>
                  <a:close/>
                  <a:moveTo>
                    <a:pt x="2846" y="12223"/>
                  </a:moveTo>
                  <a:cubicBezTo>
                    <a:pt x="2834" y="12568"/>
                    <a:pt x="2834" y="12902"/>
                    <a:pt x="2834" y="13247"/>
                  </a:cubicBezTo>
                  <a:cubicBezTo>
                    <a:pt x="2179" y="13402"/>
                    <a:pt x="1572" y="13747"/>
                    <a:pt x="988" y="14092"/>
                  </a:cubicBezTo>
                  <a:cubicBezTo>
                    <a:pt x="988" y="14045"/>
                    <a:pt x="988" y="14009"/>
                    <a:pt x="988" y="13973"/>
                  </a:cubicBezTo>
                  <a:cubicBezTo>
                    <a:pt x="988" y="13699"/>
                    <a:pt x="988" y="13425"/>
                    <a:pt x="988" y="13152"/>
                  </a:cubicBezTo>
                  <a:cubicBezTo>
                    <a:pt x="1310" y="12973"/>
                    <a:pt x="1631" y="12806"/>
                    <a:pt x="1953" y="12640"/>
                  </a:cubicBezTo>
                  <a:cubicBezTo>
                    <a:pt x="2239" y="12497"/>
                    <a:pt x="2560" y="12378"/>
                    <a:pt x="2846" y="12223"/>
                  </a:cubicBezTo>
                  <a:close/>
                  <a:moveTo>
                    <a:pt x="2834" y="13437"/>
                  </a:moveTo>
                  <a:cubicBezTo>
                    <a:pt x="2834" y="13735"/>
                    <a:pt x="2822" y="14045"/>
                    <a:pt x="2822" y="14342"/>
                  </a:cubicBezTo>
                  <a:cubicBezTo>
                    <a:pt x="2560" y="14437"/>
                    <a:pt x="2286" y="14628"/>
                    <a:pt x="2060" y="14747"/>
                  </a:cubicBezTo>
                  <a:cubicBezTo>
                    <a:pt x="1703" y="14949"/>
                    <a:pt x="1346" y="15164"/>
                    <a:pt x="1000" y="15378"/>
                  </a:cubicBezTo>
                  <a:cubicBezTo>
                    <a:pt x="988" y="15009"/>
                    <a:pt x="988" y="14640"/>
                    <a:pt x="988" y="14271"/>
                  </a:cubicBezTo>
                  <a:cubicBezTo>
                    <a:pt x="1596" y="13985"/>
                    <a:pt x="2250" y="13759"/>
                    <a:pt x="2834" y="13437"/>
                  </a:cubicBezTo>
                  <a:close/>
                  <a:moveTo>
                    <a:pt x="2822" y="14545"/>
                  </a:moveTo>
                  <a:cubicBezTo>
                    <a:pt x="2822" y="14926"/>
                    <a:pt x="2834" y="15295"/>
                    <a:pt x="2834" y="15676"/>
                  </a:cubicBezTo>
                  <a:cubicBezTo>
                    <a:pt x="2179" y="15795"/>
                    <a:pt x="1548" y="16188"/>
                    <a:pt x="1000" y="16569"/>
                  </a:cubicBezTo>
                  <a:cubicBezTo>
                    <a:pt x="1000" y="16223"/>
                    <a:pt x="1000" y="15878"/>
                    <a:pt x="1000" y="15533"/>
                  </a:cubicBezTo>
                  <a:cubicBezTo>
                    <a:pt x="1334" y="15366"/>
                    <a:pt x="1679" y="15188"/>
                    <a:pt x="2012" y="15021"/>
                  </a:cubicBezTo>
                  <a:cubicBezTo>
                    <a:pt x="2191" y="14926"/>
                    <a:pt x="2370" y="14830"/>
                    <a:pt x="2548" y="14735"/>
                  </a:cubicBezTo>
                  <a:cubicBezTo>
                    <a:pt x="2608" y="14699"/>
                    <a:pt x="2715" y="14604"/>
                    <a:pt x="2822" y="14545"/>
                  </a:cubicBezTo>
                  <a:close/>
                  <a:moveTo>
                    <a:pt x="2834" y="15854"/>
                  </a:moveTo>
                  <a:cubicBezTo>
                    <a:pt x="2834" y="16211"/>
                    <a:pt x="2846" y="16569"/>
                    <a:pt x="2846" y="16938"/>
                  </a:cubicBezTo>
                  <a:cubicBezTo>
                    <a:pt x="2524" y="17045"/>
                    <a:pt x="2227" y="17235"/>
                    <a:pt x="1929" y="17414"/>
                  </a:cubicBezTo>
                  <a:cubicBezTo>
                    <a:pt x="1619" y="17593"/>
                    <a:pt x="1322" y="17783"/>
                    <a:pt x="1024" y="17986"/>
                  </a:cubicBezTo>
                  <a:cubicBezTo>
                    <a:pt x="1024" y="17581"/>
                    <a:pt x="1012" y="17176"/>
                    <a:pt x="1000" y="16771"/>
                  </a:cubicBezTo>
                  <a:cubicBezTo>
                    <a:pt x="1310" y="16592"/>
                    <a:pt x="1619" y="16414"/>
                    <a:pt x="1941" y="16259"/>
                  </a:cubicBezTo>
                  <a:cubicBezTo>
                    <a:pt x="2227" y="16116"/>
                    <a:pt x="2548" y="15997"/>
                    <a:pt x="2834" y="15854"/>
                  </a:cubicBezTo>
                  <a:close/>
                  <a:moveTo>
                    <a:pt x="2846" y="17140"/>
                  </a:moveTo>
                  <a:cubicBezTo>
                    <a:pt x="2846" y="17235"/>
                    <a:pt x="2846" y="17331"/>
                    <a:pt x="2846" y="17426"/>
                  </a:cubicBezTo>
                  <a:cubicBezTo>
                    <a:pt x="2858" y="17616"/>
                    <a:pt x="2858" y="17807"/>
                    <a:pt x="2858" y="17997"/>
                  </a:cubicBezTo>
                  <a:cubicBezTo>
                    <a:pt x="2572" y="18116"/>
                    <a:pt x="2322" y="18283"/>
                    <a:pt x="2060" y="18438"/>
                  </a:cubicBezTo>
                  <a:cubicBezTo>
                    <a:pt x="1715" y="18628"/>
                    <a:pt x="1381" y="18831"/>
                    <a:pt x="1048" y="19045"/>
                  </a:cubicBezTo>
                  <a:cubicBezTo>
                    <a:pt x="1036" y="18748"/>
                    <a:pt x="1036" y="18462"/>
                    <a:pt x="1024" y="18176"/>
                  </a:cubicBezTo>
                  <a:cubicBezTo>
                    <a:pt x="1369" y="17986"/>
                    <a:pt x="1703" y="17795"/>
                    <a:pt x="2048" y="17605"/>
                  </a:cubicBezTo>
                  <a:cubicBezTo>
                    <a:pt x="2310" y="17462"/>
                    <a:pt x="2596" y="17319"/>
                    <a:pt x="2846" y="17140"/>
                  </a:cubicBezTo>
                  <a:close/>
                  <a:moveTo>
                    <a:pt x="2846" y="18259"/>
                  </a:moveTo>
                  <a:cubicBezTo>
                    <a:pt x="2846" y="18533"/>
                    <a:pt x="2846" y="18819"/>
                    <a:pt x="2834" y="19093"/>
                  </a:cubicBezTo>
                  <a:cubicBezTo>
                    <a:pt x="2215" y="19319"/>
                    <a:pt x="1619" y="19640"/>
                    <a:pt x="1072" y="20010"/>
                  </a:cubicBezTo>
                  <a:cubicBezTo>
                    <a:pt x="1060" y="19891"/>
                    <a:pt x="1060" y="19783"/>
                    <a:pt x="1060" y="19664"/>
                  </a:cubicBezTo>
                  <a:cubicBezTo>
                    <a:pt x="1048" y="19521"/>
                    <a:pt x="1048" y="19379"/>
                    <a:pt x="1048" y="19248"/>
                  </a:cubicBezTo>
                  <a:cubicBezTo>
                    <a:pt x="1631" y="18974"/>
                    <a:pt x="2322" y="18676"/>
                    <a:pt x="2846" y="18259"/>
                  </a:cubicBezTo>
                  <a:close/>
                  <a:moveTo>
                    <a:pt x="2834" y="19319"/>
                  </a:moveTo>
                  <a:cubicBezTo>
                    <a:pt x="2834" y="19581"/>
                    <a:pt x="2834" y="19843"/>
                    <a:pt x="2834" y="20105"/>
                  </a:cubicBezTo>
                  <a:cubicBezTo>
                    <a:pt x="2667" y="20176"/>
                    <a:pt x="2512" y="20272"/>
                    <a:pt x="2358" y="20367"/>
                  </a:cubicBezTo>
                  <a:cubicBezTo>
                    <a:pt x="1941" y="20617"/>
                    <a:pt x="1536" y="20891"/>
                    <a:pt x="1155" y="21164"/>
                  </a:cubicBezTo>
                  <a:cubicBezTo>
                    <a:pt x="1119" y="20843"/>
                    <a:pt x="1096" y="20510"/>
                    <a:pt x="1084" y="20200"/>
                  </a:cubicBezTo>
                  <a:cubicBezTo>
                    <a:pt x="1381" y="20010"/>
                    <a:pt x="1703" y="19819"/>
                    <a:pt x="2024" y="19664"/>
                  </a:cubicBezTo>
                  <a:cubicBezTo>
                    <a:pt x="2286" y="19545"/>
                    <a:pt x="2548" y="19426"/>
                    <a:pt x="2810" y="19319"/>
                  </a:cubicBezTo>
                  <a:close/>
                  <a:moveTo>
                    <a:pt x="2846" y="20391"/>
                  </a:moveTo>
                  <a:cubicBezTo>
                    <a:pt x="2858" y="20724"/>
                    <a:pt x="2870" y="21057"/>
                    <a:pt x="2917" y="21379"/>
                  </a:cubicBezTo>
                  <a:cubicBezTo>
                    <a:pt x="2679" y="21498"/>
                    <a:pt x="2453" y="21665"/>
                    <a:pt x="2215" y="21807"/>
                  </a:cubicBezTo>
                  <a:cubicBezTo>
                    <a:pt x="1893" y="21998"/>
                    <a:pt x="1572" y="22188"/>
                    <a:pt x="1238" y="22367"/>
                  </a:cubicBezTo>
                  <a:cubicBezTo>
                    <a:pt x="1215" y="22022"/>
                    <a:pt x="1191" y="21688"/>
                    <a:pt x="1167" y="21343"/>
                  </a:cubicBezTo>
                  <a:cubicBezTo>
                    <a:pt x="1727" y="21022"/>
                    <a:pt x="2274" y="20700"/>
                    <a:pt x="2846" y="20391"/>
                  </a:cubicBezTo>
                  <a:close/>
                  <a:moveTo>
                    <a:pt x="3584" y="805"/>
                  </a:moveTo>
                  <a:cubicBezTo>
                    <a:pt x="4902" y="878"/>
                    <a:pt x="6227" y="901"/>
                    <a:pt x="7554" y="901"/>
                  </a:cubicBezTo>
                  <a:cubicBezTo>
                    <a:pt x="9916" y="901"/>
                    <a:pt x="12287" y="827"/>
                    <a:pt x="14652" y="827"/>
                  </a:cubicBezTo>
                  <a:cubicBezTo>
                    <a:pt x="15520" y="827"/>
                    <a:pt x="16387" y="837"/>
                    <a:pt x="17252" y="864"/>
                  </a:cubicBezTo>
                  <a:cubicBezTo>
                    <a:pt x="19503" y="936"/>
                    <a:pt x="21741" y="1019"/>
                    <a:pt x="23991" y="1138"/>
                  </a:cubicBezTo>
                  <a:cubicBezTo>
                    <a:pt x="25546" y="1212"/>
                    <a:pt x="27208" y="1459"/>
                    <a:pt x="28817" y="1459"/>
                  </a:cubicBezTo>
                  <a:cubicBezTo>
                    <a:pt x="29278" y="1459"/>
                    <a:pt x="29734" y="1439"/>
                    <a:pt x="30183" y="1388"/>
                  </a:cubicBezTo>
                  <a:cubicBezTo>
                    <a:pt x="30242" y="5008"/>
                    <a:pt x="30337" y="8639"/>
                    <a:pt x="30325" y="12259"/>
                  </a:cubicBezTo>
                  <a:cubicBezTo>
                    <a:pt x="30325" y="14056"/>
                    <a:pt x="30337" y="15842"/>
                    <a:pt x="30325" y="17640"/>
                  </a:cubicBezTo>
                  <a:cubicBezTo>
                    <a:pt x="30313" y="19188"/>
                    <a:pt x="30063" y="20962"/>
                    <a:pt x="30337" y="22510"/>
                  </a:cubicBezTo>
                  <a:cubicBezTo>
                    <a:pt x="29518" y="22342"/>
                    <a:pt x="28651" y="22293"/>
                    <a:pt x="27776" y="22293"/>
                  </a:cubicBezTo>
                  <a:cubicBezTo>
                    <a:pt x="26540" y="22293"/>
                    <a:pt x="25286" y="22391"/>
                    <a:pt x="24122" y="22391"/>
                  </a:cubicBezTo>
                  <a:lnTo>
                    <a:pt x="17145" y="22391"/>
                  </a:lnTo>
                  <a:cubicBezTo>
                    <a:pt x="14812" y="22403"/>
                    <a:pt x="12490" y="22403"/>
                    <a:pt x="10168" y="22415"/>
                  </a:cubicBezTo>
                  <a:cubicBezTo>
                    <a:pt x="9171" y="22415"/>
                    <a:pt x="8158" y="22383"/>
                    <a:pt x="7146" y="22383"/>
                  </a:cubicBezTo>
                  <a:cubicBezTo>
                    <a:pt x="6008" y="22383"/>
                    <a:pt x="4872" y="22423"/>
                    <a:pt x="3763" y="22593"/>
                  </a:cubicBezTo>
                  <a:cubicBezTo>
                    <a:pt x="4084" y="21057"/>
                    <a:pt x="3739" y="19271"/>
                    <a:pt x="3703" y="17724"/>
                  </a:cubicBezTo>
                  <a:cubicBezTo>
                    <a:pt x="3655" y="15842"/>
                    <a:pt x="3632" y="13961"/>
                    <a:pt x="3632" y="12068"/>
                  </a:cubicBezTo>
                  <a:cubicBezTo>
                    <a:pt x="3620" y="8330"/>
                    <a:pt x="3632" y="4579"/>
                    <a:pt x="3584" y="829"/>
                  </a:cubicBezTo>
                  <a:cubicBezTo>
                    <a:pt x="3584" y="817"/>
                    <a:pt x="3584" y="817"/>
                    <a:pt x="3584" y="805"/>
                  </a:cubicBezTo>
                  <a:close/>
                  <a:moveTo>
                    <a:pt x="2953" y="21617"/>
                  </a:moveTo>
                  <a:cubicBezTo>
                    <a:pt x="3001" y="21998"/>
                    <a:pt x="3084" y="22367"/>
                    <a:pt x="3203" y="22700"/>
                  </a:cubicBezTo>
                  <a:cubicBezTo>
                    <a:pt x="2715" y="22843"/>
                    <a:pt x="2274" y="23153"/>
                    <a:pt x="1858" y="23450"/>
                  </a:cubicBezTo>
                  <a:cubicBezTo>
                    <a:pt x="1655" y="23593"/>
                    <a:pt x="1429" y="23736"/>
                    <a:pt x="1215" y="23903"/>
                  </a:cubicBezTo>
                  <a:cubicBezTo>
                    <a:pt x="1262" y="23474"/>
                    <a:pt x="1262" y="23022"/>
                    <a:pt x="1238" y="22569"/>
                  </a:cubicBezTo>
                  <a:cubicBezTo>
                    <a:pt x="1608" y="22379"/>
                    <a:pt x="1977" y="22188"/>
                    <a:pt x="2334" y="21986"/>
                  </a:cubicBezTo>
                  <a:cubicBezTo>
                    <a:pt x="2536" y="21879"/>
                    <a:pt x="2751" y="21760"/>
                    <a:pt x="2953" y="21617"/>
                  </a:cubicBezTo>
                  <a:close/>
                  <a:moveTo>
                    <a:pt x="4667" y="23093"/>
                  </a:moveTo>
                  <a:cubicBezTo>
                    <a:pt x="5108" y="23129"/>
                    <a:pt x="5548" y="23165"/>
                    <a:pt x="5989" y="23177"/>
                  </a:cubicBezTo>
                  <a:cubicBezTo>
                    <a:pt x="5537" y="23486"/>
                    <a:pt x="5132" y="23915"/>
                    <a:pt x="4739" y="24320"/>
                  </a:cubicBezTo>
                  <a:cubicBezTo>
                    <a:pt x="4495" y="24314"/>
                    <a:pt x="4251" y="24311"/>
                    <a:pt x="4007" y="24311"/>
                  </a:cubicBezTo>
                  <a:cubicBezTo>
                    <a:pt x="3763" y="24311"/>
                    <a:pt x="3518" y="24314"/>
                    <a:pt x="3274" y="24320"/>
                  </a:cubicBezTo>
                  <a:cubicBezTo>
                    <a:pt x="3524" y="24105"/>
                    <a:pt x="3763" y="23879"/>
                    <a:pt x="4013" y="23665"/>
                  </a:cubicBezTo>
                  <a:cubicBezTo>
                    <a:pt x="4239" y="23486"/>
                    <a:pt x="4489" y="23320"/>
                    <a:pt x="4667" y="23093"/>
                  </a:cubicBezTo>
                  <a:close/>
                  <a:moveTo>
                    <a:pt x="6156" y="23177"/>
                  </a:moveTo>
                  <a:cubicBezTo>
                    <a:pt x="6656" y="23189"/>
                    <a:pt x="7168" y="23189"/>
                    <a:pt x="7680" y="23189"/>
                  </a:cubicBezTo>
                  <a:cubicBezTo>
                    <a:pt x="7346" y="23343"/>
                    <a:pt x="7084" y="23629"/>
                    <a:pt x="6834" y="23879"/>
                  </a:cubicBezTo>
                  <a:cubicBezTo>
                    <a:pt x="6691" y="24034"/>
                    <a:pt x="6549" y="24189"/>
                    <a:pt x="6394" y="24343"/>
                  </a:cubicBezTo>
                  <a:cubicBezTo>
                    <a:pt x="5918" y="24332"/>
                    <a:pt x="5429" y="24320"/>
                    <a:pt x="4929" y="24320"/>
                  </a:cubicBezTo>
                  <a:cubicBezTo>
                    <a:pt x="5358" y="23962"/>
                    <a:pt x="5810" y="23605"/>
                    <a:pt x="6156" y="23177"/>
                  </a:cubicBezTo>
                  <a:close/>
                  <a:moveTo>
                    <a:pt x="8763" y="23177"/>
                  </a:moveTo>
                  <a:cubicBezTo>
                    <a:pt x="8299" y="23510"/>
                    <a:pt x="7894" y="23939"/>
                    <a:pt x="7501" y="24355"/>
                  </a:cubicBezTo>
                  <a:lnTo>
                    <a:pt x="7346" y="24355"/>
                  </a:lnTo>
                  <a:cubicBezTo>
                    <a:pt x="7108" y="24355"/>
                    <a:pt x="6870" y="24355"/>
                    <a:pt x="6632" y="24343"/>
                  </a:cubicBezTo>
                  <a:cubicBezTo>
                    <a:pt x="6680" y="24296"/>
                    <a:pt x="6739" y="24248"/>
                    <a:pt x="6787" y="24201"/>
                  </a:cubicBezTo>
                  <a:cubicBezTo>
                    <a:pt x="7120" y="23867"/>
                    <a:pt x="7501" y="23558"/>
                    <a:pt x="7834" y="23224"/>
                  </a:cubicBezTo>
                  <a:cubicBezTo>
                    <a:pt x="7846" y="23212"/>
                    <a:pt x="7846" y="23200"/>
                    <a:pt x="7846" y="23189"/>
                  </a:cubicBezTo>
                  <a:cubicBezTo>
                    <a:pt x="8156" y="23177"/>
                    <a:pt x="8454" y="23177"/>
                    <a:pt x="8763" y="23177"/>
                  </a:cubicBezTo>
                  <a:close/>
                  <a:moveTo>
                    <a:pt x="9747" y="23159"/>
                  </a:moveTo>
                  <a:cubicBezTo>
                    <a:pt x="9885" y="23159"/>
                    <a:pt x="10021" y="23161"/>
                    <a:pt x="10156" y="23165"/>
                  </a:cubicBezTo>
                  <a:lnTo>
                    <a:pt x="10299" y="23165"/>
                  </a:lnTo>
                  <a:cubicBezTo>
                    <a:pt x="9811" y="23450"/>
                    <a:pt x="9382" y="23927"/>
                    <a:pt x="8977" y="24367"/>
                  </a:cubicBezTo>
                  <a:cubicBezTo>
                    <a:pt x="8549" y="24367"/>
                    <a:pt x="8132" y="24355"/>
                    <a:pt x="7704" y="24355"/>
                  </a:cubicBezTo>
                  <a:cubicBezTo>
                    <a:pt x="8120" y="23974"/>
                    <a:pt x="8549" y="23605"/>
                    <a:pt x="8906" y="23165"/>
                  </a:cubicBezTo>
                  <a:cubicBezTo>
                    <a:pt x="9192" y="23165"/>
                    <a:pt x="9472" y="23159"/>
                    <a:pt x="9747" y="23159"/>
                  </a:cubicBezTo>
                  <a:close/>
                  <a:moveTo>
                    <a:pt x="11490" y="23165"/>
                  </a:moveTo>
                  <a:cubicBezTo>
                    <a:pt x="11299" y="23296"/>
                    <a:pt x="11121" y="23462"/>
                    <a:pt x="10954" y="23605"/>
                  </a:cubicBezTo>
                  <a:cubicBezTo>
                    <a:pt x="10704" y="23843"/>
                    <a:pt x="10466" y="24082"/>
                    <a:pt x="10228" y="24320"/>
                  </a:cubicBezTo>
                  <a:cubicBezTo>
                    <a:pt x="10204" y="24332"/>
                    <a:pt x="10204" y="24355"/>
                    <a:pt x="10204" y="24367"/>
                  </a:cubicBezTo>
                  <a:lnTo>
                    <a:pt x="9251" y="24367"/>
                  </a:lnTo>
                  <a:cubicBezTo>
                    <a:pt x="9716" y="24010"/>
                    <a:pt x="10204" y="23629"/>
                    <a:pt x="10501" y="23165"/>
                  </a:cubicBezTo>
                  <a:close/>
                  <a:moveTo>
                    <a:pt x="13216" y="23165"/>
                  </a:moveTo>
                  <a:cubicBezTo>
                    <a:pt x="12918" y="23355"/>
                    <a:pt x="12657" y="23605"/>
                    <a:pt x="12406" y="23831"/>
                  </a:cubicBezTo>
                  <a:cubicBezTo>
                    <a:pt x="12204" y="24010"/>
                    <a:pt x="12002" y="24201"/>
                    <a:pt x="11799" y="24379"/>
                  </a:cubicBezTo>
                  <a:cubicBezTo>
                    <a:pt x="11323" y="24379"/>
                    <a:pt x="10847" y="24379"/>
                    <a:pt x="10371" y="24367"/>
                  </a:cubicBezTo>
                  <a:cubicBezTo>
                    <a:pt x="10609" y="24153"/>
                    <a:pt x="10847" y="23951"/>
                    <a:pt x="11097" y="23748"/>
                  </a:cubicBezTo>
                  <a:cubicBezTo>
                    <a:pt x="11311" y="23558"/>
                    <a:pt x="11549" y="23379"/>
                    <a:pt x="11728" y="23165"/>
                  </a:cubicBezTo>
                  <a:close/>
                  <a:moveTo>
                    <a:pt x="25956" y="23224"/>
                  </a:moveTo>
                  <a:cubicBezTo>
                    <a:pt x="26253" y="23236"/>
                    <a:pt x="26551" y="23248"/>
                    <a:pt x="26861" y="23260"/>
                  </a:cubicBezTo>
                  <a:cubicBezTo>
                    <a:pt x="26765" y="23355"/>
                    <a:pt x="26694" y="23439"/>
                    <a:pt x="26623" y="23510"/>
                  </a:cubicBezTo>
                  <a:cubicBezTo>
                    <a:pt x="26313" y="23784"/>
                    <a:pt x="26015" y="24082"/>
                    <a:pt x="25718" y="24367"/>
                  </a:cubicBezTo>
                  <a:cubicBezTo>
                    <a:pt x="25585" y="24364"/>
                    <a:pt x="25453" y="24362"/>
                    <a:pt x="25320" y="24362"/>
                  </a:cubicBezTo>
                  <a:cubicBezTo>
                    <a:pt x="24999" y="24362"/>
                    <a:pt x="24677" y="24371"/>
                    <a:pt x="24348" y="24379"/>
                  </a:cubicBezTo>
                  <a:cubicBezTo>
                    <a:pt x="24682" y="24165"/>
                    <a:pt x="25003" y="23951"/>
                    <a:pt x="25313" y="23724"/>
                  </a:cubicBezTo>
                  <a:cubicBezTo>
                    <a:pt x="25515" y="23570"/>
                    <a:pt x="25753" y="23415"/>
                    <a:pt x="25956" y="23224"/>
                  </a:cubicBezTo>
                  <a:close/>
                  <a:moveTo>
                    <a:pt x="14621" y="23165"/>
                  </a:moveTo>
                  <a:cubicBezTo>
                    <a:pt x="14335" y="23379"/>
                    <a:pt x="14085" y="23641"/>
                    <a:pt x="13823" y="23879"/>
                  </a:cubicBezTo>
                  <a:cubicBezTo>
                    <a:pt x="13645" y="24046"/>
                    <a:pt x="13454" y="24212"/>
                    <a:pt x="13264" y="24391"/>
                  </a:cubicBezTo>
                  <a:cubicBezTo>
                    <a:pt x="12859" y="24379"/>
                    <a:pt x="12442" y="24379"/>
                    <a:pt x="12025" y="24379"/>
                  </a:cubicBezTo>
                  <a:cubicBezTo>
                    <a:pt x="12180" y="24260"/>
                    <a:pt x="12335" y="24141"/>
                    <a:pt x="12478" y="24022"/>
                  </a:cubicBezTo>
                  <a:cubicBezTo>
                    <a:pt x="12799" y="23760"/>
                    <a:pt x="13168" y="23498"/>
                    <a:pt x="13419" y="23165"/>
                  </a:cubicBezTo>
                  <a:close/>
                  <a:moveTo>
                    <a:pt x="16086" y="23177"/>
                  </a:moveTo>
                  <a:cubicBezTo>
                    <a:pt x="15764" y="23379"/>
                    <a:pt x="15490" y="23665"/>
                    <a:pt x="15216" y="23927"/>
                  </a:cubicBezTo>
                  <a:cubicBezTo>
                    <a:pt x="15050" y="24082"/>
                    <a:pt x="14895" y="24236"/>
                    <a:pt x="14740" y="24391"/>
                  </a:cubicBezTo>
                  <a:lnTo>
                    <a:pt x="13585" y="24391"/>
                  </a:lnTo>
                  <a:cubicBezTo>
                    <a:pt x="14050" y="24034"/>
                    <a:pt x="14502" y="23629"/>
                    <a:pt x="14800" y="23177"/>
                  </a:cubicBezTo>
                  <a:close/>
                  <a:moveTo>
                    <a:pt x="19086" y="23177"/>
                  </a:moveTo>
                  <a:cubicBezTo>
                    <a:pt x="18717" y="23355"/>
                    <a:pt x="18383" y="23617"/>
                    <a:pt x="18062" y="23843"/>
                  </a:cubicBezTo>
                  <a:cubicBezTo>
                    <a:pt x="17812" y="24034"/>
                    <a:pt x="17562" y="24224"/>
                    <a:pt x="17312" y="24415"/>
                  </a:cubicBezTo>
                  <a:cubicBezTo>
                    <a:pt x="16990" y="24415"/>
                    <a:pt x="16657" y="24403"/>
                    <a:pt x="16324" y="24403"/>
                  </a:cubicBezTo>
                  <a:cubicBezTo>
                    <a:pt x="16490" y="24284"/>
                    <a:pt x="16669" y="24165"/>
                    <a:pt x="16836" y="24046"/>
                  </a:cubicBezTo>
                  <a:cubicBezTo>
                    <a:pt x="17145" y="23820"/>
                    <a:pt x="17490" y="23605"/>
                    <a:pt x="17717" y="23296"/>
                  </a:cubicBezTo>
                  <a:cubicBezTo>
                    <a:pt x="17738" y="23252"/>
                    <a:pt x="17701" y="23199"/>
                    <a:pt x="17658" y="23199"/>
                  </a:cubicBezTo>
                  <a:cubicBezTo>
                    <a:pt x="17654" y="23199"/>
                    <a:pt x="17649" y="23199"/>
                    <a:pt x="17645" y="23200"/>
                  </a:cubicBezTo>
                  <a:cubicBezTo>
                    <a:pt x="17288" y="23331"/>
                    <a:pt x="16990" y="23617"/>
                    <a:pt x="16693" y="23855"/>
                  </a:cubicBezTo>
                  <a:cubicBezTo>
                    <a:pt x="16455" y="24034"/>
                    <a:pt x="16228" y="24224"/>
                    <a:pt x="16002" y="24403"/>
                  </a:cubicBezTo>
                  <a:cubicBezTo>
                    <a:pt x="15657" y="24403"/>
                    <a:pt x="15312" y="24403"/>
                    <a:pt x="14954" y="24391"/>
                  </a:cubicBezTo>
                  <a:cubicBezTo>
                    <a:pt x="15085" y="24284"/>
                    <a:pt x="15216" y="24177"/>
                    <a:pt x="15347" y="24058"/>
                  </a:cubicBezTo>
                  <a:cubicBezTo>
                    <a:pt x="15657" y="23772"/>
                    <a:pt x="16002" y="23510"/>
                    <a:pt x="16264" y="23177"/>
                  </a:cubicBezTo>
                  <a:close/>
                  <a:moveTo>
                    <a:pt x="20157" y="23177"/>
                  </a:moveTo>
                  <a:cubicBezTo>
                    <a:pt x="19931" y="23331"/>
                    <a:pt x="19717" y="23534"/>
                    <a:pt x="19515" y="23701"/>
                  </a:cubicBezTo>
                  <a:cubicBezTo>
                    <a:pt x="19229" y="23939"/>
                    <a:pt x="18955" y="24189"/>
                    <a:pt x="18657" y="24427"/>
                  </a:cubicBezTo>
                  <a:cubicBezTo>
                    <a:pt x="18312" y="24415"/>
                    <a:pt x="17955" y="24415"/>
                    <a:pt x="17610" y="24415"/>
                  </a:cubicBezTo>
                  <a:cubicBezTo>
                    <a:pt x="17800" y="24284"/>
                    <a:pt x="17979" y="24153"/>
                    <a:pt x="18169" y="24034"/>
                  </a:cubicBezTo>
                  <a:cubicBezTo>
                    <a:pt x="18550" y="23772"/>
                    <a:pt x="18979" y="23534"/>
                    <a:pt x="19300" y="23200"/>
                  </a:cubicBezTo>
                  <a:cubicBezTo>
                    <a:pt x="19300" y="23189"/>
                    <a:pt x="19300" y="23189"/>
                    <a:pt x="19312" y="23177"/>
                  </a:cubicBezTo>
                  <a:close/>
                  <a:moveTo>
                    <a:pt x="24277" y="23177"/>
                  </a:moveTo>
                  <a:cubicBezTo>
                    <a:pt x="24706" y="23189"/>
                    <a:pt x="25146" y="23200"/>
                    <a:pt x="25587" y="23212"/>
                  </a:cubicBezTo>
                  <a:cubicBezTo>
                    <a:pt x="25468" y="23308"/>
                    <a:pt x="25349" y="23415"/>
                    <a:pt x="25241" y="23498"/>
                  </a:cubicBezTo>
                  <a:cubicBezTo>
                    <a:pt x="24872" y="23808"/>
                    <a:pt x="24491" y="24093"/>
                    <a:pt x="24110" y="24391"/>
                  </a:cubicBezTo>
                  <a:cubicBezTo>
                    <a:pt x="23741" y="24403"/>
                    <a:pt x="23372" y="24415"/>
                    <a:pt x="23015" y="24427"/>
                  </a:cubicBezTo>
                  <a:cubicBezTo>
                    <a:pt x="23265" y="24153"/>
                    <a:pt x="23527" y="23891"/>
                    <a:pt x="23789" y="23629"/>
                  </a:cubicBezTo>
                  <a:cubicBezTo>
                    <a:pt x="23944" y="23474"/>
                    <a:pt x="24110" y="23331"/>
                    <a:pt x="24277" y="23177"/>
                  </a:cubicBezTo>
                  <a:close/>
                  <a:moveTo>
                    <a:pt x="3560" y="22950"/>
                  </a:moveTo>
                  <a:cubicBezTo>
                    <a:pt x="3882" y="23010"/>
                    <a:pt x="4203" y="23046"/>
                    <a:pt x="4536" y="23081"/>
                  </a:cubicBezTo>
                  <a:cubicBezTo>
                    <a:pt x="4310" y="23212"/>
                    <a:pt x="4108" y="23415"/>
                    <a:pt x="3929" y="23581"/>
                  </a:cubicBezTo>
                  <a:cubicBezTo>
                    <a:pt x="3667" y="23808"/>
                    <a:pt x="3417" y="24034"/>
                    <a:pt x="3179" y="24272"/>
                  </a:cubicBezTo>
                  <a:cubicBezTo>
                    <a:pt x="3155" y="24284"/>
                    <a:pt x="3155" y="24308"/>
                    <a:pt x="3167" y="24332"/>
                  </a:cubicBezTo>
                  <a:cubicBezTo>
                    <a:pt x="2643" y="24343"/>
                    <a:pt x="2108" y="24379"/>
                    <a:pt x="1584" y="24439"/>
                  </a:cubicBezTo>
                  <a:cubicBezTo>
                    <a:pt x="1834" y="24236"/>
                    <a:pt x="2060" y="24010"/>
                    <a:pt x="2298" y="23831"/>
                  </a:cubicBezTo>
                  <a:cubicBezTo>
                    <a:pt x="2679" y="23558"/>
                    <a:pt x="3096" y="23284"/>
                    <a:pt x="3429" y="22950"/>
                  </a:cubicBezTo>
                  <a:cubicBezTo>
                    <a:pt x="3453" y="22956"/>
                    <a:pt x="3474" y="22959"/>
                    <a:pt x="3495" y="22959"/>
                  </a:cubicBezTo>
                  <a:cubicBezTo>
                    <a:pt x="3515" y="22959"/>
                    <a:pt x="3536" y="22956"/>
                    <a:pt x="3560" y="22950"/>
                  </a:cubicBezTo>
                  <a:close/>
                  <a:moveTo>
                    <a:pt x="21550" y="23177"/>
                  </a:moveTo>
                  <a:cubicBezTo>
                    <a:pt x="21312" y="23331"/>
                    <a:pt x="21110" y="23546"/>
                    <a:pt x="20908" y="23712"/>
                  </a:cubicBezTo>
                  <a:cubicBezTo>
                    <a:pt x="20634" y="23951"/>
                    <a:pt x="20372" y="24189"/>
                    <a:pt x="20110" y="24439"/>
                  </a:cubicBezTo>
                  <a:cubicBezTo>
                    <a:pt x="19717" y="24427"/>
                    <a:pt x="19324" y="24427"/>
                    <a:pt x="18931" y="24427"/>
                  </a:cubicBezTo>
                  <a:cubicBezTo>
                    <a:pt x="19181" y="24260"/>
                    <a:pt x="19431" y="24082"/>
                    <a:pt x="19669" y="23903"/>
                  </a:cubicBezTo>
                  <a:cubicBezTo>
                    <a:pt x="19943" y="23689"/>
                    <a:pt x="20288" y="23462"/>
                    <a:pt x="20491" y="23177"/>
                  </a:cubicBezTo>
                  <a:close/>
                  <a:moveTo>
                    <a:pt x="22753" y="23177"/>
                  </a:moveTo>
                  <a:cubicBezTo>
                    <a:pt x="22598" y="23331"/>
                    <a:pt x="22443" y="23498"/>
                    <a:pt x="22289" y="23653"/>
                  </a:cubicBezTo>
                  <a:cubicBezTo>
                    <a:pt x="22015" y="23915"/>
                    <a:pt x="21753" y="24177"/>
                    <a:pt x="21491" y="24439"/>
                  </a:cubicBezTo>
                  <a:lnTo>
                    <a:pt x="20372" y="24439"/>
                  </a:lnTo>
                  <a:cubicBezTo>
                    <a:pt x="20586" y="24272"/>
                    <a:pt x="20800" y="24105"/>
                    <a:pt x="21015" y="23927"/>
                  </a:cubicBezTo>
                  <a:cubicBezTo>
                    <a:pt x="21300" y="23712"/>
                    <a:pt x="21646" y="23486"/>
                    <a:pt x="21848" y="23177"/>
                  </a:cubicBezTo>
                  <a:close/>
                  <a:moveTo>
                    <a:pt x="23944" y="23177"/>
                  </a:moveTo>
                  <a:cubicBezTo>
                    <a:pt x="23848" y="23284"/>
                    <a:pt x="23741" y="23391"/>
                    <a:pt x="23646" y="23486"/>
                  </a:cubicBezTo>
                  <a:cubicBezTo>
                    <a:pt x="23348" y="23784"/>
                    <a:pt x="23063" y="24105"/>
                    <a:pt x="22801" y="24427"/>
                  </a:cubicBezTo>
                  <a:cubicBezTo>
                    <a:pt x="22432" y="24439"/>
                    <a:pt x="22074" y="24451"/>
                    <a:pt x="21729" y="24451"/>
                  </a:cubicBezTo>
                  <a:lnTo>
                    <a:pt x="21705" y="24451"/>
                  </a:lnTo>
                  <a:cubicBezTo>
                    <a:pt x="21943" y="24212"/>
                    <a:pt x="22170" y="23986"/>
                    <a:pt x="22396" y="23760"/>
                  </a:cubicBezTo>
                  <a:cubicBezTo>
                    <a:pt x="22586" y="23570"/>
                    <a:pt x="22789" y="23379"/>
                    <a:pt x="22979" y="23177"/>
                  </a:cubicBezTo>
                  <a:close/>
                  <a:moveTo>
                    <a:pt x="28551" y="23260"/>
                  </a:moveTo>
                  <a:cubicBezTo>
                    <a:pt x="28266" y="23462"/>
                    <a:pt x="28039" y="23748"/>
                    <a:pt x="27813" y="23998"/>
                  </a:cubicBezTo>
                  <a:cubicBezTo>
                    <a:pt x="27670" y="24165"/>
                    <a:pt x="27539" y="24343"/>
                    <a:pt x="27408" y="24510"/>
                  </a:cubicBezTo>
                  <a:cubicBezTo>
                    <a:pt x="26932" y="24439"/>
                    <a:pt x="26444" y="24403"/>
                    <a:pt x="25944" y="24379"/>
                  </a:cubicBezTo>
                  <a:cubicBezTo>
                    <a:pt x="26158" y="24201"/>
                    <a:pt x="26373" y="24022"/>
                    <a:pt x="26587" y="23843"/>
                  </a:cubicBezTo>
                  <a:cubicBezTo>
                    <a:pt x="26646" y="23784"/>
                    <a:pt x="27063" y="23462"/>
                    <a:pt x="27242" y="23272"/>
                  </a:cubicBezTo>
                  <a:cubicBezTo>
                    <a:pt x="27424" y="23277"/>
                    <a:pt x="27605" y="23280"/>
                    <a:pt x="27785" y="23280"/>
                  </a:cubicBezTo>
                  <a:cubicBezTo>
                    <a:pt x="28039" y="23280"/>
                    <a:pt x="28293" y="23274"/>
                    <a:pt x="28551" y="23260"/>
                  </a:cubicBezTo>
                  <a:close/>
                  <a:moveTo>
                    <a:pt x="29802" y="23153"/>
                  </a:moveTo>
                  <a:lnTo>
                    <a:pt x="29802" y="23153"/>
                  </a:lnTo>
                  <a:cubicBezTo>
                    <a:pt x="29599" y="23284"/>
                    <a:pt x="29397" y="23415"/>
                    <a:pt x="29206" y="23558"/>
                  </a:cubicBezTo>
                  <a:cubicBezTo>
                    <a:pt x="28789" y="23855"/>
                    <a:pt x="28254" y="24177"/>
                    <a:pt x="27968" y="24617"/>
                  </a:cubicBezTo>
                  <a:cubicBezTo>
                    <a:pt x="27861" y="24593"/>
                    <a:pt x="27742" y="24570"/>
                    <a:pt x="27623" y="24558"/>
                  </a:cubicBezTo>
                  <a:cubicBezTo>
                    <a:pt x="27754" y="24415"/>
                    <a:pt x="27897" y="24272"/>
                    <a:pt x="28027" y="24129"/>
                  </a:cubicBezTo>
                  <a:cubicBezTo>
                    <a:pt x="28289" y="23867"/>
                    <a:pt x="28599" y="23617"/>
                    <a:pt x="28801" y="23320"/>
                  </a:cubicBezTo>
                  <a:cubicBezTo>
                    <a:pt x="28825" y="23296"/>
                    <a:pt x="28825" y="23272"/>
                    <a:pt x="28813" y="23248"/>
                  </a:cubicBezTo>
                  <a:cubicBezTo>
                    <a:pt x="29147" y="23224"/>
                    <a:pt x="29480" y="23200"/>
                    <a:pt x="29802" y="23153"/>
                  </a:cubicBezTo>
                  <a:close/>
                  <a:moveTo>
                    <a:pt x="11093" y="1"/>
                  </a:moveTo>
                  <a:cubicBezTo>
                    <a:pt x="8526" y="1"/>
                    <a:pt x="5954" y="112"/>
                    <a:pt x="3489" y="543"/>
                  </a:cubicBezTo>
                  <a:cubicBezTo>
                    <a:pt x="3465" y="531"/>
                    <a:pt x="3441" y="531"/>
                    <a:pt x="3405" y="531"/>
                  </a:cubicBezTo>
                  <a:cubicBezTo>
                    <a:pt x="2810" y="638"/>
                    <a:pt x="2286" y="983"/>
                    <a:pt x="1798" y="1341"/>
                  </a:cubicBezTo>
                  <a:cubicBezTo>
                    <a:pt x="1369" y="1650"/>
                    <a:pt x="786" y="1995"/>
                    <a:pt x="524" y="2472"/>
                  </a:cubicBezTo>
                  <a:cubicBezTo>
                    <a:pt x="453" y="2603"/>
                    <a:pt x="500" y="2722"/>
                    <a:pt x="595" y="2781"/>
                  </a:cubicBezTo>
                  <a:cubicBezTo>
                    <a:pt x="417" y="6508"/>
                    <a:pt x="238" y="10235"/>
                    <a:pt x="191" y="13973"/>
                  </a:cubicBezTo>
                  <a:cubicBezTo>
                    <a:pt x="167" y="15771"/>
                    <a:pt x="167" y="17569"/>
                    <a:pt x="203" y="19367"/>
                  </a:cubicBezTo>
                  <a:cubicBezTo>
                    <a:pt x="238" y="21022"/>
                    <a:pt x="0" y="23058"/>
                    <a:pt x="548" y="24641"/>
                  </a:cubicBezTo>
                  <a:cubicBezTo>
                    <a:pt x="505" y="24801"/>
                    <a:pt x="634" y="24932"/>
                    <a:pt x="782" y="24932"/>
                  </a:cubicBezTo>
                  <a:cubicBezTo>
                    <a:pt x="799" y="24932"/>
                    <a:pt x="816" y="24931"/>
                    <a:pt x="834" y="24927"/>
                  </a:cubicBezTo>
                  <a:cubicBezTo>
                    <a:pt x="848" y="24930"/>
                    <a:pt x="863" y="24931"/>
                    <a:pt x="876" y="24931"/>
                  </a:cubicBezTo>
                  <a:cubicBezTo>
                    <a:pt x="917" y="24931"/>
                    <a:pt x="953" y="24918"/>
                    <a:pt x="988" y="24891"/>
                  </a:cubicBezTo>
                  <a:cubicBezTo>
                    <a:pt x="2163" y="25080"/>
                    <a:pt x="3376" y="25116"/>
                    <a:pt x="4588" y="25116"/>
                  </a:cubicBezTo>
                  <a:cubicBezTo>
                    <a:pt x="5331" y="25116"/>
                    <a:pt x="6073" y="25103"/>
                    <a:pt x="6807" y="25103"/>
                  </a:cubicBezTo>
                  <a:cubicBezTo>
                    <a:pt x="6987" y="25103"/>
                    <a:pt x="7167" y="25103"/>
                    <a:pt x="7346" y="25105"/>
                  </a:cubicBezTo>
                  <a:cubicBezTo>
                    <a:pt x="9739" y="25117"/>
                    <a:pt x="12133" y="25153"/>
                    <a:pt x="14538" y="25177"/>
                  </a:cubicBezTo>
                  <a:cubicBezTo>
                    <a:pt x="16931" y="25201"/>
                    <a:pt x="19324" y="25225"/>
                    <a:pt x="21729" y="25236"/>
                  </a:cubicBezTo>
                  <a:cubicBezTo>
                    <a:pt x="22880" y="25243"/>
                    <a:pt x="24134" y="25348"/>
                    <a:pt x="25368" y="25348"/>
                  </a:cubicBezTo>
                  <a:cubicBezTo>
                    <a:pt x="26367" y="25348"/>
                    <a:pt x="27355" y="25279"/>
                    <a:pt x="28266" y="25034"/>
                  </a:cubicBezTo>
                  <a:cubicBezTo>
                    <a:pt x="28313" y="25022"/>
                    <a:pt x="28337" y="24998"/>
                    <a:pt x="28361" y="24963"/>
                  </a:cubicBezTo>
                  <a:cubicBezTo>
                    <a:pt x="28825" y="24713"/>
                    <a:pt x="29230" y="24248"/>
                    <a:pt x="29647" y="23939"/>
                  </a:cubicBezTo>
                  <a:cubicBezTo>
                    <a:pt x="29980" y="23689"/>
                    <a:pt x="30337" y="23462"/>
                    <a:pt x="30647" y="23189"/>
                  </a:cubicBezTo>
                  <a:cubicBezTo>
                    <a:pt x="30664" y="23192"/>
                    <a:pt x="30681" y="23194"/>
                    <a:pt x="30699" y="23194"/>
                  </a:cubicBezTo>
                  <a:cubicBezTo>
                    <a:pt x="30805" y="23194"/>
                    <a:pt x="30916" y="23132"/>
                    <a:pt x="30956" y="23010"/>
                  </a:cubicBezTo>
                  <a:cubicBezTo>
                    <a:pt x="31421" y="21450"/>
                    <a:pt x="31183" y="19557"/>
                    <a:pt x="31195" y="17938"/>
                  </a:cubicBezTo>
                  <a:cubicBezTo>
                    <a:pt x="31195" y="16045"/>
                    <a:pt x="31195" y="14152"/>
                    <a:pt x="31147" y="12259"/>
                  </a:cubicBezTo>
                  <a:cubicBezTo>
                    <a:pt x="31040" y="8603"/>
                    <a:pt x="30897" y="4972"/>
                    <a:pt x="30540" y="1329"/>
                  </a:cubicBezTo>
                  <a:cubicBezTo>
                    <a:pt x="30742" y="1245"/>
                    <a:pt x="30694" y="900"/>
                    <a:pt x="30480" y="841"/>
                  </a:cubicBezTo>
                  <a:cubicBezTo>
                    <a:pt x="28468" y="281"/>
                    <a:pt x="26075" y="460"/>
                    <a:pt x="23991" y="352"/>
                  </a:cubicBezTo>
                  <a:cubicBezTo>
                    <a:pt x="21646" y="233"/>
                    <a:pt x="19300" y="150"/>
                    <a:pt x="16943" y="102"/>
                  </a:cubicBezTo>
                  <a:cubicBezTo>
                    <a:pt x="15030" y="66"/>
                    <a:pt x="13063" y="1"/>
                    <a:pt x="110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</p:grpSp>
      <p:grpSp>
        <p:nvGrpSpPr>
          <p:cNvPr id="373" name="Google Shape;373;p20"/>
          <p:cNvGrpSpPr/>
          <p:nvPr/>
        </p:nvGrpSpPr>
        <p:grpSpPr>
          <a:xfrm>
            <a:off x="6286858" y="6158024"/>
            <a:ext cx="3307776" cy="4236668"/>
            <a:chOff x="4850792" y="4057154"/>
            <a:chExt cx="1175055" cy="610106"/>
          </a:xfrm>
        </p:grpSpPr>
        <p:sp>
          <p:nvSpPr>
            <p:cNvPr id="374" name="Google Shape;374;p20"/>
            <p:cNvSpPr/>
            <p:nvPr/>
          </p:nvSpPr>
          <p:spPr>
            <a:xfrm>
              <a:off x="4965359" y="4098992"/>
              <a:ext cx="1020769" cy="482805"/>
            </a:xfrm>
            <a:custGeom>
              <a:avLst/>
              <a:gdLst/>
              <a:ahLst/>
              <a:cxnLst/>
              <a:rect l="l" t="t" r="r" b="b"/>
              <a:pathLst>
                <a:path w="33636" h="14955" extrusionOk="0">
                  <a:moveTo>
                    <a:pt x="33635" y="0"/>
                  </a:moveTo>
                  <a:lnTo>
                    <a:pt x="0" y="107"/>
                  </a:lnTo>
                  <a:cubicBezTo>
                    <a:pt x="0" y="107"/>
                    <a:pt x="619" y="5096"/>
                    <a:pt x="822" y="9240"/>
                  </a:cubicBezTo>
                  <a:cubicBezTo>
                    <a:pt x="1036" y="13395"/>
                    <a:pt x="1036" y="14955"/>
                    <a:pt x="1036" y="14955"/>
                  </a:cubicBezTo>
                  <a:lnTo>
                    <a:pt x="32695" y="14228"/>
                  </a:lnTo>
                  <a:lnTo>
                    <a:pt x="3363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endParaRPr lang="en" sz="2533" dirty="0" smtClean="0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  <a:p>
              <a:pPr algn="ctr"/>
              <a:endParaRPr lang="en" sz="2533" dirty="0" smtClean="0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  <a:p>
              <a:pPr algn="ctr"/>
              <a:r>
                <a:rPr lang="en" sz="2533" dirty="0" smtClean="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Indicadores de resultados:</a:t>
              </a:r>
            </a:p>
            <a:p>
              <a:pPr algn="ctr"/>
              <a:r>
                <a:rPr lang="es-ES" sz="2533" dirty="0" smtClean="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-Efecto de resultados.</a:t>
              </a:r>
            </a:p>
            <a:p>
              <a:pPr algn="ctr"/>
              <a:r>
                <a:rPr lang="es-ES" sz="2533" dirty="0" smtClean="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-Objetivos del programa</a:t>
              </a:r>
            </a:p>
            <a:p>
              <a:pPr algn="ctr"/>
              <a:r>
                <a:rPr lang="es-ES" sz="2533" dirty="0" smtClean="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-A</a:t>
              </a:r>
              <a:r>
                <a:rPr lang="es-ES" sz="2533" dirty="0" smtClean="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</a:rPr>
                <a:t>ctividades </a:t>
              </a:r>
              <a:r>
                <a:rPr lang="es-ES" sz="2533" dirty="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</a:rPr>
                <a:t>de transformación </a:t>
              </a:r>
              <a:endParaRPr lang="es-ES" sz="2533" dirty="0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  <a:p>
              <a:pPr algn="ctr"/>
              <a:endParaRPr lang="en" sz="2533" dirty="0" smtClean="0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  <a:p>
              <a:pPr algn="ctr"/>
              <a:endParaRPr sz="2533" dirty="0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375" name="Google Shape;375;p20"/>
            <p:cNvSpPr/>
            <p:nvPr/>
          </p:nvSpPr>
          <p:spPr>
            <a:xfrm>
              <a:off x="4850792" y="4057154"/>
              <a:ext cx="1175055" cy="610106"/>
            </a:xfrm>
            <a:custGeom>
              <a:avLst/>
              <a:gdLst/>
              <a:ahLst/>
              <a:cxnLst/>
              <a:rect l="l" t="t" r="r" b="b"/>
              <a:pathLst>
                <a:path w="38720" h="20104" extrusionOk="0">
                  <a:moveTo>
                    <a:pt x="2799" y="1581"/>
                  </a:moveTo>
                  <a:cubicBezTo>
                    <a:pt x="2811" y="1723"/>
                    <a:pt x="2823" y="1878"/>
                    <a:pt x="2823" y="2021"/>
                  </a:cubicBezTo>
                  <a:cubicBezTo>
                    <a:pt x="1965" y="2533"/>
                    <a:pt x="1203" y="3236"/>
                    <a:pt x="382" y="3831"/>
                  </a:cubicBezTo>
                  <a:cubicBezTo>
                    <a:pt x="370" y="3664"/>
                    <a:pt x="346" y="3509"/>
                    <a:pt x="322" y="3343"/>
                  </a:cubicBezTo>
                  <a:lnTo>
                    <a:pt x="322" y="3343"/>
                  </a:lnTo>
                  <a:cubicBezTo>
                    <a:pt x="348" y="3351"/>
                    <a:pt x="374" y="3355"/>
                    <a:pt x="401" y="3355"/>
                  </a:cubicBezTo>
                  <a:cubicBezTo>
                    <a:pt x="448" y="3355"/>
                    <a:pt x="494" y="3342"/>
                    <a:pt x="525" y="3319"/>
                  </a:cubicBezTo>
                  <a:cubicBezTo>
                    <a:pt x="989" y="2985"/>
                    <a:pt x="1430" y="2616"/>
                    <a:pt x="1870" y="2271"/>
                  </a:cubicBezTo>
                  <a:cubicBezTo>
                    <a:pt x="2156" y="2057"/>
                    <a:pt x="2513" y="1842"/>
                    <a:pt x="2799" y="1581"/>
                  </a:cubicBezTo>
                  <a:close/>
                  <a:moveTo>
                    <a:pt x="2834" y="2188"/>
                  </a:moveTo>
                  <a:cubicBezTo>
                    <a:pt x="2846" y="2438"/>
                    <a:pt x="2858" y="2688"/>
                    <a:pt x="2870" y="2938"/>
                  </a:cubicBezTo>
                  <a:cubicBezTo>
                    <a:pt x="2430" y="3152"/>
                    <a:pt x="2049" y="3521"/>
                    <a:pt x="1691" y="3831"/>
                  </a:cubicBezTo>
                  <a:cubicBezTo>
                    <a:pt x="1287" y="4176"/>
                    <a:pt x="906" y="4533"/>
                    <a:pt x="525" y="4902"/>
                  </a:cubicBezTo>
                  <a:cubicBezTo>
                    <a:pt x="489" y="4593"/>
                    <a:pt x="453" y="4283"/>
                    <a:pt x="406" y="3974"/>
                  </a:cubicBezTo>
                  <a:cubicBezTo>
                    <a:pt x="1227" y="3450"/>
                    <a:pt x="2156" y="2890"/>
                    <a:pt x="2834" y="2188"/>
                  </a:cubicBezTo>
                  <a:close/>
                  <a:moveTo>
                    <a:pt x="2882" y="3164"/>
                  </a:moveTo>
                  <a:cubicBezTo>
                    <a:pt x="2894" y="3486"/>
                    <a:pt x="2906" y="3807"/>
                    <a:pt x="2930" y="4128"/>
                  </a:cubicBezTo>
                  <a:cubicBezTo>
                    <a:pt x="2584" y="4379"/>
                    <a:pt x="2275" y="4700"/>
                    <a:pt x="1965" y="4974"/>
                  </a:cubicBezTo>
                  <a:cubicBezTo>
                    <a:pt x="1537" y="5355"/>
                    <a:pt x="1108" y="5748"/>
                    <a:pt x="679" y="6141"/>
                  </a:cubicBezTo>
                  <a:cubicBezTo>
                    <a:pt x="632" y="5795"/>
                    <a:pt x="596" y="5438"/>
                    <a:pt x="548" y="5081"/>
                  </a:cubicBezTo>
                  <a:cubicBezTo>
                    <a:pt x="929" y="4759"/>
                    <a:pt x="1310" y="4438"/>
                    <a:pt x="1703" y="4117"/>
                  </a:cubicBezTo>
                  <a:cubicBezTo>
                    <a:pt x="2084" y="3807"/>
                    <a:pt x="2525" y="3521"/>
                    <a:pt x="2882" y="3164"/>
                  </a:cubicBezTo>
                  <a:close/>
                  <a:moveTo>
                    <a:pt x="2942" y="4414"/>
                  </a:moveTo>
                  <a:cubicBezTo>
                    <a:pt x="2954" y="4688"/>
                    <a:pt x="2977" y="4950"/>
                    <a:pt x="2989" y="5224"/>
                  </a:cubicBezTo>
                  <a:cubicBezTo>
                    <a:pt x="2620" y="5450"/>
                    <a:pt x="2287" y="5736"/>
                    <a:pt x="1953" y="5986"/>
                  </a:cubicBezTo>
                  <a:cubicBezTo>
                    <a:pt x="1561" y="6295"/>
                    <a:pt x="1156" y="6593"/>
                    <a:pt x="763" y="6903"/>
                  </a:cubicBezTo>
                  <a:cubicBezTo>
                    <a:pt x="739" y="6688"/>
                    <a:pt x="715" y="6486"/>
                    <a:pt x="691" y="6283"/>
                  </a:cubicBezTo>
                  <a:cubicBezTo>
                    <a:pt x="1168" y="5891"/>
                    <a:pt x="1632" y="5510"/>
                    <a:pt x="2108" y="5117"/>
                  </a:cubicBezTo>
                  <a:cubicBezTo>
                    <a:pt x="2382" y="4879"/>
                    <a:pt x="2680" y="4664"/>
                    <a:pt x="2942" y="4414"/>
                  </a:cubicBezTo>
                  <a:close/>
                  <a:moveTo>
                    <a:pt x="3001" y="5510"/>
                  </a:moveTo>
                  <a:cubicBezTo>
                    <a:pt x="3025" y="5772"/>
                    <a:pt x="3037" y="6022"/>
                    <a:pt x="3049" y="6283"/>
                  </a:cubicBezTo>
                  <a:cubicBezTo>
                    <a:pt x="2715" y="6486"/>
                    <a:pt x="2394" y="6748"/>
                    <a:pt x="2096" y="6986"/>
                  </a:cubicBezTo>
                  <a:cubicBezTo>
                    <a:pt x="1680" y="7307"/>
                    <a:pt x="1263" y="7653"/>
                    <a:pt x="858" y="7998"/>
                  </a:cubicBezTo>
                  <a:cubicBezTo>
                    <a:pt x="834" y="7677"/>
                    <a:pt x="810" y="7367"/>
                    <a:pt x="775" y="7045"/>
                  </a:cubicBezTo>
                  <a:cubicBezTo>
                    <a:pt x="1203" y="6760"/>
                    <a:pt x="1632" y="6462"/>
                    <a:pt x="2061" y="6164"/>
                  </a:cubicBezTo>
                  <a:cubicBezTo>
                    <a:pt x="2370" y="5950"/>
                    <a:pt x="2704" y="5748"/>
                    <a:pt x="3001" y="5510"/>
                  </a:cubicBezTo>
                  <a:close/>
                  <a:moveTo>
                    <a:pt x="3061" y="6617"/>
                  </a:moveTo>
                  <a:cubicBezTo>
                    <a:pt x="3073" y="6819"/>
                    <a:pt x="3085" y="7034"/>
                    <a:pt x="3096" y="7236"/>
                  </a:cubicBezTo>
                  <a:cubicBezTo>
                    <a:pt x="2334" y="7593"/>
                    <a:pt x="1596" y="8165"/>
                    <a:pt x="929" y="8736"/>
                  </a:cubicBezTo>
                  <a:cubicBezTo>
                    <a:pt x="918" y="8546"/>
                    <a:pt x="894" y="8367"/>
                    <a:pt x="882" y="8188"/>
                  </a:cubicBezTo>
                  <a:cubicBezTo>
                    <a:pt x="1322" y="7843"/>
                    <a:pt x="1775" y="7510"/>
                    <a:pt x="2239" y="7188"/>
                  </a:cubicBezTo>
                  <a:cubicBezTo>
                    <a:pt x="2501" y="6998"/>
                    <a:pt x="2799" y="6819"/>
                    <a:pt x="3061" y="6617"/>
                  </a:cubicBezTo>
                  <a:close/>
                  <a:moveTo>
                    <a:pt x="3108" y="7522"/>
                  </a:moveTo>
                  <a:cubicBezTo>
                    <a:pt x="3132" y="7772"/>
                    <a:pt x="3132" y="8034"/>
                    <a:pt x="3144" y="8296"/>
                  </a:cubicBezTo>
                  <a:cubicBezTo>
                    <a:pt x="2751" y="8439"/>
                    <a:pt x="2430" y="8831"/>
                    <a:pt x="2108" y="9093"/>
                  </a:cubicBezTo>
                  <a:cubicBezTo>
                    <a:pt x="1751" y="9391"/>
                    <a:pt x="1382" y="9665"/>
                    <a:pt x="1025" y="9951"/>
                  </a:cubicBezTo>
                  <a:cubicBezTo>
                    <a:pt x="1001" y="9617"/>
                    <a:pt x="977" y="9284"/>
                    <a:pt x="953" y="8950"/>
                  </a:cubicBezTo>
                  <a:cubicBezTo>
                    <a:pt x="1322" y="8700"/>
                    <a:pt x="1691" y="8450"/>
                    <a:pt x="2061" y="8200"/>
                  </a:cubicBezTo>
                  <a:cubicBezTo>
                    <a:pt x="2406" y="7974"/>
                    <a:pt x="2775" y="7760"/>
                    <a:pt x="3108" y="7522"/>
                  </a:cubicBezTo>
                  <a:close/>
                  <a:moveTo>
                    <a:pt x="3156" y="8462"/>
                  </a:moveTo>
                  <a:cubicBezTo>
                    <a:pt x="3168" y="8772"/>
                    <a:pt x="3180" y="9081"/>
                    <a:pt x="3192" y="9391"/>
                  </a:cubicBezTo>
                  <a:cubicBezTo>
                    <a:pt x="2799" y="9582"/>
                    <a:pt x="2465" y="9903"/>
                    <a:pt x="2120" y="10165"/>
                  </a:cubicBezTo>
                  <a:cubicBezTo>
                    <a:pt x="1775" y="10403"/>
                    <a:pt x="1430" y="10641"/>
                    <a:pt x="1084" y="10867"/>
                  </a:cubicBezTo>
                  <a:cubicBezTo>
                    <a:pt x="1072" y="10617"/>
                    <a:pt x="1049" y="10379"/>
                    <a:pt x="1037" y="10129"/>
                  </a:cubicBezTo>
                  <a:cubicBezTo>
                    <a:pt x="1430" y="9903"/>
                    <a:pt x="1799" y="9641"/>
                    <a:pt x="2144" y="9355"/>
                  </a:cubicBezTo>
                  <a:cubicBezTo>
                    <a:pt x="2477" y="9105"/>
                    <a:pt x="2930" y="8831"/>
                    <a:pt x="3156" y="8462"/>
                  </a:cubicBezTo>
                  <a:close/>
                  <a:moveTo>
                    <a:pt x="3204" y="9605"/>
                  </a:moveTo>
                  <a:cubicBezTo>
                    <a:pt x="3227" y="10153"/>
                    <a:pt x="3215" y="10713"/>
                    <a:pt x="3204" y="11284"/>
                  </a:cubicBezTo>
                  <a:cubicBezTo>
                    <a:pt x="2811" y="11534"/>
                    <a:pt x="2453" y="11868"/>
                    <a:pt x="2108" y="12177"/>
                  </a:cubicBezTo>
                  <a:cubicBezTo>
                    <a:pt x="1811" y="12427"/>
                    <a:pt x="1525" y="12677"/>
                    <a:pt x="1239" y="12939"/>
                  </a:cubicBezTo>
                  <a:cubicBezTo>
                    <a:pt x="1215" y="12665"/>
                    <a:pt x="1191" y="12391"/>
                    <a:pt x="1168" y="12118"/>
                  </a:cubicBezTo>
                  <a:cubicBezTo>
                    <a:pt x="1489" y="11856"/>
                    <a:pt x="1811" y="11594"/>
                    <a:pt x="2132" y="11320"/>
                  </a:cubicBezTo>
                  <a:cubicBezTo>
                    <a:pt x="2477" y="11034"/>
                    <a:pt x="2882" y="10760"/>
                    <a:pt x="3132" y="10391"/>
                  </a:cubicBezTo>
                  <a:cubicBezTo>
                    <a:pt x="3161" y="10342"/>
                    <a:pt x="3119" y="10302"/>
                    <a:pt x="3076" y="10302"/>
                  </a:cubicBezTo>
                  <a:cubicBezTo>
                    <a:pt x="3067" y="10302"/>
                    <a:pt x="3057" y="10304"/>
                    <a:pt x="3049" y="10308"/>
                  </a:cubicBezTo>
                  <a:cubicBezTo>
                    <a:pt x="2644" y="10498"/>
                    <a:pt x="2311" y="10867"/>
                    <a:pt x="1977" y="11165"/>
                  </a:cubicBezTo>
                  <a:cubicBezTo>
                    <a:pt x="1703" y="11403"/>
                    <a:pt x="1430" y="11653"/>
                    <a:pt x="1156" y="11903"/>
                  </a:cubicBezTo>
                  <a:cubicBezTo>
                    <a:pt x="1144" y="11701"/>
                    <a:pt x="1132" y="11510"/>
                    <a:pt x="1120" y="11320"/>
                  </a:cubicBezTo>
                  <a:cubicBezTo>
                    <a:pt x="1108" y="11236"/>
                    <a:pt x="1108" y="11153"/>
                    <a:pt x="1096" y="11082"/>
                  </a:cubicBezTo>
                  <a:cubicBezTo>
                    <a:pt x="1513" y="10844"/>
                    <a:pt x="1918" y="10594"/>
                    <a:pt x="2311" y="10320"/>
                  </a:cubicBezTo>
                  <a:cubicBezTo>
                    <a:pt x="2608" y="10105"/>
                    <a:pt x="2954" y="9891"/>
                    <a:pt x="3204" y="9605"/>
                  </a:cubicBezTo>
                  <a:close/>
                  <a:moveTo>
                    <a:pt x="3204" y="11558"/>
                  </a:moveTo>
                  <a:lnTo>
                    <a:pt x="3204" y="11558"/>
                  </a:lnTo>
                  <a:cubicBezTo>
                    <a:pt x="3192" y="11844"/>
                    <a:pt x="3180" y="12129"/>
                    <a:pt x="3180" y="12403"/>
                  </a:cubicBezTo>
                  <a:cubicBezTo>
                    <a:pt x="2489" y="12701"/>
                    <a:pt x="1870" y="13261"/>
                    <a:pt x="1310" y="13796"/>
                  </a:cubicBezTo>
                  <a:cubicBezTo>
                    <a:pt x="1287" y="13582"/>
                    <a:pt x="1275" y="13368"/>
                    <a:pt x="1251" y="13153"/>
                  </a:cubicBezTo>
                  <a:cubicBezTo>
                    <a:pt x="1561" y="12903"/>
                    <a:pt x="1882" y="12653"/>
                    <a:pt x="2180" y="12391"/>
                  </a:cubicBezTo>
                  <a:cubicBezTo>
                    <a:pt x="2513" y="12118"/>
                    <a:pt x="2882" y="11856"/>
                    <a:pt x="3204" y="11558"/>
                  </a:cubicBezTo>
                  <a:close/>
                  <a:moveTo>
                    <a:pt x="3168" y="12606"/>
                  </a:moveTo>
                  <a:lnTo>
                    <a:pt x="3168" y="12606"/>
                  </a:lnTo>
                  <a:cubicBezTo>
                    <a:pt x="3156" y="12927"/>
                    <a:pt x="3144" y="13261"/>
                    <a:pt x="3132" y="13582"/>
                  </a:cubicBezTo>
                  <a:cubicBezTo>
                    <a:pt x="2489" y="13939"/>
                    <a:pt x="1906" y="14487"/>
                    <a:pt x="1394" y="15023"/>
                  </a:cubicBezTo>
                  <a:cubicBezTo>
                    <a:pt x="1382" y="14701"/>
                    <a:pt x="1358" y="14380"/>
                    <a:pt x="1334" y="14058"/>
                  </a:cubicBezTo>
                  <a:cubicBezTo>
                    <a:pt x="1644" y="13820"/>
                    <a:pt x="1953" y="13570"/>
                    <a:pt x="2263" y="13332"/>
                  </a:cubicBezTo>
                  <a:cubicBezTo>
                    <a:pt x="2561" y="13106"/>
                    <a:pt x="2894" y="12880"/>
                    <a:pt x="3168" y="12606"/>
                  </a:cubicBezTo>
                  <a:close/>
                  <a:moveTo>
                    <a:pt x="3132" y="13880"/>
                  </a:moveTo>
                  <a:lnTo>
                    <a:pt x="3132" y="13880"/>
                  </a:lnTo>
                  <a:cubicBezTo>
                    <a:pt x="3120" y="14130"/>
                    <a:pt x="3120" y="14368"/>
                    <a:pt x="3120" y="14618"/>
                  </a:cubicBezTo>
                  <a:cubicBezTo>
                    <a:pt x="2811" y="14808"/>
                    <a:pt x="2537" y="15058"/>
                    <a:pt x="2263" y="15285"/>
                  </a:cubicBezTo>
                  <a:cubicBezTo>
                    <a:pt x="1989" y="15499"/>
                    <a:pt x="1715" y="15737"/>
                    <a:pt x="1441" y="15963"/>
                  </a:cubicBezTo>
                  <a:cubicBezTo>
                    <a:pt x="1441" y="15713"/>
                    <a:pt x="1430" y="15475"/>
                    <a:pt x="1418" y="15225"/>
                  </a:cubicBezTo>
                  <a:cubicBezTo>
                    <a:pt x="1775" y="14904"/>
                    <a:pt x="2144" y="14594"/>
                    <a:pt x="2525" y="14296"/>
                  </a:cubicBezTo>
                  <a:cubicBezTo>
                    <a:pt x="2715" y="14154"/>
                    <a:pt x="2930" y="14023"/>
                    <a:pt x="3132" y="13880"/>
                  </a:cubicBezTo>
                  <a:close/>
                  <a:moveTo>
                    <a:pt x="3120" y="14904"/>
                  </a:moveTo>
                  <a:cubicBezTo>
                    <a:pt x="3120" y="15142"/>
                    <a:pt x="3132" y="15392"/>
                    <a:pt x="3132" y="15630"/>
                  </a:cubicBezTo>
                  <a:cubicBezTo>
                    <a:pt x="2858" y="15832"/>
                    <a:pt x="2620" y="16082"/>
                    <a:pt x="2370" y="16320"/>
                  </a:cubicBezTo>
                  <a:cubicBezTo>
                    <a:pt x="2061" y="16606"/>
                    <a:pt x="1763" y="16892"/>
                    <a:pt x="1465" y="17190"/>
                  </a:cubicBezTo>
                  <a:cubicBezTo>
                    <a:pt x="1465" y="16856"/>
                    <a:pt x="1465" y="16523"/>
                    <a:pt x="1453" y="16189"/>
                  </a:cubicBezTo>
                  <a:cubicBezTo>
                    <a:pt x="1751" y="15963"/>
                    <a:pt x="2049" y="15737"/>
                    <a:pt x="2346" y="15511"/>
                  </a:cubicBezTo>
                  <a:cubicBezTo>
                    <a:pt x="2596" y="15320"/>
                    <a:pt x="2882" y="15130"/>
                    <a:pt x="3120" y="14904"/>
                  </a:cubicBezTo>
                  <a:close/>
                  <a:moveTo>
                    <a:pt x="31745" y="840"/>
                  </a:moveTo>
                  <a:cubicBezTo>
                    <a:pt x="33915" y="840"/>
                    <a:pt x="36085" y="849"/>
                    <a:pt x="38256" y="866"/>
                  </a:cubicBezTo>
                  <a:cubicBezTo>
                    <a:pt x="37839" y="3414"/>
                    <a:pt x="37744" y="6069"/>
                    <a:pt x="37565" y="8641"/>
                  </a:cubicBezTo>
                  <a:cubicBezTo>
                    <a:pt x="37375" y="11308"/>
                    <a:pt x="37160" y="13987"/>
                    <a:pt x="37017" y="16666"/>
                  </a:cubicBezTo>
                  <a:cubicBezTo>
                    <a:pt x="36613" y="16560"/>
                    <a:pt x="36165" y="16527"/>
                    <a:pt x="35707" y="16527"/>
                  </a:cubicBezTo>
                  <a:cubicBezTo>
                    <a:pt x="34978" y="16527"/>
                    <a:pt x="34225" y="16611"/>
                    <a:pt x="33588" y="16618"/>
                  </a:cubicBezTo>
                  <a:cubicBezTo>
                    <a:pt x="32088" y="16642"/>
                    <a:pt x="30588" y="16666"/>
                    <a:pt x="29088" y="16701"/>
                  </a:cubicBezTo>
                  <a:cubicBezTo>
                    <a:pt x="25623" y="16761"/>
                    <a:pt x="22170" y="16821"/>
                    <a:pt x="18706" y="16916"/>
                  </a:cubicBezTo>
                  <a:cubicBezTo>
                    <a:pt x="14169" y="17035"/>
                    <a:pt x="9645" y="17178"/>
                    <a:pt x="5120" y="17416"/>
                  </a:cubicBezTo>
                  <a:cubicBezTo>
                    <a:pt x="5103" y="17398"/>
                    <a:pt x="5086" y="17387"/>
                    <a:pt x="5068" y="17387"/>
                  </a:cubicBezTo>
                  <a:cubicBezTo>
                    <a:pt x="5062" y="17387"/>
                    <a:pt x="5055" y="17389"/>
                    <a:pt x="5049" y="17392"/>
                  </a:cubicBezTo>
                  <a:cubicBezTo>
                    <a:pt x="5037" y="17404"/>
                    <a:pt x="5025" y="17416"/>
                    <a:pt x="5013" y="17416"/>
                  </a:cubicBezTo>
                  <a:cubicBezTo>
                    <a:pt x="4680" y="17440"/>
                    <a:pt x="4347" y="17452"/>
                    <a:pt x="4013" y="17475"/>
                  </a:cubicBezTo>
                  <a:cubicBezTo>
                    <a:pt x="4073" y="17190"/>
                    <a:pt x="4108" y="16904"/>
                    <a:pt x="4144" y="16606"/>
                  </a:cubicBezTo>
                  <a:cubicBezTo>
                    <a:pt x="4180" y="16582"/>
                    <a:pt x="4204" y="16559"/>
                    <a:pt x="4239" y="16535"/>
                  </a:cubicBezTo>
                  <a:cubicBezTo>
                    <a:pt x="4272" y="16491"/>
                    <a:pt x="4244" y="16426"/>
                    <a:pt x="4193" y="16426"/>
                  </a:cubicBezTo>
                  <a:cubicBezTo>
                    <a:pt x="4189" y="16426"/>
                    <a:pt x="4184" y="16427"/>
                    <a:pt x="4180" y="16428"/>
                  </a:cubicBezTo>
                  <a:lnTo>
                    <a:pt x="4168" y="16428"/>
                  </a:lnTo>
                  <a:cubicBezTo>
                    <a:pt x="4394" y="14118"/>
                    <a:pt x="4025" y="11534"/>
                    <a:pt x="3894" y="9284"/>
                  </a:cubicBezTo>
                  <a:cubicBezTo>
                    <a:pt x="3739" y="6605"/>
                    <a:pt x="3477" y="3926"/>
                    <a:pt x="3096" y="1271"/>
                  </a:cubicBezTo>
                  <a:cubicBezTo>
                    <a:pt x="3120" y="1235"/>
                    <a:pt x="3144" y="1188"/>
                    <a:pt x="3168" y="1152"/>
                  </a:cubicBezTo>
                  <a:cubicBezTo>
                    <a:pt x="4042" y="1233"/>
                    <a:pt x="4929" y="1261"/>
                    <a:pt x="5820" y="1261"/>
                  </a:cubicBezTo>
                  <a:cubicBezTo>
                    <a:pt x="7684" y="1261"/>
                    <a:pt x="9567" y="1137"/>
                    <a:pt x="11395" y="1104"/>
                  </a:cubicBezTo>
                  <a:cubicBezTo>
                    <a:pt x="14336" y="1057"/>
                    <a:pt x="17277" y="997"/>
                    <a:pt x="20218" y="938"/>
                  </a:cubicBezTo>
                  <a:cubicBezTo>
                    <a:pt x="24060" y="869"/>
                    <a:pt x="27903" y="840"/>
                    <a:pt x="31745" y="840"/>
                  </a:cubicBezTo>
                  <a:close/>
                  <a:moveTo>
                    <a:pt x="3156" y="15904"/>
                  </a:moveTo>
                  <a:cubicBezTo>
                    <a:pt x="3168" y="16225"/>
                    <a:pt x="3192" y="16547"/>
                    <a:pt x="3227" y="16868"/>
                  </a:cubicBezTo>
                  <a:cubicBezTo>
                    <a:pt x="3013" y="17011"/>
                    <a:pt x="2799" y="17166"/>
                    <a:pt x="2584" y="17309"/>
                  </a:cubicBezTo>
                  <a:cubicBezTo>
                    <a:pt x="2180" y="17583"/>
                    <a:pt x="1799" y="17892"/>
                    <a:pt x="1418" y="18202"/>
                  </a:cubicBezTo>
                  <a:cubicBezTo>
                    <a:pt x="1430" y="17940"/>
                    <a:pt x="1441" y="17678"/>
                    <a:pt x="1453" y="17416"/>
                  </a:cubicBezTo>
                  <a:cubicBezTo>
                    <a:pt x="1811" y="17106"/>
                    <a:pt x="2180" y="16797"/>
                    <a:pt x="2525" y="16475"/>
                  </a:cubicBezTo>
                  <a:cubicBezTo>
                    <a:pt x="2739" y="16285"/>
                    <a:pt x="2954" y="16106"/>
                    <a:pt x="3156" y="15904"/>
                  </a:cubicBezTo>
                  <a:close/>
                  <a:moveTo>
                    <a:pt x="33922" y="17523"/>
                  </a:moveTo>
                  <a:cubicBezTo>
                    <a:pt x="34184" y="17523"/>
                    <a:pt x="34457" y="17535"/>
                    <a:pt x="34731" y="17547"/>
                  </a:cubicBezTo>
                  <a:cubicBezTo>
                    <a:pt x="34565" y="17678"/>
                    <a:pt x="34398" y="17833"/>
                    <a:pt x="34243" y="17964"/>
                  </a:cubicBezTo>
                  <a:cubicBezTo>
                    <a:pt x="33946" y="18214"/>
                    <a:pt x="33648" y="18464"/>
                    <a:pt x="33350" y="18726"/>
                  </a:cubicBezTo>
                  <a:cubicBezTo>
                    <a:pt x="33267" y="18722"/>
                    <a:pt x="33184" y="18721"/>
                    <a:pt x="33101" y="18721"/>
                  </a:cubicBezTo>
                  <a:cubicBezTo>
                    <a:pt x="32875" y="18721"/>
                    <a:pt x="32648" y="18732"/>
                    <a:pt x="32422" y="18749"/>
                  </a:cubicBezTo>
                  <a:cubicBezTo>
                    <a:pt x="32624" y="18595"/>
                    <a:pt x="32826" y="18428"/>
                    <a:pt x="33029" y="18273"/>
                  </a:cubicBezTo>
                  <a:cubicBezTo>
                    <a:pt x="33326" y="18035"/>
                    <a:pt x="33660" y="17797"/>
                    <a:pt x="33922" y="17523"/>
                  </a:cubicBezTo>
                  <a:close/>
                  <a:moveTo>
                    <a:pt x="35446" y="17559"/>
                  </a:moveTo>
                  <a:cubicBezTo>
                    <a:pt x="34981" y="17940"/>
                    <a:pt x="34565" y="18368"/>
                    <a:pt x="34136" y="18773"/>
                  </a:cubicBezTo>
                  <a:cubicBezTo>
                    <a:pt x="33993" y="18761"/>
                    <a:pt x="33850" y="18737"/>
                    <a:pt x="33707" y="18737"/>
                  </a:cubicBezTo>
                  <a:cubicBezTo>
                    <a:pt x="33946" y="18547"/>
                    <a:pt x="34196" y="18356"/>
                    <a:pt x="34434" y="18154"/>
                  </a:cubicBezTo>
                  <a:cubicBezTo>
                    <a:pt x="34672" y="17964"/>
                    <a:pt x="34922" y="17773"/>
                    <a:pt x="35148" y="17559"/>
                  </a:cubicBezTo>
                  <a:close/>
                  <a:moveTo>
                    <a:pt x="33588" y="17511"/>
                  </a:moveTo>
                  <a:lnTo>
                    <a:pt x="33588" y="17511"/>
                  </a:lnTo>
                  <a:cubicBezTo>
                    <a:pt x="33350" y="17678"/>
                    <a:pt x="33136" y="17868"/>
                    <a:pt x="32922" y="18047"/>
                  </a:cubicBezTo>
                  <a:cubicBezTo>
                    <a:pt x="32624" y="18285"/>
                    <a:pt x="32326" y="18523"/>
                    <a:pt x="32041" y="18773"/>
                  </a:cubicBezTo>
                  <a:cubicBezTo>
                    <a:pt x="31707" y="18797"/>
                    <a:pt x="31398" y="18809"/>
                    <a:pt x="31112" y="18821"/>
                  </a:cubicBezTo>
                  <a:lnTo>
                    <a:pt x="30945" y="18821"/>
                  </a:lnTo>
                  <a:cubicBezTo>
                    <a:pt x="31219" y="18595"/>
                    <a:pt x="31505" y="18380"/>
                    <a:pt x="31779" y="18154"/>
                  </a:cubicBezTo>
                  <a:cubicBezTo>
                    <a:pt x="32029" y="17952"/>
                    <a:pt x="32302" y="17749"/>
                    <a:pt x="32552" y="17535"/>
                  </a:cubicBezTo>
                  <a:cubicBezTo>
                    <a:pt x="32898" y="17523"/>
                    <a:pt x="33243" y="17523"/>
                    <a:pt x="33588" y="17511"/>
                  </a:cubicBezTo>
                  <a:close/>
                  <a:moveTo>
                    <a:pt x="32124" y="17535"/>
                  </a:moveTo>
                  <a:lnTo>
                    <a:pt x="32124" y="17535"/>
                  </a:lnTo>
                  <a:cubicBezTo>
                    <a:pt x="31981" y="17666"/>
                    <a:pt x="31838" y="17797"/>
                    <a:pt x="31683" y="17916"/>
                  </a:cubicBezTo>
                  <a:cubicBezTo>
                    <a:pt x="31338" y="18214"/>
                    <a:pt x="30981" y="18523"/>
                    <a:pt x="30636" y="18821"/>
                  </a:cubicBezTo>
                  <a:cubicBezTo>
                    <a:pt x="30302" y="18833"/>
                    <a:pt x="29957" y="18833"/>
                    <a:pt x="29624" y="18845"/>
                  </a:cubicBezTo>
                  <a:cubicBezTo>
                    <a:pt x="30016" y="18535"/>
                    <a:pt x="30409" y="18225"/>
                    <a:pt x="30802" y="17904"/>
                  </a:cubicBezTo>
                  <a:cubicBezTo>
                    <a:pt x="30945" y="17785"/>
                    <a:pt x="31100" y="17666"/>
                    <a:pt x="31243" y="17547"/>
                  </a:cubicBezTo>
                  <a:cubicBezTo>
                    <a:pt x="31540" y="17547"/>
                    <a:pt x="31826" y="17547"/>
                    <a:pt x="32124" y="17535"/>
                  </a:cubicBezTo>
                  <a:close/>
                  <a:moveTo>
                    <a:pt x="30838" y="17559"/>
                  </a:moveTo>
                  <a:cubicBezTo>
                    <a:pt x="30778" y="17618"/>
                    <a:pt x="30707" y="17678"/>
                    <a:pt x="30636" y="17737"/>
                  </a:cubicBezTo>
                  <a:cubicBezTo>
                    <a:pt x="30231" y="18071"/>
                    <a:pt x="29838" y="18428"/>
                    <a:pt x="29445" y="18773"/>
                  </a:cubicBezTo>
                  <a:cubicBezTo>
                    <a:pt x="29421" y="18797"/>
                    <a:pt x="29409" y="18821"/>
                    <a:pt x="29421" y="18845"/>
                  </a:cubicBezTo>
                  <a:cubicBezTo>
                    <a:pt x="29147" y="18845"/>
                    <a:pt x="28862" y="18856"/>
                    <a:pt x="28588" y="18856"/>
                  </a:cubicBezTo>
                  <a:cubicBezTo>
                    <a:pt x="28838" y="18606"/>
                    <a:pt x="29088" y="18368"/>
                    <a:pt x="29362" y="18130"/>
                  </a:cubicBezTo>
                  <a:cubicBezTo>
                    <a:pt x="29600" y="17940"/>
                    <a:pt x="29862" y="17761"/>
                    <a:pt x="30124" y="17571"/>
                  </a:cubicBezTo>
                  <a:cubicBezTo>
                    <a:pt x="30362" y="17571"/>
                    <a:pt x="30600" y="17559"/>
                    <a:pt x="30838" y="17559"/>
                  </a:cubicBezTo>
                  <a:close/>
                  <a:moveTo>
                    <a:pt x="29635" y="17571"/>
                  </a:moveTo>
                  <a:lnTo>
                    <a:pt x="29635" y="17571"/>
                  </a:lnTo>
                  <a:cubicBezTo>
                    <a:pt x="29159" y="17952"/>
                    <a:pt x="28731" y="18416"/>
                    <a:pt x="28338" y="18868"/>
                  </a:cubicBezTo>
                  <a:cubicBezTo>
                    <a:pt x="27992" y="18868"/>
                    <a:pt x="27647" y="18868"/>
                    <a:pt x="27302" y="18880"/>
                  </a:cubicBezTo>
                  <a:cubicBezTo>
                    <a:pt x="27838" y="18464"/>
                    <a:pt x="28385" y="18047"/>
                    <a:pt x="28873" y="17594"/>
                  </a:cubicBezTo>
                  <a:cubicBezTo>
                    <a:pt x="28945" y="17583"/>
                    <a:pt x="29016" y="17583"/>
                    <a:pt x="29088" y="17583"/>
                  </a:cubicBezTo>
                  <a:cubicBezTo>
                    <a:pt x="29266" y="17583"/>
                    <a:pt x="29457" y="17583"/>
                    <a:pt x="29635" y="17571"/>
                  </a:cubicBezTo>
                  <a:close/>
                  <a:moveTo>
                    <a:pt x="28421" y="17594"/>
                  </a:moveTo>
                  <a:lnTo>
                    <a:pt x="28421" y="17594"/>
                  </a:lnTo>
                  <a:cubicBezTo>
                    <a:pt x="27921" y="17999"/>
                    <a:pt x="27445" y="18464"/>
                    <a:pt x="26968" y="18880"/>
                  </a:cubicBezTo>
                  <a:cubicBezTo>
                    <a:pt x="26849" y="18892"/>
                    <a:pt x="26730" y="18892"/>
                    <a:pt x="26611" y="18892"/>
                  </a:cubicBezTo>
                  <a:cubicBezTo>
                    <a:pt x="26385" y="18892"/>
                    <a:pt x="26159" y="18904"/>
                    <a:pt x="25921" y="18904"/>
                  </a:cubicBezTo>
                  <a:cubicBezTo>
                    <a:pt x="26195" y="18678"/>
                    <a:pt x="26456" y="18452"/>
                    <a:pt x="26730" y="18237"/>
                  </a:cubicBezTo>
                  <a:cubicBezTo>
                    <a:pt x="26992" y="18023"/>
                    <a:pt x="27266" y="17833"/>
                    <a:pt x="27540" y="17618"/>
                  </a:cubicBezTo>
                  <a:cubicBezTo>
                    <a:pt x="27838" y="17606"/>
                    <a:pt x="28123" y="17606"/>
                    <a:pt x="28421" y="17594"/>
                  </a:cubicBezTo>
                  <a:close/>
                  <a:moveTo>
                    <a:pt x="36648" y="17487"/>
                  </a:moveTo>
                  <a:lnTo>
                    <a:pt x="36648" y="17487"/>
                  </a:lnTo>
                  <a:cubicBezTo>
                    <a:pt x="36422" y="17654"/>
                    <a:pt x="36208" y="17844"/>
                    <a:pt x="35993" y="17987"/>
                  </a:cubicBezTo>
                  <a:cubicBezTo>
                    <a:pt x="35577" y="18297"/>
                    <a:pt x="35160" y="18630"/>
                    <a:pt x="34708" y="18904"/>
                  </a:cubicBezTo>
                  <a:cubicBezTo>
                    <a:pt x="34624" y="18868"/>
                    <a:pt x="34529" y="18856"/>
                    <a:pt x="34446" y="18833"/>
                  </a:cubicBezTo>
                  <a:cubicBezTo>
                    <a:pt x="34934" y="18428"/>
                    <a:pt x="35422" y="18011"/>
                    <a:pt x="35851" y="17559"/>
                  </a:cubicBezTo>
                  <a:cubicBezTo>
                    <a:pt x="36124" y="17547"/>
                    <a:pt x="36398" y="17535"/>
                    <a:pt x="36648" y="17487"/>
                  </a:cubicBezTo>
                  <a:close/>
                  <a:moveTo>
                    <a:pt x="27135" y="17618"/>
                  </a:moveTo>
                  <a:lnTo>
                    <a:pt x="27135" y="17618"/>
                  </a:lnTo>
                  <a:cubicBezTo>
                    <a:pt x="26968" y="17761"/>
                    <a:pt x="26814" y="17892"/>
                    <a:pt x="26659" y="18023"/>
                  </a:cubicBezTo>
                  <a:cubicBezTo>
                    <a:pt x="26314" y="18309"/>
                    <a:pt x="25992" y="18606"/>
                    <a:pt x="25659" y="18904"/>
                  </a:cubicBezTo>
                  <a:cubicBezTo>
                    <a:pt x="25361" y="18916"/>
                    <a:pt x="25052" y="18916"/>
                    <a:pt x="24754" y="18928"/>
                  </a:cubicBezTo>
                  <a:cubicBezTo>
                    <a:pt x="24992" y="18690"/>
                    <a:pt x="25230" y="18452"/>
                    <a:pt x="25468" y="18225"/>
                  </a:cubicBezTo>
                  <a:cubicBezTo>
                    <a:pt x="25683" y="18023"/>
                    <a:pt x="25921" y="17833"/>
                    <a:pt x="26147" y="17642"/>
                  </a:cubicBezTo>
                  <a:cubicBezTo>
                    <a:pt x="26468" y="17630"/>
                    <a:pt x="26802" y="17630"/>
                    <a:pt x="27135" y="17618"/>
                  </a:cubicBezTo>
                  <a:close/>
                  <a:moveTo>
                    <a:pt x="25742" y="17642"/>
                  </a:moveTo>
                  <a:lnTo>
                    <a:pt x="25742" y="17642"/>
                  </a:lnTo>
                  <a:cubicBezTo>
                    <a:pt x="25623" y="17761"/>
                    <a:pt x="25492" y="17880"/>
                    <a:pt x="25373" y="17999"/>
                  </a:cubicBezTo>
                  <a:cubicBezTo>
                    <a:pt x="25063" y="18297"/>
                    <a:pt x="24766" y="18606"/>
                    <a:pt x="24468" y="18928"/>
                  </a:cubicBezTo>
                  <a:cubicBezTo>
                    <a:pt x="24230" y="18940"/>
                    <a:pt x="24004" y="18940"/>
                    <a:pt x="23766" y="18952"/>
                  </a:cubicBezTo>
                  <a:cubicBezTo>
                    <a:pt x="23992" y="18678"/>
                    <a:pt x="24230" y="18404"/>
                    <a:pt x="24480" y="18154"/>
                  </a:cubicBezTo>
                  <a:cubicBezTo>
                    <a:pt x="24647" y="17987"/>
                    <a:pt x="24825" y="17833"/>
                    <a:pt x="25004" y="17666"/>
                  </a:cubicBezTo>
                  <a:cubicBezTo>
                    <a:pt x="25254" y="17654"/>
                    <a:pt x="25504" y="17654"/>
                    <a:pt x="25742" y="17642"/>
                  </a:cubicBezTo>
                  <a:close/>
                  <a:moveTo>
                    <a:pt x="24575" y="17666"/>
                  </a:moveTo>
                  <a:lnTo>
                    <a:pt x="24575" y="17666"/>
                  </a:lnTo>
                  <a:cubicBezTo>
                    <a:pt x="24480" y="17761"/>
                    <a:pt x="24385" y="17868"/>
                    <a:pt x="24290" y="17964"/>
                  </a:cubicBezTo>
                  <a:cubicBezTo>
                    <a:pt x="23980" y="18273"/>
                    <a:pt x="23718" y="18606"/>
                    <a:pt x="23456" y="18952"/>
                  </a:cubicBezTo>
                  <a:cubicBezTo>
                    <a:pt x="23147" y="18964"/>
                    <a:pt x="22825" y="18964"/>
                    <a:pt x="22516" y="18976"/>
                  </a:cubicBezTo>
                  <a:cubicBezTo>
                    <a:pt x="22754" y="18737"/>
                    <a:pt x="22980" y="18511"/>
                    <a:pt x="23206" y="18273"/>
                  </a:cubicBezTo>
                  <a:cubicBezTo>
                    <a:pt x="23397" y="18083"/>
                    <a:pt x="23599" y="17892"/>
                    <a:pt x="23766" y="17678"/>
                  </a:cubicBezTo>
                  <a:cubicBezTo>
                    <a:pt x="24040" y="17678"/>
                    <a:pt x="24313" y="17678"/>
                    <a:pt x="24575" y="17666"/>
                  </a:cubicBezTo>
                  <a:close/>
                  <a:moveTo>
                    <a:pt x="23385" y="17690"/>
                  </a:moveTo>
                  <a:cubicBezTo>
                    <a:pt x="23266" y="17821"/>
                    <a:pt x="23135" y="17952"/>
                    <a:pt x="23016" y="18083"/>
                  </a:cubicBezTo>
                  <a:cubicBezTo>
                    <a:pt x="22718" y="18368"/>
                    <a:pt x="22444" y="18678"/>
                    <a:pt x="22158" y="18976"/>
                  </a:cubicBezTo>
                  <a:cubicBezTo>
                    <a:pt x="21896" y="18987"/>
                    <a:pt x="21634" y="18987"/>
                    <a:pt x="21373" y="18987"/>
                  </a:cubicBezTo>
                  <a:cubicBezTo>
                    <a:pt x="21587" y="18773"/>
                    <a:pt x="21801" y="18559"/>
                    <a:pt x="22015" y="18333"/>
                  </a:cubicBezTo>
                  <a:cubicBezTo>
                    <a:pt x="22218" y="18130"/>
                    <a:pt x="22432" y="17928"/>
                    <a:pt x="22623" y="17702"/>
                  </a:cubicBezTo>
                  <a:cubicBezTo>
                    <a:pt x="22873" y="17702"/>
                    <a:pt x="23135" y="17690"/>
                    <a:pt x="23385" y="17690"/>
                  </a:cubicBezTo>
                  <a:close/>
                  <a:moveTo>
                    <a:pt x="22265" y="17713"/>
                  </a:moveTo>
                  <a:cubicBezTo>
                    <a:pt x="21801" y="18071"/>
                    <a:pt x="21420" y="18571"/>
                    <a:pt x="21063" y="18999"/>
                  </a:cubicBezTo>
                  <a:cubicBezTo>
                    <a:pt x="20944" y="18999"/>
                    <a:pt x="20813" y="19011"/>
                    <a:pt x="20694" y="19011"/>
                  </a:cubicBezTo>
                  <a:cubicBezTo>
                    <a:pt x="20837" y="18821"/>
                    <a:pt x="20992" y="18630"/>
                    <a:pt x="21158" y="18452"/>
                  </a:cubicBezTo>
                  <a:cubicBezTo>
                    <a:pt x="21396" y="18202"/>
                    <a:pt x="21694" y="17987"/>
                    <a:pt x="21908" y="17713"/>
                  </a:cubicBezTo>
                  <a:close/>
                  <a:moveTo>
                    <a:pt x="21634" y="17725"/>
                  </a:moveTo>
                  <a:cubicBezTo>
                    <a:pt x="21373" y="17880"/>
                    <a:pt x="21146" y="18118"/>
                    <a:pt x="20956" y="18333"/>
                  </a:cubicBezTo>
                  <a:cubicBezTo>
                    <a:pt x="20753" y="18547"/>
                    <a:pt x="20563" y="18773"/>
                    <a:pt x="20396" y="19011"/>
                  </a:cubicBezTo>
                  <a:cubicBezTo>
                    <a:pt x="20087" y="19023"/>
                    <a:pt x="19777" y="19035"/>
                    <a:pt x="19456" y="19035"/>
                  </a:cubicBezTo>
                  <a:cubicBezTo>
                    <a:pt x="19860" y="18630"/>
                    <a:pt x="20241" y="18214"/>
                    <a:pt x="20515" y="17737"/>
                  </a:cubicBezTo>
                  <a:cubicBezTo>
                    <a:pt x="20896" y="17737"/>
                    <a:pt x="21265" y="17725"/>
                    <a:pt x="21634" y="17725"/>
                  </a:cubicBezTo>
                  <a:close/>
                  <a:moveTo>
                    <a:pt x="20325" y="17749"/>
                  </a:moveTo>
                  <a:cubicBezTo>
                    <a:pt x="19860" y="18118"/>
                    <a:pt x="19468" y="18583"/>
                    <a:pt x="19098" y="19047"/>
                  </a:cubicBezTo>
                  <a:cubicBezTo>
                    <a:pt x="18717" y="19059"/>
                    <a:pt x="18336" y="19059"/>
                    <a:pt x="17955" y="19071"/>
                  </a:cubicBezTo>
                  <a:cubicBezTo>
                    <a:pt x="18158" y="18821"/>
                    <a:pt x="18360" y="18583"/>
                    <a:pt x="18563" y="18345"/>
                  </a:cubicBezTo>
                  <a:cubicBezTo>
                    <a:pt x="18741" y="18154"/>
                    <a:pt x="18932" y="17964"/>
                    <a:pt x="19087" y="17761"/>
                  </a:cubicBezTo>
                  <a:cubicBezTo>
                    <a:pt x="19503" y="17761"/>
                    <a:pt x="19908" y="17749"/>
                    <a:pt x="20325" y="17749"/>
                  </a:cubicBezTo>
                  <a:close/>
                  <a:moveTo>
                    <a:pt x="18753" y="17773"/>
                  </a:moveTo>
                  <a:cubicBezTo>
                    <a:pt x="18598" y="17940"/>
                    <a:pt x="18455" y="18106"/>
                    <a:pt x="18313" y="18273"/>
                  </a:cubicBezTo>
                  <a:cubicBezTo>
                    <a:pt x="18098" y="18535"/>
                    <a:pt x="17896" y="18809"/>
                    <a:pt x="17693" y="19083"/>
                  </a:cubicBezTo>
                  <a:cubicBezTo>
                    <a:pt x="17503" y="19083"/>
                    <a:pt x="17312" y="19083"/>
                    <a:pt x="17134" y="19095"/>
                  </a:cubicBezTo>
                  <a:cubicBezTo>
                    <a:pt x="17301" y="18904"/>
                    <a:pt x="17467" y="18714"/>
                    <a:pt x="17634" y="18511"/>
                  </a:cubicBezTo>
                  <a:cubicBezTo>
                    <a:pt x="17836" y="18285"/>
                    <a:pt x="18051" y="18047"/>
                    <a:pt x="18194" y="17785"/>
                  </a:cubicBezTo>
                  <a:cubicBezTo>
                    <a:pt x="18360" y="17785"/>
                    <a:pt x="18539" y="17773"/>
                    <a:pt x="18706" y="17773"/>
                  </a:cubicBezTo>
                  <a:close/>
                  <a:moveTo>
                    <a:pt x="17920" y="17785"/>
                  </a:moveTo>
                  <a:cubicBezTo>
                    <a:pt x="17741" y="17952"/>
                    <a:pt x="17586" y="18142"/>
                    <a:pt x="17443" y="18321"/>
                  </a:cubicBezTo>
                  <a:cubicBezTo>
                    <a:pt x="17217" y="18571"/>
                    <a:pt x="17015" y="18833"/>
                    <a:pt x="16801" y="19095"/>
                  </a:cubicBezTo>
                  <a:cubicBezTo>
                    <a:pt x="16610" y="19107"/>
                    <a:pt x="16420" y="19107"/>
                    <a:pt x="16229" y="19118"/>
                  </a:cubicBezTo>
                  <a:lnTo>
                    <a:pt x="16062" y="19118"/>
                  </a:lnTo>
                  <a:cubicBezTo>
                    <a:pt x="16253" y="18904"/>
                    <a:pt x="16455" y="18690"/>
                    <a:pt x="16658" y="18475"/>
                  </a:cubicBezTo>
                  <a:cubicBezTo>
                    <a:pt x="16848" y="18261"/>
                    <a:pt x="17062" y="18047"/>
                    <a:pt x="17217" y="17797"/>
                  </a:cubicBezTo>
                  <a:cubicBezTo>
                    <a:pt x="17455" y="17797"/>
                    <a:pt x="17682" y="17785"/>
                    <a:pt x="17920" y="17785"/>
                  </a:cubicBezTo>
                  <a:close/>
                  <a:moveTo>
                    <a:pt x="16872" y="17797"/>
                  </a:moveTo>
                  <a:lnTo>
                    <a:pt x="16872" y="17797"/>
                  </a:lnTo>
                  <a:cubicBezTo>
                    <a:pt x="16705" y="17964"/>
                    <a:pt x="16550" y="18154"/>
                    <a:pt x="16408" y="18321"/>
                  </a:cubicBezTo>
                  <a:cubicBezTo>
                    <a:pt x="16169" y="18583"/>
                    <a:pt x="15943" y="18856"/>
                    <a:pt x="15717" y="19130"/>
                  </a:cubicBezTo>
                  <a:cubicBezTo>
                    <a:pt x="15360" y="19142"/>
                    <a:pt x="15003" y="19142"/>
                    <a:pt x="14657" y="19154"/>
                  </a:cubicBezTo>
                  <a:cubicBezTo>
                    <a:pt x="14836" y="18976"/>
                    <a:pt x="15026" y="18809"/>
                    <a:pt x="15217" y="18630"/>
                  </a:cubicBezTo>
                  <a:cubicBezTo>
                    <a:pt x="15503" y="18368"/>
                    <a:pt x="15824" y="18106"/>
                    <a:pt x="16098" y="17821"/>
                  </a:cubicBezTo>
                  <a:cubicBezTo>
                    <a:pt x="16348" y="17809"/>
                    <a:pt x="16610" y="17809"/>
                    <a:pt x="16872" y="17797"/>
                  </a:cubicBezTo>
                  <a:close/>
                  <a:moveTo>
                    <a:pt x="3275" y="17202"/>
                  </a:moveTo>
                  <a:cubicBezTo>
                    <a:pt x="3299" y="17344"/>
                    <a:pt x="3311" y="17475"/>
                    <a:pt x="3335" y="17618"/>
                  </a:cubicBezTo>
                  <a:cubicBezTo>
                    <a:pt x="3323" y="17654"/>
                    <a:pt x="3323" y="17690"/>
                    <a:pt x="3323" y="17725"/>
                  </a:cubicBezTo>
                  <a:cubicBezTo>
                    <a:pt x="2906" y="17904"/>
                    <a:pt x="2525" y="18261"/>
                    <a:pt x="2180" y="18511"/>
                  </a:cubicBezTo>
                  <a:cubicBezTo>
                    <a:pt x="1894" y="18726"/>
                    <a:pt x="1596" y="18952"/>
                    <a:pt x="1299" y="19166"/>
                  </a:cubicBezTo>
                  <a:cubicBezTo>
                    <a:pt x="1334" y="18928"/>
                    <a:pt x="1370" y="18690"/>
                    <a:pt x="1394" y="18452"/>
                  </a:cubicBezTo>
                  <a:cubicBezTo>
                    <a:pt x="1858" y="18118"/>
                    <a:pt x="2323" y="17785"/>
                    <a:pt x="2811" y="17475"/>
                  </a:cubicBezTo>
                  <a:cubicBezTo>
                    <a:pt x="2954" y="17380"/>
                    <a:pt x="3120" y="17297"/>
                    <a:pt x="3275" y="17202"/>
                  </a:cubicBezTo>
                  <a:close/>
                  <a:moveTo>
                    <a:pt x="15788" y="17821"/>
                  </a:moveTo>
                  <a:cubicBezTo>
                    <a:pt x="15253" y="18166"/>
                    <a:pt x="14776" y="18678"/>
                    <a:pt x="14348" y="19166"/>
                  </a:cubicBezTo>
                  <a:cubicBezTo>
                    <a:pt x="14145" y="19166"/>
                    <a:pt x="13943" y="19178"/>
                    <a:pt x="13741" y="19178"/>
                  </a:cubicBezTo>
                  <a:cubicBezTo>
                    <a:pt x="13943" y="18987"/>
                    <a:pt x="14145" y="18797"/>
                    <a:pt x="14348" y="18595"/>
                  </a:cubicBezTo>
                  <a:cubicBezTo>
                    <a:pt x="14610" y="18345"/>
                    <a:pt x="14907" y="18106"/>
                    <a:pt x="15146" y="17833"/>
                  </a:cubicBezTo>
                  <a:cubicBezTo>
                    <a:pt x="15360" y="17821"/>
                    <a:pt x="15574" y="17821"/>
                    <a:pt x="15788" y="17821"/>
                  </a:cubicBezTo>
                  <a:close/>
                  <a:moveTo>
                    <a:pt x="14800" y="17833"/>
                  </a:moveTo>
                  <a:lnTo>
                    <a:pt x="14800" y="17833"/>
                  </a:lnTo>
                  <a:cubicBezTo>
                    <a:pt x="14264" y="18202"/>
                    <a:pt x="13800" y="18714"/>
                    <a:pt x="13372" y="19190"/>
                  </a:cubicBezTo>
                  <a:cubicBezTo>
                    <a:pt x="12967" y="19202"/>
                    <a:pt x="12574" y="19214"/>
                    <a:pt x="12169" y="19226"/>
                  </a:cubicBezTo>
                  <a:cubicBezTo>
                    <a:pt x="12693" y="18797"/>
                    <a:pt x="13264" y="18356"/>
                    <a:pt x="13693" y="17844"/>
                  </a:cubicBezTo>
                  <a:cubicBezTo>
                    <a:pt x="14062" y="17844"/>
                    <a:pt x="14431" y="17844"/>
                    <a:pt x="14800" y="17833"/>
                  </a:cubicBezTo>
                  <a:close/>
                  <a:moveTo>
                    <a:pt x="13312" y="17856"/>
                  </a:moveTo>
                  <a:cubicBezTo>
                    <a:pt x="12788" y="18261"/>
                    <a:pt x="12312" y="18773"/>
                    <a:pt x="11848" y="19237"/>
                  </a:cubicBezTo>
                  <a:cubicBezTo>
                    <a:pt x="11550" y="19249"/>
                    <a:pt x="11252" y="19261"/>
                    <a:pt x="10955" y="19261"/>
                  </a:cubicBezTo>
                  <a:cubicBezTo>
                    <a:pt x="11467" y="18833"/>
                    <a:pt x="12014" y="18380"/>
                    <a:pt x="12431" y="17868"/>
                  </a:cubicBezTo>
                  <a:cubicBezTo>
                    <a:pt x="12729" y="17856"/>
                    <a:pt x="13014" y="17856"/>
                    <a:pt x="13312" y="17856"/>
                  </a:cubicBezTo>
                  <a:close/>
                  <a:moveTo>
                    <a:pt x="12026" y="17868"/>
                  </a:moveTo>
                  <a:cubicBezTo>
                    <a:pt x="11502" y="18285"/>
                    <a:pt x="11038" y="18809"/>
                    <a:pt x="10574" y="19273"/>
                  </a:cubicBezTo>
                  <a:cubicBezTo>
                    <a:pt x="10204" y="19285"/>
                    <a:pt x="9835" y="19297"/>
                    <a:pt x="9466" y="19309"/>
                  </a:cubicBezTo>
                  <a:cubicBezTo>
                    <a:pt x="9704" y="19118"/>
                    <a:pt x="9943" y="18928"/>
                    <a:pt x="10181" y="18749"/>
                  </a:cubicBezTo>
                  <a:cubicBezTo>
                    <a:pt x="10550" y="18464"/>
                    <a:pt x="10966" y="18225"/>
                    <a:pt x="11300" y="17904"/>
                  </a:cubicBezTo>
                  <a:cubicBezTo>
                    <a:pt x="11312" y="17892"/>
                    <a:pt x="11312" y="17892"/>
                    <a:pt x="11312" y="17880"/>
                  </a:cubicBezTo>
                  <a:cubicBezTo>
                    <a:pt x="11550" y="17880"/>
                    <a:pt x="11788" y="17868"/>
                    <a:pt x="12026" y="17868"/>
                  </a:cubicBezTo>
                  <a:close/>
                  <a:moveTo>
                    <a:pt x="11026" y="17880"/>
                  </a:moveTo>
                  <a:lnTo>
                    <a:pt x="11026" y="17880"/>
                  </a:lnTo>
                  <a:cubicBezTo>
                    <a:pt x="10324" y="18190"/>
                    <a:pt x="9681" y="18773"/>
                    <a:pt x="9121" y="19321"/>
                  </a:cubicBezTo>
                  <a:cubicBezTo>
                    <a:pt x="8883" y="19333"/>
                    <a:pt x="8633" y="19345"/>
                    <a:pt x="8395" y="19357"/>
                  </a:cubicBezTo>
                  <a:cubicBezTo>
                    <a:pt x="8514" y="19249"/>
                    <a:pt x="8645" y="19142"/>
                    <a:pt x="8764" y="19035"/>
                  </a:cubicBezTo>
                  <a:cubicBezTo>
                    <a:pt x="9157" y="18714"/>
                    <a:pt x="9597" y="18404"/>
                    <a:pt x="9919" y="18011"/>
                  </a:cubicBezTo>
                  <a:cubicBezTo>
                    <a:pt x="9958" y="17972"/>
                    <a:pt x="9932" y="17907"/>
                    <a:pt x="9881" y="17907"/>
                  </a:cubicBezTo>
                  <a:cubicBezTo>
                    <a:pt x="9871" y="17907"/>
                    <a:pt x="9859" y="17910"/>
                    <a:pt x="9847" y="17916"/>
                  </a:cubicBezTo>
                  <a:cubicBezTo>
                    <a:pt x="9169" y="18237"/>
                    <a:pt x="8573" y="18809"/>
                    <a:pt x="8014" y="19368"/>
                  </a:cubicBezTo>
                  <a:cubicBezTo>
                    <a:pt x="7537" y="19380"/>
                    <a:pt x="7073" y="19404"/>
                    <a:pt x="6597" y="19428"/>
                  </a:cubicBezTo>
                  <a:cubicBezTo>
                    <a:pt x="6823" y="19214"/>
                    <a:pt x="7061" y="19023"/>
                    <a:pt x="7287" y="18821"/>
                  </a:cubicBezTo>
                  <a:cubicBezTo>
                    <a:pt x="7657" y="18511"/>
                    <a:pt x="8085" y="18249"/>
                    <a:pt x="8430" y="17904"/>
                  </a:cubicBezTo>
                  <a:cubicBezTo>
                    <a:pt x="9288" y="17892"/>
                    <a:pt x="10157" y="17892"/>
                    <a:pt x="11026" y="17880"/>
                  </a:cubicBezTo>
                  <a:close/>
                  <a:moveTo>
                    <a:pt x="8073" y="17904"/>
                  </a:moveTo>
                  <a:cubicBezTo>
                    <a:pt x="7776" y="18083"/>
                    <a:pt x="7514" y="18321"/>
                    <a:pt x="7252" y="18547"/>
                  </a:cubicBezTo>
                  <a:cubicBezTo>
                    <a:pt x="6918" y="18821"/>
                    <a:pt x="6609" y="19118"/>
                    <a:pt x="6311" y="19440"/>
                  </a:cubicBezTo>
                  <a:cubicBezTo>
                    <a:pt x="5906" y="19452"/>
                    <a:pt x="5490" y="19464"/>
                    <a:pt x="5085" y="19487"/>
                  </a:cubicBezTo>
                  <a:cubicBezTo>
                    <a:pt x="5335" y="19249"/>
                    <a:pt x="5585" y="19011"/>
                    <a:pt x="5847" y="18785"/>
                  </a:cubicBezTo>
                  <a:cubicBezTo>
                    <a:pt x="6192" y="18499"/>
                    <a:pt x="6573" y="18225"/>
                    <a:pt x="6895" y="17904"/>
                  </a:cubicBezTo>
                  <a:close/>
                  <a:moveTo>
                    <a:pt x="6561" y="17904"/>
                  </a:moveTo>
                  <a:cubicBezTo>
                    <a:pt x="6275" y="18106"/>
                    <a:pt x="6013" y="18356"/>
                    <a:pt x="5763" y="18583"/>
                  </a:cubicBezTo>
                  <a:cubicBezTo>
                    <a:pt x="5442" y="18880"/>
                    <a:pt x="5132" y="19190"/>
                    <a:pt x="4835" y="19499"/>
                  </a:cubicBezTo>
                  <a:cubicBezTo>
                    <a:pt x="4680" y="19499"/>
                    <a:pt x="4525" y="19511"/>
                    <a:pt x="4370" y="19523"/>
                  </a:cubicBezTo>
                  <a:cubicBezTo>
                    <a:pt x="4549" y="19333"/>
                    <a:pt x="4716" y="19142"/>
                    <a:pt x="4894" y="18964"/>
                  </a:cubicBezTo>
                  <a:cubicBezTo>
                    <a:pt x="5204" y="18654"/>
                    <a:pt x="5585" y="18392"/>
                    <a:pt x="5847" y="18035"/>
                  </a:cubicBezTo>
                  <a:cubicBezTo>
                    <a:pt x="5876" y="17996"/>
                    <a:pt x="5834" y="17957"/>
                    <a:pt x="5798" y="17957"/>
                  </a:cubicBezTo>
                  <a:cubicBezTo>
                    <a:pt x="5790" y="17957"/>
                    <a:pt x="5782" y="17959"/>
                    <a:pt x="5775" y="17964"/>
                  </a:cubicBezTo>
                  <a:cubicBezTo>
                    <a:pt x="5371" y="18166"/>
                    <a:pt x="5025" y="18559"/>
                    <a:pt x="4728" y="18892"/>
                  </a:cubicBezTo>
                  <a:cubicBezTo>
                    <a:pt x="4537" y="19095"/>
                    <a:pt x="4358" y="19309"/>
                    <a:pt x="4180" y="19535"/>
                  </a:cubicBezTo>
                  <a:cubicBezTo>
                    <a:pt x="3787" y="19547"/>
                    <a:pt x="3394" y="19571"/>
                    <a:pt x="2989" y="19595"/>
                  </a:cubicBezTo>
                  <a:cubicBezTo>
                    <a:pt x="3323" y="19285"/>
                    <a:pt x="3644" y="18976"/>
                    <a:pt x="3977" y="18666"/>
                  </a:cubicBezTo>
                  <a:cubicBezTo>
                    <a:pt x="4228" y="18416"/>
                    <a:pt x="4513" y="18166"/>
                    <a:pt x="4763" y="17904"/>
                  </a:cubicBezTo>
                  <a:close/>
                  <a:moveTo>
                    <a:pt x="4430" y="17904"/>
                  </a:moveTo>
                  <a:cubicBezTo>
                    <a:pt x="4216" y="18094"/>
                    <a:pt x="4013" y="18309"/>
                    <a:pt x="3823" y="18499"/>
                  </a:cubicBezTo>
                  <a:cubicBezTo>
                    <a:pt x="3442" y="18868"/>
                    <a:pt x="3061" y="19226"/>
                    <a:pt x="2704" y="19607"/>
                  </a:cubicBezTo>
                  <a:cubicBezTo>
                    <a:pt x="2287" y="19630"/>
                    <a:pt x="1882" y="19642"/>
                    <a:pt x="1465" y="19666"/>
                  </a:cubicBezTo>
                  <a:cubicBezTo>
                    <a:pt x="1763" y="19428"/>
                    <a:pt x="2072" y="19190"/>
                    <a:pt x="2382" y="18952"/>
                  </a:cubicBezTo>
                  <a:cubicBezTo>
                    <a:pt x="2775" y="18642"/>
                    <a:pt x="3335" y="18333"/>
                    <a:pt x="3632" y="17904"/>
                  </a:cubicBezTo>
                  <a:close/>
                  <a:moveTo>
                    <a:pt x="32150" y="1"/>
                  </a:moveTo>
                  <a:cubicBezTo>
                    <a:pt x="28068" y="1"/>
                    <a:pt x="23980" y="128"/>
                    <a:pt x="19908" y="223"/>
                  </a:cubicBezTo>
                  <a:cubicBezTo>
                    <a:pt x="16872" y="295"/>
                    <a:pt x="13824" y="354"/>
                    <a:pt x="10788" y="438"/>
                  </a:cubicBezTo>
                  <a:cubicBezTo>
                    <a:pt x="8121" y="521"/>
                    <a:pt x="5311" y="354"/>
                    <a:pt x="2704" y="890"/>
                  </a:cubicBezTo>
                  <a:cubicBezTo>
                    <a:pt x="2584" y="914"/>
                    <a:pt x="2608" y="1057"/>
                    <a:pt x="2704" y="1104"/>
                  </a:cubicBezTo>
                  <a:cubicBezTo>
                    <a:pt x="2334" y="1295"/>
                    <a:pt x="1989" y="1616"/>
                    <a:pt x="1680" y="1842"/>
                  </a:cubicBezTo>
                  <a:cubicBezTo>
                    <a:pt x="1215" y="2176"/>
                    <a:pt x="763" y="2557"/>
                    <a:pt x="251" y="2831"/>
                  </a:cubicBezTo>
                  <a:cubicBezTo>
                    <a:pt x="203" y="2855"/>
                    <a:pt x="167" y="2902"/>
                    <a:pt x="144" y="2950"/>
                  </a:cubicBezTo>
                  <a:cubicBezTo>
                    <a:pt x="72" y="2962"/>
                    <a:pt x="1" y="3009"/>
                    <a:pt x="1" y="3093"/>
                  </a:cubicBezTo>
                  <a:cubicBezTo>
                    <a:pt x="108" y="5926"/>
                    <a:pt x="322" y="8748"/>
                    <a:pt x="429" y="11582"/>
                  </a:cubicBezTo>
                  <a:cubicBezTo>
                    <a:pt x="525" y="14201"/>
                    <a:pt x="108" y="17082"/>
                    <a:pt x="560" y="19642"/>
                  </a:cubicBezTo>
                  <a:cubicBezTo>
                    <a:pt x="572" y="19690"/>
                    <a:pt x="584" y="19738"/>
                    <a:pt x="620" y="19761"/>
                  </a:cubicBezTo>
                  <a:cubicBezTo>
                    <a:pt x="620" y="19785"/>
                    <a:pt x="620" y="19809"/>
                    <a:pt x="620" y="19833"/>
                  </a:cubicBezTo>
                  <a:cubicBezTo>
                    <a:pt x="632" y="19857"/>
                    <a:pt x="644" y="19868"/>
                    <a:pt x="656" y="19892"/>
                  </a:cubicBezTo>
                  <a:cubicBezTo>
                    <a:pt x="691" y="19976"/>
                    <a:pt x="799" y="20023"/>
                    <a:pt x="894" y="20035"/>
                  </a:cubicBezTo>
                  <a:cubicBezTo>
                    <a:pt x="929" y="20071"/>
                    <a:pt x="977" y="20095"/>
                    <a:pt x="1037" y="20095"/>
                  </a:cubicBezTo>
                  <a:cubicBezTo>
                    <a:pt x="1865" y="20101"/>
                    <a:pt x="2693" y="20103"/>
                    <a:pt x="3521" y="20103"/>
                  </a:cubicBezTo>
                  <a:cubicBezTo>
                    <a:pt x="7762" y="20103"/>
                    <a:pt x="11995" y="20033"/>
                    <a:pt x="16229" y="19964"/>
                  </a:cubicBezTo>
                  <a:cubicBezTo>
                    <a:pt x="19694" y="19916"/>
                    <a:pt x="23158" y="19833"/>
                    <a:pt x="26611" y="19785"/>
                  </a:cubicBezTo>
                  <a:cubicBezTo>
                    <a:pt x="28111" y="19749"/>
                    <a:pt x="29612" y="19726"/>
                    <a:pt x="31112" y="19714"/>
                  </a:cubicBezTo>
                  <a:cubicBezTo>
                    <a:pt x="31168" y="19713"/>
                    <a:pt x="31225" y="19712"/>
                    <a:pt x="31283" y="19712"/>
                  </a:cubicBezTo>
                  <a:cubicBezTo>
                    <a:pt x="31843" y="19712"/>
                    <a:pt x="32481" y="19762"/>
                    <a:pt x="33106" y="19762"/>
                  </a:cubicBezTo>
                  <a:cubicBezTo>
                    <a:pt x="33720" y="19762"/>
                    <a:pt x="34322" y="19714"/>
                    <a:pt x="34827" y="19523"/>
                  </a:cubicBezTo>
                  <a:cubicBezTo>
                    <a:pt x="34910" y="19487"/>
                    <a:pt x="34981" y="19416"/>
                    <a:pt x="35005" y="19345"/>
                  </a:cubicBezTo>
                  <a:cubicBezTo>
                    <a:pt x="35410" y="19047"/>
                    <a:pt x="35791" y="18726"/>
                    <a:pt x="36196" y="18416"/>
                  </a:cubicBezTo>
                  <a:cubicBezTo>
                    <a:pt x="36541" y="18154"/>
                    <a:pt x="37005" y="17880"/>
                    <a:pt x="37315" y="17535"/>
                  </a:cubicBezTo>
                  <a:cubicBezTo>
                    <a:pt x="37470" y="17535"/>
                    <a:pt x="37636" y="17428"/>
                    <a:pt x="37648" y="17225"/>
                  </a:cubicBezTo>
                  <a:cubicBezTo>
                    <a:pt x="37898" y="14463"/>
                    <a:pt x="38053" y="11689"/>
                    <a:pt x="38244" y="8915"/>
                  </a:cubicBezTo>
                  <a:cubicBezTo>
                    <a:pt x="38422" y="6176"/>
                    <a:pt x="38720" y="3366"/>
                    <a:pt x="38637" y="616"/>
                  </a:cubicBezTo>
                  <a:cubicBezTo>
                    <a:pt x="38637" y="592"/>
                    <a:pt x="38625" y="580"/>
                    <a:pt x="38625" y="569"/>
                  </a:cubicBezTo>
                  <a:cubicBezTo>
                    <a:pt x="38648" y="366"/>
                    <a:pt x="38541" y="128"/>
                    <a:pt x="38267" y="116"/>
                  </a:cubicBezTo>
                  <a:cubicBezTo>
                    <a:pt x="36232" y="33"/>
                    <a:pt x="34192" y="1"/>
                    <a:pt x="321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</p:grpSp>
      <p:grpSp>
        <p:nvGrpSpPr>
          <p:cNvPr id="376" name="Google Shape;376;p20"/>
          <p:cNvGrpSpPr/>
          <p:nvPr/>
        </p:nvGrpSpPr>
        <p:grpSpPr>
          <a:xfrm>
            <a:off x="9946749" y="4253337"/>
            <a:ext cx="4260790" cy="4866140"/>
            <a:chOff x="7301637" y="2674489"/>
            <a:chExt cx="992689" cy="920477"/>
          </a:xfrm>
        </p:grpSpPr>
        <p:sp>
          <p:nvSpPr>
            <p:cNvPr id="377" name="Google Shape;377;p20"/>
            <p:cNvSpPr/>
            <p:nvPr/>
          </p:nvSpPr>
          <p:spPr>
            <a:xfrm>
              <a:off x="7402473" y="2707541"/>
              <a:ext cx="859454" cy="802284"/>
            </a:xfrm>
            <a:custGeom>
              <a:avLst/>
              <a:gdLst/>
              <a:ahLst/>
              <a:cxnLst/>
              <a:rect l="l" t="t" r="r" b="b"/>
              <a:pathLst>
                <a:path w="28112" h="26242" extrusionOk="0">
                  <a:moveTo>
                    <a:pt x="27957" y="1"/>
                  </a:moveTo>
                  <a:lnTo>
                    <a:pt x="1" y="239"/>
                  </a:lnTo>
                  <a:lnTo>
                    <a:pt x="239" y="14098"/>
                  </a:lnTo>
                  <a:cubicBezTo>
                    <a:pt x="239" y="14098"/>
                    <a:pt x="12074" y="14526"/>
                    <a:pt x="12622" y="14764"/>
                  </a:cubicBezTo>
                  <a:cubicBezTo>
                    <a:pt x="12848" y="15538"/>
                    <a:pt x="12812" y="20408"/>
                    <a:pt x="12884" y="21182"/>
                  </a:cubicBezTo>
                  <a:cubicBezTo>
                    <a:pt x="12967" y="21956"/>
                    <a:pt x="12693" y="22741"/>
                    <a:pt x="12693" y="22741"/>
                  </a:cubicBezTo>
                  <a:lnTo>
                    <a:pt x="10979" y="22896"/>
                  </a:lnTo>
                  <a:lnTo>
                    <a:pt x="13396" y="26242"/>
                  </a:lnTo>
                  <a:lnTo>
                    <a:pt x="16193" y="22813"/>
                  </a:lnTo>
                  <a:lnTo>
                    <a:pt x="14253" y="22813"/>
                  </a:lnTo>
                  <a:lnTo>
                    <a:pt x="13896" y="14717"/>
                  </a:lnTo>
                  <a:lnTo>
                    <a:pt x="27171" y="14800"/>
                  </a:lnTo>
                  <a:cubicBezTo>
                    <a:pt x="27171" y="14800"/>
                    <a:pt x="27647" y="11609"/>
                    <a:pt x="27874" y="8573"/>
                  </a:cubicBezTo>
                  <a:cubicBezTo>
                    <a:pt x="28112" y="5537"/>
                    <a:pt x="27957" y="1"/>
                    <a:pt x="2795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0" anchor="t" anchorCtr="0">
              <a:noAutofit/>
            </a:bodyPr>
            <a:lstStyle/>
            <a:p>
              <a:pPr algn="ctr"/>
              <a:r>
                <a:rPr lang="en" sz="2533" dirty="0" smtClean="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Concepto:</a:t>
              </a:r>
            </a:p>
            <a:p>
              <a:pPr algn="ctr"/>
              <a:r>
                <a:rPr lang="en" sz="2533" dirty="0" smtClean="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Instrumento que brindan informacion cuantitativa.</a:t>
              </a:r>
            </a:p>
            <a:p>
              <a:pPr algn="ctr"/>
              <a:r>
                <a:rPr lang="en" sz="2533" dirty="0" smtClean="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Permiten medir  </a:t>
              </a:r>
              <a:endParaRPr sz="2533" dirty="0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378" name="Google Shape;378;p20"/>
            <p:cNvSpPr/>
            <p:nvPr/>
          </p:nvSpPr>
          <p:spPr>
            <a:xfrm>
              <a:off x="7301637" y="2674489"/>
              <a:ext cx="992689" cy="920477"/>
            </a:xfrm>
            <a:custGeom>
              <a:avLst/>
              <a:gdLst/>
              <a:ahLst/>
              <a:cxnLst/>
              <a:rect l="l" t="t" r="r" b="b"/>
              <a:pathLst>
                <a:path w="32470" h="30108" extrusionOk="0">
                  <a:moveTo>
                    <a:pt x="2335" y="963"/>
                  </a:moveTo>
                  <a:lnTo>
                    <a:pt x="2335" y="963"/>
                  </a:lnTo>
                  <a:cubicBezTo>
                    <a:pt x="2323" y="1105"/>
                    <a:pt x="2311" y="1260"/>
                    <a:pt x="2299" y="1415"/>
                  </a:cubicBezTo>
                  <a:cubicBezTo>
                    <a:pt x="2037" y="1522"/>
                    <a:pt x="1787" y="1677"/>
                    <a:pt x="1525" y="1796"/>
                  </a:cubicBezTo>
                  <a:cubicBezTo>
                    <a:pt x="1299" y="1903"/>
                    <a:pt x="1073" y="1998"/>
                    <a:pt x="846" y="2094"/>
                  </a:cubicBezTo>
                  <a:cubicBezTo>
                    <a:pt x="846" y="2010"/>
                    <a:pt x="834" y="1939"/>
                    <a:pt x="834" y="1855"/>
                  </a:cubicBezTo>
                  <a:cubicBezTo>
                    <a:pt x="1370" y="1629"/>
                    <a:pt x="1870" y="1320"/>
                    <a:pt x="2335" y="963"/>
                  </a:cubicBezTo>
                  <a:close/>
                  <a:moveTo>
                    <a:pt x="2287" y="1605"/>
                  </a:moveTo>
                  <a:lnTo>
                    <a:pt x="2287" y="1605"/>
                  </a:lnTo>
                  <a:cubicBezTo>
                    <a:pt x="2263" y="1796"/>
                    <a:pt x="2251" y="1986"/>
                    <a:pt x="2251" y="2177"/>
                  </a:cubicBezTo>
                  <a:cubicBezTo>
                    <a:pt x="1989" y="2296"/>
                    <a:pt x="1751" y="2475"/>
                    <a:pt x="1525" y="2629"/>
                  </a:cubicBezTo>
                  <a:cubicBezTo>
                    <a:pt x="1311" y="2772"/>
                    <a:pt x="1108" y="2915"/>
                    <a:pt x="894" y="3058"/>
                  </a:cubicBezTo>
                  <a:cubicBezTo>
                    <a:pt x="894" y="2796"/>
                    <a:pt x="870" y="2534"/>
                    <a:pt x="858" y="2272"/>
                  </a:cubicBezTo>
                  <a:cubicBezTo>
                    <a:pt x="1358" y="2117"/>
                    <a:pt x="1894" y="1927"/>
                    <a:pt x="2287" y="1605"/>
                  </a:cubicBezTo>
                  <a:close/>
                  <a:moveTo>
                    <a:pt x="2239" y="2403"/>
                  </a:moveTo>
                  <a:lnTo>
                    <a:pt x="2239" y="2403"/>
                  </a:lnTo>
                  <a:cubicBezTo>
                    <a:pt x="2227" y="2653"/>
                    <a:pt x="2216" y="2915"/>
                    <a:pt x="2216" y="3165"/>
                  </a:cubicBezTo>
                  <a:cubicBezTo>
                    <a:pt x="2013" y="3284"/>
                    <a:pt x="1823" y="3427"/>
                    <a:pt x="1620" y="3546"/>
                  </a:cubicBezTo>
                  <a:cubicBezTo>
                    <a:pt x="1394" y="3689"/>
                    <a:pt x="1156" y="3820"/>
                    <a:pt x="918" y="3951"/>
                  </a:cubicBezTo>
                  <a:cubicBezTo>
                    <a:pt x="918" y="3713"/>
                    <a:pt x="906" y="3475"/>
                    <a:pt x="906" y="3249"/>
                  </a:cubicBezTo>
                  <a:cubicBezTo>
                    <a:pt x="1144" y="3106"/>
                    <a:pt x="1382" y="2963"/>
                    <a:pt x="1620" y="2808"/>
                  </a:cubicBezTo>
                  <a:cubicBezTo>
                    <a:pt x="1823" y="2677"/>
                    <a:pt x="2049" y="2558"/>
                    <a:pt x="2239" y="2403"/>
                  </a:cubicBezTo>
                  <a:close/>
                  <a:moveTo>
                    <a:pt x="2216" y="3439"/>
                  </a:moveTo>
                  <a:lnTo>
                    <a:pt x="2216" y="3439"/>
                  </a:lnTo>
                  <a:cubicBezTo>
                    <a:pt x="2204" y="3618"/>
                    <a:pt x="2204" y="3808"/>
                    <a:pt x="2216" y="3987"/>
                  </a:cubicBezTo>
                  <a:cubicBezTo>
                    <a:pt x="1942" y="4070"/>
                    <a:pt x="1704" y="4249"/>
                    <a:pt x="1465" y="4380"/>
                  </a:cubicBezTo>
                  <a:cubicBezTo>
                    <a:pt x="1275" y="4487"/>
                    <a:pt x="1096" y="4606"/>
                    <a:pt x="918" y="4725"/>
                  </a:cubicBezTo>
                  <a:cubicBezTo>
                    <a:pt x="918" y="4534"/>
                    <a:pt x="918" y="4344"/>
                    <a:pt x="918" y="4141"/>
                  </a:cubicBezTo>
                  <a:cubicBezTo>
                    <a:pt x="1215" y="4010"/>
                    <a:pt x="1501" y="3856"/>
                    <a:pt x="1787" y="3689"/>
                  </a:cubicBezTo>
                  <a:cubicBezTo>
                    <a:pt x="1930" y="3606"/>
                    <a:pt x="2073" y="3522"/>
                    <a:pt x="2216" y="3439"/>
                  </a:cubicBezTo>
                  <a:close/>
                  <a:moveTo>
                    <a:pt x="2216" y="4189"/>
                  </a:moveTo>
                  <a:cubicBezTo>
                    <a:pt x="2216" y="4415"/>
                    <a:pt x="2216" y="4642"/>
                    <a:pt x="2227" y="4880"/>
                  </a:cubicBezTo>
                  <a:cubicBezTo>
                    <a:pt x="1965" y="4951"/>
                    <a:pt x="1727" y="5142"/>
                    <a:pt x="1501" y="5284"/>
                  </a:cubicBezTo>
                  <a:cubicBezTo>
                    <a:pt x="1299" y="5415"/>
                    <a:pt x="1096" y="5546"/>
                    <a:pt x="894" y="5689"/>
                  </a:cubicBezTo>
                  <a:cubicBezTo>
                    <a:pt x="906" y="5427"/>
                    <a:pt x="906" y="5165"/>
                    <a:pt x="918" y="4903"/>
                  </a:cubicBezTo>
                  <a:cubicBezTo>
                    <a:pt x="1132" y="4784"/>
                    <a:pt x="1346" y="4665"/>
                    <a:pt x="1561" y="4546"/>
                  </a:cubicBezTo>
                  <a:cubicBezTo>
                    <a:pt x="1775" y="4439"/>
                    <a:pt x="2013" y="4332"/>
                    <a:pt x="2216" y="4189"/>
                  </a:cubicBezTo>
                  <a:close/>
                  <a:moveTo>
                    <a:pt x="2227" y="5070"/>
                  </a:moveTo>
                  <a:cubicBezTo>
                    <a:pt x="2227" y="5332"/>
                    <a:pt x="2239" y="5582"/>
                    <a:pt x="2251" y="5832"/>
                  </a:cubicBezTo>
                  <a:lnTo>
                    <a:pt x="2227" y="5832"/>
                  </a:lnTo>
                  <a:cubicBezTo>
                    <a:pt x="1989" y="5880"/>
                    <a:pt x="1775" y="6046"/>
                    <a:pt x="1573" y="6177"/>
                  </a:cubicBezTo>
                  <a:cubicBezTo>
                    <a:pt x="1334" y="6320"/>
                    <a:pt x="1108" y="6463"/>
                    <a:pt x="870" y="6606"/>
                  </a:cubicBezTo>
                  <a:cubicBezTo>
                    <a:pt x="882" y="6344"/>
                    <a:pt x="882" y="6094"/>
                    <a:pt x="894" y="5832"/>
                  </a:cubicBezTo>
                  <a:cubicBezTo>
                    <a:pt x="1132" y="5713"/>
                    <a:pt x="1370" y="5582"/>
                    <a:pt x="1608" y="5451"/>
                  </a:cubicBezTo>
                  <a:cubicBezTo>
                    <a:pt x="1811" y="5332"/>
                    <a:pt x="2049" y="5225"/>
                    <a:pt x="2227" y="5070"/>
                  </a:cubicBezTo>
                  <a:close/>
                  <a:moveTo>
                    <a:pt x="2251" y="5963"/>
                  </a:moveTo>
                  <a:cubicBezTo>
                    <a:pt x="2251" y="6189"/>
                    <a:pt x="2263" y="6416"/>
                    <a:pt x="2263" y="6654"/>
                  </a:cubicBezTo>
                  <a:cubicBezTo>
                    <a:pt x="2013" y="6725"/>
                    <a:pt x="1775" y="6904"/>
                    <a:pt x="1549" y="7035"/>
                  </a:cubicBezTo>
                  <a:cubicBezTo>
                    <a:pt x="1311" y="7189"/>
                    <a:pt x="1073" y="7332"/>
                    <a:pt x="834" y="7475"/>
                  </a:cubicBezTo>
                  <a:cubicBezTo>
                    <a:pt x="846" y="7237"/>
                    <a:pt x="858" y="6987"/>
                    <a:pt x="870" y="6737"/>
                  </a:cubicBezTo>
                  <a:cubicBezTo>
                    <a:pt x="879" y="6745"/>
                    <a:pt x="899" y="6754"/>
                    <a:pt x="918" y="6754"/>
                  </a:cubicBezTo>
                  <a:cubicBezTo>
                    <a:pt x="927" y="6754"/>
                    <a:pt x="935" y="6752"/>
                    <a:pt x="942" y="6749"/>
                  </a:cubicBezTo>
                  <a:cubicBezTo>
                    <a:pt x="1203" y="6606"/>
                    <a:pt x="1465" y="6475"/>
                    <a:pt x="1727" y="6332"/>
                  </a:cubicBezTo>
                  <a:cubicBezTo>
                    <a:pt x="1906" y="6225"/>
                    <a:pt x="2108" y="6130"/>
                    <a:pt x="2251" y="5963"/>
                  </a:cubicBezTo>
                  <a:close/>
                  <a:moveTo>
                    <a:pt x="2275" y="6856"/>
                  </a:moveTo>
                  <a:cubicBezTo>
                    <a:pt x="2275" y="7094"/>
                    <a:pt x="2287" y="7332"/>
                    <a:pt x="2287" y="7570"/>
                  </a:cubicBezTo>
                  <a:cubicBezTo>
                    <a:pt x="2025" y="7642"/>
                    <a:pt x="1787" y="7809"/>
                    <a:pt x="1561" y="7940"/>
                  </a:cubicBezTo>
                  <a:cubicBezTo>
                    <a:pt x="1311" y="8082"/>
                    <a:pt x="1061" y="8237"/>
                    <a:pt x="811" y="8392"/>
                  </a:cubicBezTo>
                  <a:cubicBezTo>
                    <a:pt x="822" y="8154"/>
                    <a:pt x="822" y="7916"/>
                    <a:pt x="834" y="7678"/>
                  </a:cubicBezTo>
                  <a:cubicBezTo>
                    <a:pt x="1108" y="7523"/>
                    <a:pt x="1382" y="7380"/>
                    <a:pt x="1656" y="7225"/>
                  </a:cubicBezTo>
                  <a:cubicBezTo>
                    <a:pt x="1858" y="7106"/>
                    <a:pt x="2085" y="6999"/>
                    <a:pt x="2275" y="6856"/>
                  </a:cubicBezTo>
                  <a:close/>
                  <a:moveTo>
                    <a:pt x="2287" y="7749"/>
                  </a:moveTo>
                  <a:cubicBezTo>
                    <a:pt x="2287" y="7963"/>
                    <a:pt x="2287" y="8190"/>
                    <a:pt x="2287" y="8404"/>
                  </a:cubicBezTo>
                  <a:cubicBezTo>
                    <a:pt x="2013" y="8475"/>
                    <a:pt x="1763" y="8654"/>
                    <a:pt x="1525" y="8809"/>
                  </a:cubicBezTo>
                  <a:cubicBezTo>
                    <a:pt x="1275" y="8963"/>
                    <a:pt x="1037" y="9130"/>
                    <a:pt x="787" y="9285"/>
                  </a:cubicBezTo>
                  <a:cubicBezTo>
                    <a:pt x="799" y="9035"/>
                    <a:pt x="799" y="8773"/>
                    <a:pt x="811" y="8523"/>
                  </a:cubicBezTo>
                  <a:cubicBezTo>
                    <a:pt x="1096" y="8380"/>
                    <a:pt x="1382" y="8249"/>
                    <a:pt x="1656" y="8106"/>
                  </a:cubicBezTo>
                  <a:cubicBezTo>
                    <a:pt x="1870" y="7999"/>
                    <a:pt x="2096" y="7892"/>
                    <a:pt x="2287" y="7749"/>
                  </a:cubicBezTo>
                  <a:close/>
                  <a:moveTo>
                    <a:pt x="2287" y="8547"/>
                  </a:moveTo>
                  <a:cubicBezTo>
                    <a:pt x="2287" y="8785"/>
                    <a:pt x="2287" y="9023"/>
                    <a:pt x="2275" y="9261"/>
                  </a:cubicBezTo>
                  <a:cubicBezTo>
                    <a:pt x="1965" y="9368"/>
                    <a:pt x="1680" y="9547"/>
                    <a:pt x="1382" y="9702"/>
                  </a:cubicBezTo>
                  <a:cubicBezTo>
                    <a:pt x="1180" y="9809"/>
                    <a:pt x="977" y="9916"/>
                    <a:pt x="787" y="10023"/>
                  </a:cubicBezTo>
                  <a:cubicBezTo>
                    <a:pt x="787" y="9880"/>
                    <a:pt x="787" y="9725"/>
                    <a:pt x="787" y="9583"/>
                  </a:cubicBezTo>
                  <a:cubicBezTo>
                    <a:pt x="787" y="9547"/>
                    <a:pt x="787" y="9511"/>
                    <a:pt x="787" y="9464"/>
                  </a:cubicBezTo>
                  <a:cubicBezTo>
                    <a:pt x="1073" y="9309"/>
                    <a:pt x="1358" y="9154"/>
                    <a:pt x="1632" y="8987"/>
                  </a:cubicBezTo>
                  <a:cubicBezTo>
                    <a:pt x="1858" y="8868"/>
                    <a:pt x="2108" y="8737"/>
                    <a:pt x="2287" y="8547"/>
                  </a:cubicBezTo>
                  <a:close/>
                  <a:moveTo>
                    <a:pt x="2275" y="9440"/>
                  </a:moveTo>
                  <a:cubicBezTo>
                    <a:pt x="2275" y="9642"/>
                    <a:pt x="2263" y="9856"/>
                    <a:pt x="2263" y="10059"/>
                  </a:cubicBezTo>
                  <a:cubicBezTo>
                    <a:pt x="1942" y="10154"/>
                    <a:pt x="1668" y="10392"/>
                    <a:pt x="1394" y="10571"/>
                  </a:cubicBezTo>
                  <a:cubicBezTo>
                    <a:pt x="1192" y="10714"/>
                    <a:pt x="989" y="10845"/>
                    <a:pt x="775" y="10988"/>
                  </a:cubicBezTo>
                  <a:cubicBezTo>
                    <a:pt x="775" y="10738"/>
                    <a:pt x="775" y="10487"/>
                    <a:pt x="775" y="10237"/>
                  </a:cubicBezTo>
                  <a:cubicBezTo>
                    <a:pt x="1299" y="10011"/>
                    <a:pt x="1858" y="9773"/>
                    <a:pt x="2275" y="9440"/>
                  </a:cubicBezTo>
                  <a:close/>
                  <a:moveTo>
                    <a:pt x="2251" y="10261"/>
                  </a:moveTo>
                  <a:lnTo>
                    <a:pt x="2251" y="10261"/>
                  </a:lnTo>
                  <a:cubicBezTo>
                    <a:pt x="2239" y="10511"/>
                    <a:pt x="2239" y="10749"/>
                    <a:pt x="2227" y="10988"/>
                  </a:cubicBezTo>
                  <a:cubicBezTo>
                    <a:pt x="1942" y="11095"/>
                    <a:pt x="1680" y="11285"/>
                    <a:pt x="1442" y="11440"/>
                  </a:cubicBezTo>
                  <a:cubicBezTo>
                    <a:pt x="1215" y="11571"/>
                    <a:pt x="1001" y="11726"/>
                    <a:pt x="775" y="11869"/>
                  </a:cubicBezTo>
                  <a:cubicBezTo>
                    <a:pt x="775" y="11642"/>
                    <a:pt x="775" y="11404"/>
                    <a:pt x="775" y="11166"/>
                  </a:cubicBezTo>
                  <a:cubicBezTo>
                    <a:pt x="1013" y="11023"/>
                    <a:pt x="1263" y="10880"/>
                    <a:pt x="1501" y="10738"/>
                  </a:cubicBezTo>
                  <a:cubicBezTo>
                    <a:pt x="1739" y="10595"/>
                    <a:pt x="2037" y="10464"/>
                    <a:pt x="2251" y="10261"/>
                  </a:cubicBezTo>
                  <a:close/>
                  <a:moveTo>
                    <a:pt x="2216" y="11238"/>
                  </a:moveTo>
                  <a:cubicBezTo>
                    <a:pt x="2204" y="11464"/>
                    <a:pt x="2204" y="11690"/>
                    <a:pt x="2192" y="11928"/>
                  </a:cubicBezTo>
                  <a:cubicBezTo>
                    <a:pt x="1930" y="12035"/>
                    <a:pt x="1680" y="12214"/>
                    <a:pt x="1442" y="12357"/>
                  </a:cubicBezTo>
                  <a:cubicBezTo>
                    <a:pt x="1227" y="12488"/>
                    <a:pt x="1001" y="12631"/>
                    <a:pt x="787" y="12762"/>
                  </a:cubicBezTo>
                  <a:cubicBezTo>
                    <a:pt x="787" y="12523"/>
                    <a:pt x="787" y="12297"/>
                    <a:pt x="775" y="12071"/>
                  </a:cubicBezTo>
                  <a:cubicBezTo>
                    <a:pt x="1037" y="11916"/>
                    <a:pt x="1287" y="11773"/>
                    <a:pt x="1549" y="11619"/>
                  </a:cubicBezTo>
                  <a:cubicBezTo>
                    <a:pt x="1763" y="11488"/>
                    <a:pt x="2001" y="11380"/>
                    <a:pt x="2216" y="11238"/>
                  </a:cubicBezTo>
                  <a:close/>
                  <a:moveTo>
                    <a:pt x="2180" y="12154"/>
                  </a:moveTo>
                  <a:cubicBezTo>
                    <a:pt x="2168" y="12369"/>
                    <a:pt x="2168" y="12583"/>
                    <a:pt x="2156" y="12797"/>
                  </a:cubicBezTo>
                  <a:cubicBezTo>
                    <a:pt x="1918" y="12893"/>
                    <a:pt x="1704" y="13071"/>
                    <a:pt x="1489" y="13214"/>
                  </a:cubicBezTo>
                  <a:cubicBezTo>
                    <a:pt x="1263" y="13369"/>
                    <a:pt x="1025" y="13524"/>
                    <a:pt x="799" y="13690"/>
                  </a:cubicBezTo>
                  <a:cubicBezTo>
                    <a:pt x="799" y="13440"/>
                    <a:pt x="787" y="13190"/>
                    <a:pt x="787" y="12952"/>
                  </a:cubicBezTo>
                  <a:cubicBezTo>
                    <a:pt x="1263" y="12726"/>
                    <a:pt x="1787" y="12488"/>
                    <a:pt x="2180" y="12154"/>
                  </a:cubicBezTo>
                  <a:close/>
                  <a:moveTo>
                    <a:pt x="2144" y="13059"/>
                  </a:moveTo>
                  <a:cubicBezTo>
                    <a:pt x="2144" y="13274"/>
                    <a:pt x="2132" y="13476"/>
                    <a:pt x="2132" y="13690"/>
                  </a:cubicBezTo>
                  <a:cubicBezTo>
                    <a:pt x="1668" y="13869"/>
                    <a:pt x="1227" y="14238"/>
                    <a:pt x="822" y="14559"/>
                  </a:cubicBezTo>
                  <a:cubicBezTo>
                    <a:pt x="811" y="14333"/>
                    <a:pt x="811" y="14107"/>
                    <a:pt x="811" y="13881"/>
                  </a:cubicBezTo>
                  <a:cubicBezTo>
                    <a:pt x="1096" y="13714"/>
                    <a:pt x="1382" y="13547"/>
                    <a:pt x="1656" y="13369"/>
                  </a:cubicBezTo>
                  <a:cubicBezTo>
                    <a:pt x="1823" y="13274"/>
                    <a:pt x="1989" y="13178"/>
                    <a:pt x="2144" y="13059"/>
                  </a:cubicBezTo>
                  <a:close/>
                  <a:moveTo>
                    <a:pt x="2120" y="13940"/>
                  </a:moveTo>
                  <a:cubicBezTo>
                    <a:pt x="2120" y="14178"/>
                    <a:pt x="2108" y="14405"/>
                    <a:pt x="2108" y="14643"/>
                  </a:cubicBezTo>
                  <a:cubicBezTo>
                    <a:pt x="1870" y="14762"/>
                    <a:pt x="1644" y="14917"/>
                    <a:pt x="1406" y="15048"/>
                  </a:cubicBezTo>
                  <a:cubicBezTo>
                    <a:pt x="1215" y="15155"/>
                    <a:pt x="1037" y="15250"/>
                    <a:pt x="846" y="15345"/>
                  </a:cubicBezTo>
                  <a:cubicBezTo>
                    <a:pt x="834" y="15155"/>
                    <a:pt x="834" y="14952"/>
                    <a:pt x="822" y="14762"/>
                  </a:cubicBezTo>
                  <a:cubicBezTo>
                    <a:pt x="1251" y="14512"/>
                    <a:pt x="1751" y="14274"/>
                    <a:pt x="2120" y="13940"/>
                  </a:cubicBezTo>
                  <a:close/>
                  <a:moveTo>
                    <a:pt x="2108" y="14881"/>
                  </a:moveTo>
                  <a:cubicBezTo>
                    <a:pt x="2108" y="15107"/>
                    <a:pt x="2108" y="15345"/>
                    <a:pt x="2108" y="15571"/>
                  </a:cubicBezTo>
                  <a:cubicBezTo>
                    <a:pt x="1692" y="15702"/>
                    <a:pt x="1275" y="15917"/>
                    <a:pt x="870" y="16107"/>
                  </a:cubicBezTo>
                  <a:cubicBezTo>
                    <a:pt x="858" y="15917"/>
                    <a:pt x="858" y="15726"/>
                    <a:pt x="846" y="15536"/>
                  </a:cubicBezTo>
                  <a:cubicBezTo>
                    <a:pt x="1287" y="15369"/>
                    <a:pt x="1751" y="15167"/>
                    <a:pt x="2108" y="14881"/>
                  </a:cubicBezTo>
                  <a:close/>
                  <a:moveTo>
                    <a:pt x="2108" y="15857"/>
                  </a:moveTo>
                  <a:cubicBezTo>
                    <a:pt x="2120" y="15988"/>
                    <a:pt x="2108" y="16131"/>
                    <a:pt x="2120" y="16274"/>
                  </a:cubicBezTo>
                  <a:cubicBezTo>
                    <a:pt x="2120" y="16298"/>
                    <a:pt x="2132" y="16322"/>
                    <a:pt x="2132" y="16345"/>
                  </a:cubicBezTo>
                  <a:cubicBezTo>
                    <a:pt x="1704" y="16500"/>
                    <a:pt x="1287" y="16714"/>
                    <a:pt x="894" y="16953"/>
                  </a:cubicBezTo>
                  <a:cubicBezTo>
                    <a:pt x="882" y="16750"/>
                    <a:pt x="882" y="16536"/>
                    <a:pt x="870" y="16333"/>
                  </a:cubicBezTo>
                  <a:cubicBezTo>
                    <a:pt x="1299" y="16202"/>
                    <a:pt x="1727" y="16060"/>
                    <a:pt x="2108" y="15857"/>
                  </a:cubicBezTo>
                  <a:close/>
                  <a:moveTo>
                    <a:pt x="4251" y="16691"/>
                  </a:moveTo>
                  <a:cubicBezTo>
                    <a:pt x="4156" y="16750"/>
                    <a:pt x="4061" y="16822"/>
                    <a:pt x="3978" y="16881"/>
                  </a:cubicBezTo>
                  <a:cubicBezTo>
                    <a:pt x="3847" y="16976"/>
                    <a:pt x="3716" y="17084"/>
                    <a:pt x="3597" y="17191"/>
                  </a:cubicBezTo>
                  <a:lnTo>
                    <a:pt x="2989" y="17191"/>
                  </a:lnTo>
                  <a:cubicBezTo>
                    <a:pt x="3204" y="17060"/>
                    <a:pt x="3418" y="16893"/>
                    <a:pt x="3573" y="16703"/>
                  </a:cubicBezTo>
                  <a:cubicBezTo>
                    <a:pt x="3799" y="16703"/>
                    <a:pt x="4025" y="16703"/>
                    <a:pt x="4251" y="16691"/>
                  </a:cubicBezTo>
                  <a:close/>
                  <a:moveTo>
                    <a:pt x="5371" y="16655"/>
                  </a:moveTo>
                  <a:cubicBezTo>
                    <a:pt x="5144" y="16810"/>
                    <a:pt x="4918" y="17000"/>
                    <a:pt x="4716" y="17191"/>
                  </a:cubicBezTo>
                  <a:lnTo>
                    <a:pt x="3882" y="17191"/>
                  </a:lnTo>
                  <a:cubicBezTo>
                    <a:pt x="3978" y="17119"/>
                    <a:pt x="4061" y="17048"/>
                    <a:pt x="4168" y="16988"/>
                  </a:cubicBezTo>
                  <a:cubicBezTo>
                    <a:pt x="4335" y="16881"/>
                    <a:pt x="4513" y="16786"/>
                    <a:pt x="4692" y="16667"/>
                  </a:cubicBezTo>
                  <a:cubicBezTo>
                    <a:pt x="4847" y="16667"/>
                    <a:pt x="4990" y="16655"/>
                    <a:pt x="5144" y="16655"/>
                  </a:cubicBezTo>
                  <a:close/>
                  <a:moveTo>
                    <a:pt x="6490" y="16655"/>
                  </a:moveTo>
                  <a:cubicBezTo>
                    <a:pt x="6216" y="16810"/>
                    <a:pt x="5954" y="17012"/>
                    <a:pt x="5704" y="17203"/>
                  </a:cubicBezTo>
                  <a:lnTo>
                    <a:pt x="5037" y="17203"/>
                  </a:lnTo>
                  <a:cubicBezTo>
                    <a:pt x="5109" y="17143"/>
                    <a:pt x="5168" y="17084"/>
                    <a:pt x="5240" y="17036"/>
                  </a:cubicBezTo>
                  <a:cubicBezTo>
                    <a:pt x="5418" y="16905"/>
                    <a:pt x="5609" y="16786"/>
                    <a:pt x="5787" y="16655"/>
                  </a:cubicBezTo>
                  <a:close/>
                  <a:moveTo>
                    <a:pt x="2608" y="16607"/>
                  </a:moveTo>
                  <a:cubicBezTo>
                    <a:pt x="2835" y="16655"/>
                    <a:pt x="3061" y="16679"/>
                    <a:pt x="3299" y="16691"/>
                  </a:cubicBezTo>
                  <a:cubicBezTo>
                    <a:pt x="3216" y="16762"/>
                    <a:pt x="3144" y="16834"/>
                    <a:pt x="3049" y="16905"/>
                  </a:cubicBezTo>
                  <a:cubicBezTo>
                    <a:pt x="2918" y="17012"/>
                    <a:pt x="2775" y="17107"/>
                    <a:pt x="2620" y="17203"/>
                  </a:cubicBezTo>
                  <a:cubicBezTo>
                    <a:pt x="2335" y="17203"/>
                    <a:pt x="2037" y="17203"/>
                    <a:pt x="1751" y="17215"/>
                  </a:cubicBezTo>
                  <a:cubicBezTo>
                    <a:pt x="2049" y="17024"/>
                    <a:pt x="2335" y="16822"/>
                    <a:pt x="2608" y="16607"/>
                  </a:cubicBezTo>
                  <a:close/>
                  <a:moveTo>
                    <a:pt x="7347" y="16655"/>
                  </a:moveTo>
                  <a:cubicBezTo>
                    <a:pt x="7109" y="16834"/>
                    <a:pt x="6883" y="17036"/>
                    <a:pt x="6657" y="17226"/>
                  </a:cubicBezTo>
                  <a:cubicBezTo>
                    <a:pt x="6478" y="17226"/>
                    <a:pt x="6311" y="17215"/>
                    <a:pt x="6133" y="17215"/>
                  </a:cubicBezTo>
                  <a:cubicBezTo>
                    <a:pt x="6395" y="17048"/>
                    <a:pt x="6633" y="16869"/>
                    <a:pt x="6835" y="16655"/>
                  </a:cubicBezTo>
                  <a:close/>
                  <a:moveTo>
                    <a:pt x="8466" y="16655"/>
                  </a:moveTo>
                  <a:cubicBezTo>
                    <a:pt x="8216" y="16845"/>
                    <a:pt x="7978" y="17060"/>
                    <a:pt x="7740" y="17250"/>
                  </a:cubicBezTo>
                  <a:cubicBezTo>
                    <a:pt x="7478" y="17250"/>
                    <a:pt x="7228" y="17238"/>
                    <a:pt x="6978" y="17238"/>
                  </a:cubicBezTo>
                  <a:cubicBezTo>
                    <a:pt x="7228" y="17048"/>
                    <a:pt x="7490" y="16869"/>
                    <a:pt x="7716" y="16655"/>
                  </a:cubicBezTo>
                  <a:close/>
                  <a:moveTo>
                    <a:pt x="18194" y="16905"/>
                  </a:moveTo>
                  <a:lnTo>
                    <a:pt x="18194" y="16905"/>
                  </a:lnTo>
                  <a:cubicBezTo>
                    <a:pt x="18348" y="16941"/>
                    <a:pt x="18503" y="16964"/>
                    <a:pt x="18670" y="16988"/>
                  </a:cubicBezTo>
                  <a:cubicBezTo>
                    <a:pt x="18634" y="17012"/>
                    <a:pt x="18599" y="17036"/>
                    <a:pt x="18563" y="17060"/>
                  </a:cubicBezTo>
                  <a:cubicBezTo>
                    <a:pt x="18468" y="17131"/>
                    <a:pt x="18360" y="17203"/>
                    <a:pt x="18253" y="17274"/>
                  </a:cubicBezTo>
                  <a:cubicBezTo>
                    <a:pt x="18229" y="17155"/>
                    <a:pt x="18218" y="17024"/>
                    <a:pt x="18194" y="16905"/>
                  </a:cubicBezTo>
                  <a:close/>
                  <a:moveTo>
                    <a:pt x="9693" y="16655"/>
                  </a:moveTo>
                  <a:cubicBezTo>
                    <a:pt x="9407" y="16845"/>
                    <a:pt x="9121" y="17072"/>
                    <a:pt x="8859" y="17298"/>
                  </a:cubicBezTo>
                  <a:cubicBezTo>
                    <a:pt x="8573" y="17286"/>
                    <a:pt x="8288" y="17274"/>
                    <a:pt x="7990" y="17262"/>
                  </a:cubicBezTo>
                  <a:cubicBezTo>
                    <a:pt x="8276" y="17072"/>
                    <a:pt x="8550" y="16869"/>
                    <a:pt x="8800" y="16655"/>
                  </a:cubicBezTo>
                  <a:close/>
                  <a:moveTo>
                    <a:pt x="11169" y="16643"/>
                  </a:moveTo>
                  <a:cubicBezTo>
                    <a:pt x="10800" y="16857"/>
                    <a:pt x="10443" y="17095"/>
                    <a:pt x="10086" y="17322"/>
                  </a:cubicBezTo>
                  <a:cubicBezTo>
                    <a:pt x="10074" y="17334"/>
                    <a:pt x="10062" y="17345"/>
                    <a:pt x="10062" y="17369"/>
                  </a:cubicBezTo>
                  <a:cubicBezTo>
                    <a:pt x="9764" y="17345"/>
                    <a:pt x="9466" y="17334"/>
                    <a:pt x="9157" y="17310"/>
                  </a:cubicBezTo>
                  <a:cubicBezTo>
                    <a:pt x="9478" y="17084"/>
                    <a:pt x="9800" y="16869"/>
                    <a:pt x="10109" y="16643"/>
                  </a:cubicBezTo>
                  <a:close/>
                  <a:moveTo>
                    <a:pt x="21980" y="16953"/>
                  </a:moveTo>
                  <a:cubicBezTo>
                    <a:pt x="21777" y="17048"/>
                    <a:pt x="21587" y="17179"/>
                    <a:pt x="21408" y="17298"/>
                  </a:cubicBezTo>
                  <a:cubicBezTo>
                    <a:pt x="21349" y="17334"/>
                    <a:pt x="21289" y="17369"/>
                    <a:pt x="21230" y="17405"/>
                  </a:cubicBezTo>
                  <a:cubicBezTo>
                    <a:pt x="21023" y="17405"/>
                    <a:pt x="20817" y="17400"/>
                    <a:pt x="20607" y="17400"/>
                  </a:cubicBezTo>
                  <a:cubicBezTo>
                    <a:pt x="20502" y="17400"/>
                    <a:pt x="20396" y="17401"/>
                    <a:pt x="20289" y="17405"/>
                  </a:cubicBezTo>
                  <a:cubicBezTo>
                    <a:pt x="20492" y="17262"/>
                    <a:pt x="20682" y="17119"/>
                    <a:pt x="20885" y="16976"/>
                  </a:cubicBezTo>
                  <a:cubicBezTo>
                    <a:pt x="21242" y="16964"/>
                    <a:pt x="21611" y="16964"/>
                    <a:pt x="21980" y="16953"/>
                  </a:cubicBezTo>
                  <a:close/>
                  <a:moveTo>
                    <a:pt x="12276" y="16631"/>
                  </a:moveTo>
                  <a:cubicBezTo>
                    <a:pt x="11836" y="16869"/>
                    <a:pt x="11419" y="17155"/>
                    <a:pt x="11002" y="17429"/>
                  </a:cubicBezTo>
                  <a:cubicBezTo>
                    <a:pt x="10752" y="17405"/>
                    <a:pt x="10502" y="17393"/>
                    <a:pt x="10252" y="17369"/>
                  </a:cubicBezTo>
                  <a:cubicBezTo>
                    <a:pt x="10669" y="17143"/>
                    <a:pt x="11109" y="16917"/>
                    <a:pt x="11502" y="16643"/>
                  </a:cubicBezTo>
                  <a:cubicBezTo>
                    <a:pt x="11764" y="16643"/>
                    <a:pt x="12014" y="16631"/>
                    <a:pt x="12276" y="16631"/>
                  </a:cubicBezTo>
                  <a:close/>
                  <a:moveTo>
                    <a:pt x="22873" y="16941"/>
                  </a:moveTo>
                  <a:cubicBezTo>
                    <a:pt x="22551" y="17060"/>
                    <a:pt x="22254" y="17238"/>
                    <a:pt x="21968" y="17441"/>
                  </a:cubicBezTo>
                  <a:cubicBezTo>
                    <a:pt x="21861" y="17429"/>
                    <a:pt x="21742" y="17429"/>
                    <a:pt x="21623" y="17417"/>
                  </a:cubicBezTo>
                  <a:cubicBezTo>
                    <a:pt x="21849" y="17286"/>
                    <a:pt x="22087" y="17143"/>
                    <a:pt x="22266" y="16953"/>
                  </a:cubicBezTo>
                  <a:cubicBezTo>
                    <a:pt x="22468" y="16941"/>
                    <a:pt x="22670" y="16941"/>
                    <a:pt x="22873" y="16941"/>
                  </a:cubicBezTo>
                  <a:close/>
                  <a:moveTo>
                    <a:pt x="20504" y="16988"/>
                  </a:moveTo>
                  <a:cubicBezTo>
                    <a:pt x="20301" y="17119"/>
                    <a:pt x="20123" y="17262"/>
                    <a:pt x="19944" y="17417"/>
                  </a:cubicBezTo>
                  <a:cubicBezTo>
                    <a:pt x="19718" y="17429"/>
                    <a:pt x="19503" y="17441"/>
                    <a:pt x="19289" y="17465"/>
                  </a:cubicBezTo>
                  <a:cubicBezTo>
                    <a:pt x="19396" y="17393"/>
                    <a:pt x="19503" y="17322"/>
                    <a:pt x="19611" y="17250"/>
                  </a:cubicBezTo>
                  <a:cubicBezTo>
                    <a:pt x="19765" y="17167"/>
                    <a:pt x="19920" y="17107"/>
                    <a:pt x="20063" y="17012"/>
                  </a:cubicBezTo>
                  <a:cubicBezTo>
                    <a:pt x="20206" y="17000"/>
                    <a:pt x="20349" y="16988"/>
                    <a:pt x="20504" y="16988"/>
                  </a:cubicBezTo>
                  <a:close/>
                  <a:moveTo>
                    <a:pt x="23802" y="16917"/>
                  </a:moveTo>
                  <a:cubicBezTo>
                    <a:pt x="23480" y="17048"/>
                    <a:pt x="23171" y="17250"/>
                    <a:pt x="22885" y="17476"/>
                  </a:cubicBezTo>
                  <a:cubicBezTo>
                    <a:pt x="22718" y="17465"/>
                    <a:pt x="22563" y="17465"/>
                    <a:pt x="22397" y="17453"/>
                  </a:cubicBezTo>
                  <a:cubicBezTo>
                    <a:pt x="22659" y="17298"/>
                    <a:pt x="22932" y="17131"/>
                    <a:pt x="23171" y="16929"/>
                  </a:cubicBezTo>
                  <a:cubicBezTo>
                    <a:pt x="23373" y="16929"/>
                    <a:pt x="23587" y="16917"/>
                    <a:pt x="23802" y="16917"/>
                  </a:cubicBezTo>
                  <a:close/>
                  <a:moveTo>
                    <a:pt x="24706" y="16905"/>
                  </a:moveTo>
                  <a:cubicBezTo>
                    <a:pt x="24385" y="17072"/>
                    <a:pt x="24087" y="17274"/>
                    <a:pt x="23802" y="17488"/>
                  </a:cubicBezTo>
                  <a:lnTo>
                    <a:pt x="23290" y="17488"/>
                  </a:lnTo>
                  <a:cubicBezTo>
                    <a:pt x="23575" y="17310"/>
                    <a:pt x="23861" y="17119"/>
                    <a:pt x="24123" y="16917"/>
                  </a:cubicBezTo>
                  <a:cubicBezTo>
                    <a:pt x="24206" y="16905"/>
                    <a:pt x="24290" y="16905"/>
                    <a:pt x="24373" y="16905"/>
                  </a:cubicBezTo>
                  <a:close/>
                  <a:moveTo>
                    <a:pt x="25326" y="16881"/>
                  </a:moveTo>
                  <a:cubicBezTo>
                    <a:pt x="25254" y="16941"/>
                    <a:pt x="25183" y="16988"/>
                    <a:pt x="25123" y="17036"/>
                  </a:cubicBezTo>
                  <a:cubicBezTo>
                    <a:pt x="24921" y="17179"/>
                    <a:pt x="24730" y="17345"/>
                    <a:pt x="24552" y="17500"/>
                  </a:cubicBezTo>
                  <a:lnTo>
                    <a:pt x="24242" y="17500"/>
                  </a:lnTo>
                  <a:cubicBezTo>
                    <a:pt x="24516" y="17322"/>
                    <a:pt x="24790" y="17119"/>
                    <a:pt x="25028" y="16893"/>
                  </a:cubicBezTo>
                  <a:cubicBezTo>
                    <a:pt x="25123" y="16893"/>
                    <a:pt x="25218" y="16881"/>
                    <a:pt x="25326" y="16881"/>
                  </a:cubicBezTo>
                  <a:close/>
                  <a:moveTo>
                    <a:pt x="13800" y="16607"/>
                  </a:moveTo>
                  <a:cubicBezTo>
                    <a:pt x="13265" y="16834"/>
                    <a:pt x="12776" y="17167"/>
                    <a:pt x="12312" y="17524"/>
                  </a:cubicBezTo>
                  <a:cubicBezTo>
                    <a:pt x="11979" y="17500"/>
                    <a:pt x="11633" y="17476"/>
                    <a:pt x="11288" y="17453"/>
                  </a:cubicBezTo>
                  <a:cubicBezTo>
                    <a:pt x="11729" y="17191"/>
                    <a:pt x="12169" y="16941"/>
                    <a:pt x="12562" y="16631"/>
                  </a:cubicBezTo>
                  <a:cubicBezTo>
                    <a:pt x="12979" y="16619"/>
                    <a:pt x="13384" y="16619"/>
                    <a:pt x="13800" y="16607"/>
                  </a:cubicBezTo>
                  <a:close/>
                  <a:moveTo>
                    <a:pt x="26492" y="16857"/>
                  </a:moveTo>
                  <a:cubicBezTo>
                    <a:pt x="26183" y="17048"/>
                    <a:pt x="25897" y="17286"/>
                    <a:pt x="25611" y="17524"/>
                  </a:cubicBezTo>
                  <a:cubicBezTo>
                    <a:pt x="25397" y="17524"/>
                    <a:pt x="25183" y="17512"/>
                    <a:pt x="24956" y="17512"/>
                  </a:cubicBezTo>
                  <a:cubicBezTo>
                    <a:pt x="25099" y="17417"/>
                    <a:pt x="25230" y="17322"/>
                    <a:pt x="25373" y="17226"/>
                  </a:cubicBezTo>
                  <a:cubicBezTo>
                    <a:pt x="25540" y="17107"/>
                    <a:pt x="25730" y="17000"/>
                    <a:pt x="25885" y="16869"/>
                  </a:cubicBezTo>
                  <a:cubicBezTo>
                    <a:pt x="26088" y="16869"/>
                    <a:pt x="26290" y="16857"/>
                    <a:pt x="26492" y="16857"/>
                  </a:cubicBezTo>
                  <a:close/>
                  <a:moveTo>
                    <a:pt x="27266" y="16834"/>
                  </a:moveTo>
                  <a:cubicBezTo>
                    <a:pt x="27219" y="16881"/>
                    <a:pt x="27171" y="16917"/>
                    <a:pt x="27123" y="16953"/>
                  </a:cubicBezTo>
                  <a:cubicBezTo>
                    <a:pt x="26873" y="17155"/>
                    <a:pt x="26611" y="17345"/>
                    <a:pt x="26349" y="17536"/>
                  </a:cubicBezTo>
                  <a:lnTo>
                    <a:pt x="26016" y="17536"/>
                  </a:lnTo>
                  <a:cubicBezTo>
                    <a:pt x="26314" y="17322"/>
                    <a:pt x="26588" y="17107"/>
                    <a:pt x="26826" y="16845"/>
                  </a:cubicBezTo>
                  <a:cubicBezTo>
                    <a:pt x="26969" y="16845"/>
                    <a:pt x="27123" y="16845"/>
                    <a:pt x="27266" y="16834"/>
                  </a:cubicBezTo>
                  <a:close/>
                  <a:moveTo>
                    <a:pt x="28338" y="16810"/>
                  </a:moveTo>
                  <a:cubicBezTo>
                    <a:pt x="28231" y="16893"/>
                    <a:pt x="28124" y="16976"/>
                    <a:pt x="28016" y="17060"/>
                  </a:cubicBezTo>
                  <a:cubicBezTo>
                    <a:pt x="27790" y="17238"/>
                    <a:pt x="27576" y="17405"/>
                    <a:pt x="27350" y="17584"/>
                  </a:cubicBezTo>
                  <a:cubicBezTo>
                    <a:pt x="27147" y="17572"/>
                    <a:pt x="26945" y="17560"/>
                    <a:pt x="26742" y="17560"/>
                  </a:cubicBezTo>
                  <a:cubicBezTo>
                    <a:pt x="26909" y="17441"/>
                    <a:pt x="27088" y="17334"/>
                    <a:pt x="27242" y="17215"/>
                  </a:cubicBezTo>
                  <a:cubicBezTo>
                    <a:pt x="27409" y="17095"/>
                    <a:pt x="27576" y="16964"/>
                    <a:pt x="27719" y="16822"/>
                  </a:cubicBezTo>
                  <a:cubicBezTo>
                    <a:pt x="27921" y="16822"/>
                    <a:pt x="28135" y="16822"/>
                    <a:pt x="28338" y="16810"/>
                  </a:cubicBezTo>
                  <a:close/>
                  <a:moveTo>
                    <a:pt x="14836" y="16595"/>
                  </a:moveTo>
                  <a:lnTo>
                    <a:pt x="14836" y="16595"/>
                  </a:lnTo>
                  <a:cubicBezTo>
                    <a:pt x="14265" y="16798"/>
                    <a:pt x="13717" y="17084"/>
                    <a:pt x="13241" y="17417"/>
                  </a:cubicBezTo>
                  <a:cubicBezTo>
                    <a:pt x="13181" y="17453"/>
                    <a:pt x="13122" y="17524"/>
                    <a:pt x="13098" y="17596"/>
                  </a:cubicBezTo>
                  <a:cubicBezTo>
                    <a:pt x="12955" y="17584"/>
                    <a:pt x="12800" y="17572"/>
                    <a:pt x="12657" y="17560"/>
                  </a:cubicBezTo>
                  <a:cubicBezTo>
                    <a:pt x="13122" y="17262"/>
                    <a:pt x="13610" y="16964"/>
                    <a:pt x="14038" y="16607"/>
                  </a:cubicBezTo>
                  <a:cubicBezTo>
                    <a:pt x="14300" y="16607"/>
                    <a:pt x="14562" y="16607"/>
                    <a:pt x="14836" y="16595"/>
                  </a:cubicBezTo>
                  <a:close/>
                  <a:moveTo>
                    <a:pt x="18956" y="17012"/>
                  </a:moveTo>
                  <a:cubicBezTo>
                    <a:pt x="19158" y="17024"/>
                    <a:pt x="19372" y="17024"/>
                    <a:pt x="19575" y="17024"/>
                  </a:cubicBezTo>
                  <a:cubicBezTo>
                    <a:pt x="19337" y="17155"/>
                    <a:pt x="19122" y="17345"/>
                    <a:pt x="18932" y="17500"/>
                  </a:cubicBezTo>
                  <a:cubicBezTo>
                    <a:pt x="18718" y="17536"/>
                    <a:pt x="18515" y="17572"/>
                    <a:pt x="18313" y="17619"/>
                  </a:cubicBezTo>
                  <a:cubicBezTo>
                    <a:pt x="18301" y="17572"/>
                    <a:pt x="18289" y="17512"/>
                    <a:pt x="18277" y="17465"/>
                  </a:cubicBezTo>
                  <a:cubicBezTo>
                    <a:pt x="18408" y="17381"/>
                    <a:pt x="18539" y="17298"/>
                    <a:pt x="18658" y="17215"/>
                  </a:cubicBezTo>
                  <a:cubicBezTo>
                    <a:pt x="18765" y="17155"/>
                    <a:pt x="18860" y="17084"/>
                    <a:pt x="18956" y="17012"/>
                  </a:cubicBezTo>
                  <a:close/>
                  <a:moveTo>
                    <a:pt x="29540" y="16786"/>
                  </a:moveTo>
                  <a:cubicBezTo>
                    <a:pt x="29100" y="17000"/>
                    <a:pt x="28683" y="17345"/>
                    <a:pt x="28278" y="17643"/>
                  </a:cubicBezTo>
                  <a:cubicBezTo>
                    <a:pt x="28076" y="17631"/>
                    <a:pt x="27873" y="17607"/>
                    <a:pt x="27671" y="17596"/>
                  </a:cubicBezTo>
                  <a:cubicBezTo>
                    <a:pt x="27826" y="17476"/>
                    <a:pt x="27993" y="17357"/>
                    <a:pt x="28147" y="17238"/>
                  </a:cubicBezTo>
                  <a:cubicBezTo>
                    <a:pt x="28326" y="17095"/>
                    <a:pt x="28505" y="16964"/>
                    <a:pt x="28671" y="16810"/>
                  </a:cubicBezTo>
                  <a:cubicBezTo>
                    <a:pt x="28957" y="16798"/>
                    <a:pt x="29255" y="16786"/>
                    <a:pt x="29540" y="16786"/>
                  </a:cubicBezTo>
                  <a:close/>
                  <a:moveTo>
                    <a:pt x="30683" y="16762"/>
                  </a:moveTo>
                  <a:cubicBezTo>
                    <a:pt x="30159" y="16941"/>
                    <a:pt x="29648" y="17191"/>
                    <a:pt x="29195" y="17488"/>
                  </a:cubicBezTo>
                  <a:cubicBezTo>
                    <a:pt x="29136" y="17536"/>
                    <a:pt x="29076" y="17619"/>
                    <a:pt x="29052" y="17703"/>
                  </a:cubicBezTo>
                  <a:cubicBezTo>
                    <a:pt x="28921" y="17691"/>
                    <a:pt x="28778" y="17679"/>
                    <a:pt x="28647" y="17667"/>
                  </a:cubicBezTo>
                  <a:cubicBezTo>
                    <a:pt x="29052" y="17417"/>
                    <a:pt x="29469" y="17155"/>
                    <a:pt x="29778" y="16810"/>
                  </a:cubicBezTo>
                  <a:cubicBezTo>
                    <a:pt x="29790" y="16798"/>
                    <a:pt x="29790" y="16786"/>
                    <a:pt x="29790" y="16774"/>
                  </a:cubicBezTo>
                  <a:cubicBezTo>
                    <a:pt x="30088" y="16774"/>
                    <a:pt x="30386" y="16762"/>
                    <a:pt x="30683" y="16762"/>
                  </a:cubicBezTo>
                  <a:close/>
                  <a:moveTo>
                    <a:pt x="15289" y="16857"/>
                  </a:moveTo>
                  <a:lnTo>
                    <a:pt x="15289" y="16857"/>
                  </a:lnTo>
                  <a:cubicBezTo>
                    <a:pt x="15253" y="17060"/>
                    <a:pt x="15229" y="17262"/>
                    <a:pt x="15205" y="17453"/>
                  </a:cubicBezTo>
                  <a:cubicBezTo>
                    <a:pt x="14991" y="17584"/>
                    <a:pt x="14777" y="17738"/>
                    <a:pt x="14562" y="17869"/>
                  </a:cubicBezTo>
                  <a:cubicBezTo>
                    <a:pt x="14181" y="18119"/>
                    <a:pt x="13800" y="18358"/>
                    <a:pt x="13419" y="18608"/>
                  </a:cubicBezTo>
                  <a:cubicBezTo>
                    <a:pt x="13431" y="18393"/>
                    <a:pt x="13419" y="18179"/>
                    <a:pt x="13407" y="17965"/>
                  </a:cubicBezTo>
                  <a:lnTo>
                    <a:pt x="13467" y="17965"/>
                  </a:lnTo>
                  <a:cubicBezTo>
                    <a:pt x="13491" y="17953"/>
                    <a:pt x="13503" y="17941"/>
                    <a:pt x="13515" y="17941"/>
                  </a:cubicBezTo>
                  <a:cubicBezTo>
                    <a:pt x="13526" y="17929"/>
                    <a:pt x="13538" y="17929"/>
                    <a:pt x="13550" y="17929"/>
                  </a:cubicBezTo>
                  <a:cubicBezTo>
                    <a:pt x="13610" y="17929"/>
                    <a:pt x="13646" y="17905"/>
                    <a:pt x="13669" y="17869"/>
                  </a:cubicBezTo>
                  <a:cubicBezTo>
                    <a:pt x="14241" y="17607"/>
                    <a:pt x="14789" y="17250"/>
                    <a:pt x="15289" y="16857"/>
                  </a:cubicBezTo>
                  <a:close/>
                  <a:moveTo>
                    <a:pt x="15181" y="17703"/>
                  </a:moveTo>
                  <a:cubicBezTo>
                    <a:pt x="15158" y="18012"/>
                    <a:pt x="15134" y="18310"/>
                    <a:pt x="15122" y="18619"/>
                  </a:cubicBezTo>
                  <a:cubicBezTo>
                    <a:pt x="15078" y="18612"/>
                    <a:pt x="15034" y="18608"/>
                    <a:pt x="14990" y="18608"/>
                  </a:cubicBezTo>
                  <a:cubicBezTo>
                    <a:pt x="14418" y="18608"/>
                    <a:pt x="13869" y="19219"/>
                    <a:pt x="13372" y="19429"/>
                  </a:cubicBezTo>
                  <a:cubicBezTo>
                    <a:pt x="13384" y="19203"/>
                    <a:pt x="13407" y="18977"/>
                    <a:pt x="13419" y="18739"/>
                  </a:cubicBezTo>
                  <a:cubicBezTo>
                    <a:pt x="13426" y="18745"/>
                    <a:pt x="13437" y="18752"/>
                    <a:pt x="13450" y="18752"/>
                  </a:cubicBezTo>
                  <a:cubicBezTo>
                    <a:pt x="13459" y="18752"/>
                    <a:pt x="13469" y="18749"/>
                    <a:pt x="13479" y="18739"/>
                  </a:cubicBezTo>
                  <a:cubicBezTo>
                    <a:pt x="13872" y="18500"/>
                    <a:pt x="14265" y="18262"/>
                    <a:pt x="14646" y="18024"/>
                  </a:cubicBezTo>
                  <a:cubicBezTo>
                    <a:pt x="14824" y="17917"/>
                    <a:pt x="15003" y="17822"/>
                    <a:pt x="15181" y="17703"/>
                  </a:cubicBezTo>
                  <a:close/>
                  <a:moveTo>
                    <a:pt x="15110" y="18739"/>
                  </a:moveTo>
                  <a:lnTo>
                    <a:pt x="15110" y="18739"/>
                  </a:lnTo>
                  <a:cubicBezTo>
                    <a:pt x="15098" y="18929"/>
                    <a:pt x="15098" y="19131"/>
                    <a:pt x="15086" y="19334"/>
                  </a:cubicBezTo>
                  <a:cubicBezTo>
                    <a:pt x="14455" y="19572"/>
                    <a:pt x="13848" y="19977"/>
                    <a:pt x="13276" y="20334"/>
                  </a:cubicBezTo>
                  <a:cubicBezTo>
                    <a:pt x="13300" y="20084"/>
                    <a:pt x="13324" y="19822"/>
                    <a:pt x="13360" y="19572"/>
                  </a:cubicBezTo>
                  <a:cubicBezTo>
                    <a:pt x="13681" y="19536"/>
                    <a:pt x="13943" y="19393"/>
                    <a:pt x="14217" y="19215"/>
                  </a:cubicBezTo>
                  <a:cubicBezTo>
                    <a:pt x="14515" y="19024"/>
                    <a:pt x="14812" y="18893"/>
                    <a:pt x="15110" y="18739"/>
                  </a:cubicBezTo>
                  <a:close/>
                  <a:moveTo>
                    <a:pt x="15086" y="19608"/>
                  </a:moveTo>
                  <a:cubicBezTo>
                    <a:pt x="15086" y="19774"/>
                    <a:pt x="15086" y="19941"/>
                    <a:pt x="15086" y="20108"/>
                  </a:cubicBezTo>
                  <a:cubicBezTo>
                    <a:pt x="14443" y="20405"/>
                    <a:pt x="13836" y="20786"/>
                    <a:pt x="13217" y="21144"/>
                  </a:cubicBezTo>
                  <a:cubicBezTo>
                    <a:pt x="13229" y="20929"/>
                    <a:pt x="13241" y="20727"/>
                    <a:pt x="13265" y="20524"/>
                  </a:cubicBezTo>
                  <a:cubicBezTo>
                    <a:pt x="13265" y="20513"/>
                    <a:pt x="13265" y="20501"/>
                    <a:pt x="13265" y="20501"/>
                  </a:cubicBezTo>
                  <a:cubicBezTo>
                    <a:pt x="13872" y="20227"/>
                    <a:pt x="14527" y="19965"/>
                    <a:pt x="15086" y="19608"/>
                  </a:cubicBezTo>
                  <a:close/>
                  <a:moveTo>
                    <a:pt x="15086" y="20370"/>
                  </a:moveTo>
                  <a:cubicBezTo>
                    <a:pt x="15086" y="20548"/>
                    <a:pt x="15086" y="20715"/>
                    <a:pt x="15086" y="20882"/>
                  </a:cubicBezTo>
                  <a:cubicBezTo>
                    <a:pt x="14729" y="21013"/>
                    <a:pt x="14396" y="21239"/>
                    <a:pt x="14050" y="21429"/>
                  </a:cubicBezTo>
                  <a:cubicBezTo>
                    <a:pt x="13765" y="21572"/>
                    <a:pt x="13479" y="21715"/>
                    <a:pt x="13181" y="21858"/>
                  </a:cubicBezTo>
                  <a:cubicBezTo>
                    <a:pt x="13193" y="21679"/>
                    <a:pt x="13205" y="21489"/>
                    <a:pt x="13217" y="21310"/>
                  </a:cubicBezTo>
                  <a:cubicBezTo>
                    <a:pt x="13848" y="21048"/>
                    <a:pt x="14503" y="20763"/>
                    <a:pt x="15086" y="20370"/>
                  </a:cubicBezTo>
                  <a:close/>
                  <a:moveTo>
                    <a:pt x="15098" y="21048"/>
                  </a:moveTo>
                  <a:cubicBezTo>
                    <a:pt x="15098" y="21191"/>
                    <a:pt x="15098" y="21322"/>
                    <a:pt x="15110" y="21453"/>
                  </a:cubicBezTo>
                  <a:cubicBezTo>
                    <a:pt x="14800" y="21584"/>
                    <a:pt x="14515" y="21786"/>
                    <a:pt x="14229" y="21941"/>
                  </a:cubicBezTo>
                  <a:cubicBezTo>
                    <a:pt x="13872" y="22120"/>
                    <a:pt x="13503" y="22275"/>
                    <a:pt x="13134" y="22418"/>
                  </a:cubicBezTo>
                  <a:cubicBezTo>
                    <a:pt x="13145" y="22275"/>
                    <a:pt x="13157" y="22144"/>
                    <a:pt x="13169" y="22001"/>
                  </a:cubicBezTo>
                  <a:cubicBezTo>
                    <a:pt x="13836" y="21775"/>
                    <a:pt x="14586" y="21501"/>
                    <a:pt x="15098" y="21048"/>
                  </a:cubicBezTo>
                  <a:close/>
                  <a:moveTo>
                    <a:pt x="15146" y="22537"/>
                  </a:moveTo>
                  <a:cubicBezTo>
                    <a:pt x="15146" y="22644"/>
                    <a:pt x="15146" y="22751"/>
                    <a:pt x="15158" y="22858"/>
                  </a:cubicBezTo>
                  <a:cubicBezTo>
                    <a:pt x="14872" y="22906"/>
                    <a:pt x="14598" y="22941"/>
                    <a:pt x="14312" y="22989"/>
                  </a:cubicBezTo>
                  <a:cubicBezTo>
                    <a:pt x="14598" y="22858"/>
                    <a:pt x="14884" y="22703"/>
                    <a:pt x="15146" y="22537"/>
                  </a:cubicBezTo>
                  <a:close/>
                  <a:moveTo>
                    <a:pt x="15110" y="21667"/>
                  </a:moveTo>
                  <a:cubicBezTo>
                    <a:pt x="15122" y="21882"/>
                    <a:pt x="15122" y="22096"/>
                    <a:pt x="15134" y="22310"/>
                  </a:cubicBezTo>
                  <a:cubicBezTo>
                    <a:pt x="14562" y="22501"/>
                    <a:pt x="14015" y="22822"/>
                    <a:pt x="13479" y="23144"/>
                  </a:cubicBezTo>
                  <a:cubicBezTo>
                    <a:pt x="13324" y="23168"/>
                    <a:pt x="13169" y="23191"/>
                    <a:pt x="13014" y="23227"/>
                  </a:cubicBezTo>
                  <a:cubicBezTo>
                    <a:pt x="13062" y="23013"/>
                    <a:pt x="13098" y="22787"/>
                    <a:pt x="13122" y="22560"/>
                  </a:cubicBezTo>
                  <a:cubicBezTo>
                    <a:pt x="13776" y="22406"/>
                    <a:pt x="14610" y="22156"/>
                    <a:pt x="15110" y="21667"/>
                  </a:cubicBezTo>
                  <a:close/>
                  <a:moveTo>
                    <a:pt x="12693" y="23811"/>
                  </a:moveTo>
                  <a:cubicBezTo>
                    <a:pt x="12788" y="23942"/>
                    <a:pt x="12895" y="24072"/>
                    <a:pt x="12991" y="24192"/>
                  </a:cubicBezTo>
                  <a:cubicBezTo>
                    <a:pt x="12776" y="24323"/>
                    <a:pt x="12574" y="24465"/>
                    <a:pt x="12360" y="24584"/>
                  </a:cubicBezTo>
                  <a:cubicBezTo>
                    <a:pt x="12074" y="24751"/>
                    <a:pt x="11764" y="24894"/>
                    <a:pt x="11443" y="25013"/>
                  </a:cubicBezTo>
                  <a:cubicBezTo>
                    <a:pt x="11360" y="24930"/>
                    <a:pt x="11276" y="24846"/>
                    <a:pt x="11181" y="24775"/>
                  </a:cubicBezTo>
                  <a:cubicBezTo>
                    <a:pt x="11717" y="24525"/>
                    <a:pt x="12229" y="24192"/>
                    <a:pt x="12693" y="23811"/>
                  </a:cubicBezTo>
                  <a:close/>
                  <a:moveTo>
                    <a:pt x="13122" y="24358"/>
                  </a:moveTo>
                  <a:cubicBezTo>
                    <a:pt x="13276" y="24549"/>
                    <a:pt x="13431" y="24739"/>
                    <a:pt x="13586" y="24930"/>
                  </a:cubicBezTo>
                  <a:cubicBezTo>
                    <a:pt x="13384" y="25025"/>
                    <a:pt x="13181" y="25204"/>
                    <a:pt x="13014" y="25287"/>
                  </a:cubicBezTo>
                  <a:cubicBezTo>
                    <a:pt x="12705" y="25477"/>
                    <a:pt x="12395" y="25644"/>
                    <a:pt x="12074" y="25811"/>
                  </a:cubicBezTo>
                  <a:cubicBezTo>
                    <a:pt x="11919" y="25585"/>
                    <a:pt x="11764" y="25370"/>
                    <a:pt x="11598" y="25180"/>
                  </a:cubicBezTo>
                  <a:cubicBezTo>
                    <a:pt x="12145" y="25013"/>
                    <a:pt x="12741" y="24763"/>
                    <a:pt x="13122" y="24358"/>
                  </a:cubicBezTo>
                  <a:close/>
                  <a:moveTo>
                    <a:pt x="13753" y="25144"/>
                  </a:moveTo>
                  <a:cubicBezTo>
                    <a:pt x="13812" y="25215"/>
                    <a:pt x="13872" y="25299"/>
                    <a:pt x="13931" y="25370"/>
                  </a:cubicBezTo>
                  <a:cubicBezTo>
                    <a:pt x="13729" y="25442"/>
                    <a:pt x="13538" y="25608"/>
                    <a:pt x="13372" y="25704"/>
                  </a:cubicBezTo>
                  <a:cubicBezTo>
                    <a:pt x="13038" y="25906"/>
                    <a:pt x="12717" y="26108"/>
                    <a:pt x="12395" y="26311"/>
                  </a:cubicBezTo>
                  <a:cubicBezTo>
                    <a:pt x="12324" y="26192"/>
                    <a:pt x="12252" y="26085"/>
                    <a:pt x="12181" y="25966"/>
                  </a:cubicBezTo>
                  <a:cubicBezTo>
                    <a:pt x="12383" y="25882"/>
                    <a:pt x="12598" y="25787"/>
                    <a:pt x="12800" y="25692"/>
                  </a:cubicBezTo>
                  <a:cubicBezTo>
                    <a:pt x="13003" y="25585"/>
                    <a:pt x="13574" y="25370"/>
                    <a:pt x="13753" y="25144"/>
                  </a:cubicBezTo>
                  <a:close/>
                  <a:moveTo>
                    <a:pt x="14074" y="25561"/>
                  </a:moveTo>
                  <a:cubicBezTo>
                    <a:pt x="14193" y="25704"/>
                    <a:pt x="14312" y="25858"/>
                    <a:pt x="14431" y="26013"/>
                  </a:cubicBezTo>
                  <a:cubicBezTo>
                    <a:pt x="14157" y="26144"/>
                    <a:pt x="13919" y="26347"/>
                    <a:pt x="13669" y="26513"/>
                  </a:cubicBezTo>
                  <a:cubicBezTo>
                    <a:pt x="13419" y="26692"/>
                    <a:pt x="13169" y="26882"/>
                    <a:pt x="12919" y="27073"/>
                  </a:cubicBezTo>
                  <a:cubicBezTo>
                    <a:pt x="12907" y="27061"/>
                    <a:pt x="12884" y="27037"/>
                    <a:pt x="12872" y="27013"/>
                  </a:cubicBezTo>
                  <a:cubicBezTo>
                    <a:pt x="12741" y="26847"/>
                    <a:pt x="12610" y="26644"/>
                    <a:pt x="12467" y="26430"/>
                  </a:cubicBezTo>
                  <a:cubicBezTo>
                    <a:pt x="12717" y="26311"/>
                    <a:pt x="12967" y="26180"/>
                    <a:pt x="13217" y="26049"/>
                  </a:cubicBezTo>
                  <a:cubicBezTo>
                    <a:pt x="13372" y="25966"/>
                    <a:pt x="13526" y="25882"/>
                    <a:pt x="13681" y="25787"/>
                  </a:cubicBezTo>
                  <a:cubicBezTo>
                    <a:pt x="13776" y="25739"/>
                    <a:pt x="13943" y="25608"/>
                    <a:pt x="14074" y="25561"/>
                  </a:cubicBezTo>
                  <a:close/>
                  <a:moveTo>
                    <a:pt x="14562" y="26180"/>
                  </a:moveTo>
                  <a:cubicBezTo>
                    <a:pt x="14681" y="26335"/>
                    <a:pt x="14800" y="26489"/>
                    <a:pt x="14919" y="26632"/>
                  </a:cubicBezTo>
                  <a:cubicBezTo>
                    <a:pt x="14693" y="26728"/>
                    <a:pt x="14479" y="26882"/>
                    <a:pt x="14265" y="27001"/>
                  </a:cubicBezTo>
                  <a:cubicBezTo>
                    <a:pt x="13955" y="27192"/>
                    <a:pt x="13646" y="27394"/>
                    <a:pt x="13336" y="27597"/>
                  </a:cubicBezTo>
                  <a:cubicBezTo>
                    <a:pt x="13229" y="27466"/>
                    <a:pt x="13122" y="27323"/>
                    <a:pt x="13014" y="27192"/>
                  </a:cubicBezTo>
                  <a:cubicBezTo>
                    <a:pt x="13288" y="27013"/>
                    <a:pt x="13562" y="26835"/>
                    <a:pt x="13836" y="26656"/>
                  </a:cubicBezTo>
                  <a:cubicBezTo>
                    <a:pt x="14074" y="26501"/>
                    <a:pt x="14348" y="26358"/>
                    <a:pt x="14562" y="26180"/>
                  </a:cubicBezTo>
                  <a:close/>
                  <a:moveTo>
                    <a:pt x="31886" y="439"/>
                  </a:moveTo>
                  <a:cubicBezTo>
                    <a:pt x="31803" y="3106"/>
                    <a:pt x="31767" y="5785"/>
                    <a:pt x="31636" y="8452"/>
                  </a:cubicBezTo>
                  <a:cubicBezTo>
                    <a:pt x="31505" y="11119"/>
                    <a:pt x="31041" y="13809"/>
                    <a:pt x="31041" y="16464"/>
                  </a:cubicBezTo>
                  <a:cubicBezTo>
                    <a:pt x="28814" y="16345"/>
                    <a:pt x="26600" y="16262"/>
                    <a:pt x="24373" y="16238"/>
                  </a:cubicBezTo>
                  <a:cubicBezTo>
                    <a:pt x="23738" y="16224"/>
                    <a:pt x="23108" y="16218"/>
                    <a:pt x="22476" y="16218"/>
                  </a:cubicBezTo>
                  <a:cubicBezTo>
                    <a:pt x="22030" y="16218"/>
                    <a:pt x="21583" y="16221"/>
                    <a:pt x="21135" y="16226"/>
                  </a:cubicBezTo>
                  <a:cubicBezTo>
                    <a:pt x="21092" y="16227"/>
                    <a:pt x="21049" y="16227"/>
                    <a:pt x="21006" y="16227"/>
                  </a:cubicBezTo>
                  <a:cubicBezTo>
                    <a:pt x="20608" y="16227"/>
                    <a:pt x="20191" y="16208"/>
                    <a:pt x="19776" y="16208"/>
                  </a:cubicBezTo>
                  <a:cubicBezTo>
                    <a:pt x="19166" y="16208"/>
                    <a:pt x="18558" y="16249"/>
                    <a:pt x="18015" y="16453"/>
                  </a:cubicBezTo>
                  <a:cubicBezTo>
                    <a:pt x="17896" y="16500"/>
                    <a:pt x="17837" y="16631"/>
                    <a:pt x="17872" y="16726"/>
                  </a:cubicBezTo>
                  <a:cubicBezTo>
                    <a:pt x="17563" y="18846"/>
                    <a:pt x="17765" y="21013"/>
                    <a:pt x="17908" y="23144"/>
                  </a:cubicBezTo>
                  <a:cubicBezTo>
                    <a:pt x="17920" y="23322"/>
                    <a:pt x="18039" y="23441"/>
                    <a:pt x="18229" y="23465"/>
                  </a:cubicBezTo>
                  <a:cubicBezTo>
                    <a:pt x="18908" y="23525"/>
                    <a:pt x="19587" y="23632"/>
                    <a:pt x="20253" y="23775"/>
                  </a:cubicBezTo>
                  <a:cubicBezTo>
                    <a:pt x="19087" y="25192"/>
                    <a:pt x="17908" y="26632"/>
                    <a:pt x="16860" y="28144"/>
                  </a:cubicBezTo>
                  <a:cubicBezTo>
                    <a:pt x="15801" y="26632"/>
                    <a:pt x="14634" y="25192"/>
                    <a:pt x="13455" y="23775"/>
                  </a:cubicBezTo>
                  <a:cubicBezTo>
                    <a:pt x="14122" y="23632"/>
                    <a:pt x="14800" y="23525"/>
                    <a:pt x="15491" y="23465"/>
                  </a:cubicBezTo>
                  <a:cubicBezTo>
                    <a:pt x="15670" y="23441"/>
                    <a:pt x="15801" y="23322"/>
                    <a:pt x="15812" y="23144"/>
                  </a:cubicBezTo>
                  <a:cubicBezTo>
                    <a:pt x="15932" y="20917"/>
                    <a:pt x="15943" y="18667"/>
                    <a:pt x="15598" y="16464"/>
                  </a:cubicBezTo>
                  <a:cubicBezTo>
                    <a:pt x="15598" y="16393"/>
                    <a:pt x="15562" y="16322"/>
                    <a:pt x="15467" y="16322"/>
                  </a:cubicBezTo>
                  <a:cubicBezTo>
                    <a:pt x="13193" y="16179"/>
                    <a:pt x="10919" y="16060"/>
                    <a:pt x="8633" y="15976"/>
                  </a:cubicBezTo>
                  <a:cubicBezTo>
                    <a:pt x="7523" y="15938"/>
                    <a:pt x="6152" y="15764"/>
                    <a:pt x="4843" y="15764"/>
                  </a:cubicBezTo>
                  <a:cubicBezTo>
                    <a:pt x="4102" y="15764"/>
                    <a:pt x="3381" y="15820"/>
                    <a:pt x="2739" y="15988"/>
                  </a:cubicBezTo>
                  <a:cubicBezTo>
                    <a:pt x="3049" y="13405"/>
                    <a:pt x="3001" y="10738"/>
                    <a:pt x="3013" y="8142"/>
                  </a:cubicBezTo>
                  <a:cubicBezTo>
                    <a:pt x="3013" y="5749"/>
                    <a:pt x="3156" y="3177"/>
                    <a:pt x="2692" y="808"/>
                  </a:cubicBezTo>
                  <a:lnTo>
                    <a:pt x="2692" y="808"/>
                  </a:lnTo>
                  <a:cubicBezTo>
                    <a:pt x="3265" y="858"/>
                    <a:pt x="3846" y="875"/>
                    <a:pt x="4431" y="875"/>
                  </a:cubicBezTo>
                  <a:cubicBezTo>
                    <a:pt x="5804" y="875"/>
                    <a:pt x="7197" y="777"/>
                    <a:pt x="8550" y="760"/>
                  </a:cubicBezTo>
                  <a:cubicBezTo>
                    <a:pt x="11490" y="712"/>
                    <a:pt x="14431" y="677"/>
                    <a:pt x="17372" y="629"/>
                  </a:cubicBezTo>
                  <a:cubicBezTo>
                    <a:pt x="20253" y="593"/>
                    <a:pt x="23135" y="558"/>
                    <a:pt x="26028" y="522"/>
                  </a:cubicBezTo>
                  <a:cubicBezTo>
                    <a:pt x="26167" y="521"/>
                    <a:pt x="26305" y="521"/>
                    <a:pt x="26444" y="521"/>
                  </a:cubicBezTo>
                  <a:cubicBezTo>
                    <a:pt x="27278" y="521"/>
                    <a:pt x="28118" y="534"/>
                    <a:pt x="28957" y="534"/>
                  </a:cubicBezTo>
                  <a:cubicBezTo>
                    <a:pt x="29936" y="534"/>
                    <a:pt x="30916" y="516"/>
                    <a:pt x="31886" y="439"/>
                  </a:cubicBezTo>
                  <a:close/>
                  <a:moveTo>
                    <a:pt x="15074" y="26847"/>
                  </a:moveTo>
                  <a:lnTo>
                    <a:pt x="15312" y="27144"/>
                  </a:lnTo>
                  <a:cubicBezTo>
                    <a:pt x="15074" y="27251"/>
                    <a:pt x="14860" y="27406"/>
                    <a:pt x="14646" y="27537"/>
                  </a:cubicBezTo>
                  <a:cubicBezTo>
                    <a:pt x="14360" y="27728"/>
                    <a:pt x="14074" y="27942"/>
                    <a:pt x="13788" y="28156"/>
                  </a:cubicBezTo>
                  <a:cubicBezTo>
                    <a:pt x="13669" y="28002"/>
                    <a:pt x="13550" y="27859"/>
                    <a:pt x="13431" y="27716"/>
                  </a:cubicBezTo>
                  <a:cubicBezTo>
                    <a:pt x="13729" y="27561"/>
                    <a:pt x="14015" y="27406"/>
                    <a:pt x="14312" y="27251"/>
                  </a:cubicBezTo>
                  <a:cubicBezTo>
                    <a:pt x="14562" y="27120"/>
                    <a:pt x="14848" y="27001"/>
                    <a:pt x="15074" y="26847"/>
                  </a:cubicBezTo>
                  <a:close/>
                  <a:moveTo>
                    <a:pt x="15455" y="27323"/>
                  </a:moveTo>
                  <a:cubicBezTo>
                    <a:pt x="15527" y="27430"/>
                    <a:pt x="15610" y="27537"/>
                    <a:pt x="15693" y="27632"/>
                  </a:cubicBezTo>
                  <a:cubicBezTo>
                    <a:pt x="15158" y="27859"/>
                    <a:pt x="14669" y="28323"/>
                    <a:pt x="14181" y="28668"/>
                  </a:cubicBezTo>
                  <a:cubicBezTo>
                    <a:pt x="14086" y="28537"/>
                    <a:pt x="13979" y="28406"/>
                    <a:pt x="13884" y="28275"/>
                  </a:cubicBezTo>
                  <a:cubicBezTo>
                    <a:pt x="14181" y="28085"/>
                    <a:pt x="14467" y="27906"/>
                    <a:pt x="14765" y="27728"/>
                  </a:cubicBezTo>
                  <a:cubicBezTo>
                    <a:pt x="14991" y="27597"/>
                    <a:pt x="15229" y="27478"/>
                    <a:pt x="15455" y="27323"/>
                  </a:cubicBezTo>
                  <a:close/>
                  <a:moveTo>
                    <a:pt x="15872" y="27859"/>
                  </a:moveTo>
                  <a:cubicBezTo>
                    <a:pt x="15979" y="28002"/>
                    <a:pt x="16086" y="28144"/>
                    <a:pt x="16205" y="28287"/>
                  </a:cubicBezTo>
                  <a:cubicBezTo>
                    <a:pt x="15622" y="28537"/>
                    <a:pt x="15098" y="28930"/>
                    <a:pt x="14598" y="29323"/>
                  </a:cubicBezTo>
                  <a:cubicBezTo>
                    <a:pt x="14515" y="29156"/>
                    <a:pt x="14408" y="29002"/>
                    <a:pt x="14300" y="28835"/>
                  </a:cubicBezTo>
                  <a:cubicBezTo>
                    <a:pt x="14550" y="28704"/>
                    <a:pt x="14789" y="28549"/>
                    <a:pt x="15027" y="28383"/>
                  </a:cubicBezTo>
                  <a:cubicBezTo>
                    <a:pt x="15300" y="28192"/>
                    <a:pt x="15586" y="28025"/>
                    <a:pt x="15872" y="27859"/>
                  </a:cubicBezTo>
                  <a:close/>
                  <a:moveTo>
                    <a:pt x="16289" y="28394"/>
                  </a:moveTo>
                  <a:cubicBezTo>
                    <a:pt x="16348" y="28466"/>
                    <a:pt x="16408" y="28549"/>
                    <a:pt x="16467" y="28621"/>
                  </a:cubicBezTo>
                  <a:cubicBezTo>
                    <a:pt x="15872" y="28823"/>
                    <a:pt x="15277" y="29133"/>
                    <a:pt x="14753" y="29478"/>
                  </a:cubicBezTo>
                  <a:cubicBezTo>
                    <a:pt x="14741" y="29490"/>
                    <a:pt x="14729" y="29502"/>
                    <a:pt x="14717" y="29526"/>
                  </a:cubicBezTo>
                  <a:cubicBezTo>
                    <a:pt x="14705" y="29502"/>
                    <a:pt x="14693" y="29478"/>
                    <a:pt x="14681" y="29454"/>
                  </a:cubicBezTo>
                  <a:cubicBezTo>
                    <a:pt x="15217" y="29121"/>
                    <a:pt x="15789" y="28787"/>
                    <a:pt x="16289" y="28394"/>
                  </a:cubicBezTo>
                  <a:close/>
                  <a:moveTo>
                    <a:pt x="29245" y="1"/>
                  </a:moveTo>
                  <a:cubicBezTo>
                    <a:pt x="28218" y="1"/>
                    <a:pt x="27189" y="40"/>
                    <a:pt x="26183" y="46"/>
                  </a:cubicBezTo>
                  <a:cubicBezTo>
                    <a:pt x="23242" y="58"/>
                    <a:pt x="20301" y="81"/>
                    <a:pt x="17372" y="117"/>
                  </a:cubicBezTo>
                  <a:cubicBezTo>
                    <a:pt x="14479" y="141"/>
                    <a:pt x="11598" y="189"/>
                    <a:pt x="8716" y="224"/>
                  </a:cubicBezTo>
                  <a:cubicBezTo>
                    <a:pt x="8552" y="226"/>
                    <a:pt x="8386" y="227"/>
                    <a:pt x="8221" y="227"/>
                  </a:cubicBezTo>
                  <a:cubicBezTo>
                    <a:pt x="7300" y="227"/>
                    <a:pt x="6365" y="201"/>
                    <a:pt x="5434" y="201"/>
                  </a:cubicBezTo>
                  <a:cubicBezTo>
                    <a:pt x="4497" y="201"/>
                    <a:pt x="3565" y="227"/>
                    <a:pt x="2656" y="331"/>
                  </a:cubicBezTo>
                  <a:cubicBezTo>
                    <a:pt x="2561" y="331"/>
                    <a:pt x="2501" y="379"/>
                    <a:pt x="2466" y="439"/>
                  </a:cubicBezTo>
                  <a:cubicBezTo>
                    <a:pt x="1763" y="629"/>
                    <a:pt x="1073" y="963"/>
                    <a:pt x="465" y="1379"/>
                  </a:cubicBezTo>
                  <a:cubicBezTo>
                    <a:pt x="370" y="1439"/>
                    <a:pt x="287" y="1582"/>
                    <a:pt x="334" y="1713"/>
                  </a:cubicBezTo>
                  <a:cubicBezTo>
                    <a:pt x="346" y="1736"/>
                    <a:pt x="346" y="1760"/>
                    <a:pt x="358" y="1784"/>
                  </a:cubicBezTo>
                  <a:cubicBezTo>
                    <a:pt x="382" y="1820"/>
                    <a:pt x="430" y="1855"/>
                    <a:pt x="477" y="1879"/>
                  </a:cubicBezTo>
                  <a:cubicBezTo>
                    <a:pt x="453" y="1998"/>
                    <a:pt x="430" y="2129"/>
                    <a:pt x="418" y="2248"/>
                  </a:cubicBezTo>
                  <a:cubicBezTo>
                    <a:pt x="406" y="2248"/>
                    <a:pt x="394" y="2260"/>
                    <a:pt x="382" y="2260"/>
                  </a:cubicBezTo>
                  <a:cubicBezTo>
                    <a:pt x="311" y="2284"/>
                    <a:pt x="322" y="2379"/>
                    <a:pt x="394" y="2391"/>
                  </a:cubicBezTo>
                  <a:cubicBezTo>
                    <a:pt x="37" y="4642"/>
                    <a:pt x="37" y="7011"/>
                    <a:pt x="25" y="9273"/>
                  </a:cubicBezTo>
                  <a:cubicBezTo>
                    <a:pt x="1" y="11654"/>
                    <a:pt x="60" y="14059"/>
                    <a:pt x="239" y="16441"/>
                  </a:cubicBezTo>
                  <a:cubicBezTo>
                    <a:pt x="239" y="16453"/>
                    <a:pt x="239" y="16476"/>
                    <a:pt x="239" y="16488"/>
                  </a:cubicBezTo>
                  <a:cubicBezTo>
                    <a:pt x="275" y="16834"/>
                    <a:pt x="287" y="17179"/>
                    <a:pt x="322" y="17524"/>
                  </a:cubicBezTo>
                  <a:cubicBezTo>
                    <a:pt x="334" y="17596"/>
                    <a:pt x="358" y="17643"/>
                    <a:pt x="382" y="17679"/>
                  </a:cubicBezTo>
                  <a:cubicBezTo>
                    <a:pt x="427" y="17768"/>
                    <a:pt x="502" y="17847"/>
                    <a:pt x="629" y="17847"/>
                  </a:cubicBezTo>
                  <a:cubicBezTo>
                    <a:pt x="638" y="17847"/>
                    <a:pt x="647" y="17846"/>
                    <a:pt x="656" y="17846"/>
                  </a:cubicBezTo>
                  <a:cubicBezTo>
                    <a:pt x="1009" y="17836"/>
                    <a:pt x="1364" y="17832"/>
                    <a:pt x="1719" y="17832"/>
                  </a:cubicBezTo>
                  <a:cubicBezTo>
                    <a:pt x="4518" y="17832"/>
                    <a:pt x="7362" y="18087"/>
                    <a:pt x="10173" y="18087"/>
                  </a:cubicBezTo>
                  <a:cubicBezTo>
                    <a:pt x="11137" y="18087"/>
                    <a:pt x="12097" y="18057"/>
                    <a:pt x="13050" y="17977"/>
                  </a:cubicBezTo>
                  <a:lnTo>
                    <a:pt x="13050" y="17977"/>
                  </a:lnTo>
                  <a:cubicBezTo>
                    <a:pt x="12812" y="18786"/>
                    <a:pt x="12776" y="19679"/>
                    <a:pt x="12693" y="20513"/>
                  </a:cubicBezTo>
                  <a:cubicBezTo>
                    <a:pt x="12610" y="21489"/>
                    <a:pt x="12443" y="22489"/>
                    <a:pt x="12574" y="23453"/>
                  </a:cubicBezTo>
                  <a:cubicBezTo>
                    <a:pt x="11895" y="23644"/>
                    <a:pt x="11217" y="23977"/>
                    <a:pt x="10633" y="24382"/>
                  </a:cubicBezTo>
                  <a:cubicBezTo>
                    <a:pt x="10526" y="24453"/>
                    <a:pt x="10443" y="24584"/>
                    <a:pt x="10490" y="24715"/>
                  </a:cubicBezTo>
                  <a:cubicBezTo>
                    <a:pt x="10502" y="24739"/>
                    <a:pt x="10514" y="24763"/>
                    <a:pt x="10526" y="24787"/>
                  </a:cubicBezTo>
                  <a:cubicBezTo>
                    <a:pt x="10562" y="24846"/>
                    <a:pt x="10609" y="24894"/>
                    <a:pt x="10681" y="24918"/>
                  </a:cubicBezTo>
                  <a:cubicBezTo>
                    <a:pt x="10836" y="25787"/>
                    <a:pt x="11764" y="26620"/>
                    <a:pt x="12288" y="27275"/>
                  </a:cubicBezTo>
                  <a:cubicBezTo>
                    <a:pt x="13038" y="28216"/>
                    <a:pt x="13776" y="29359"/>
                    <a:pt x="14741" y="30085"/>
                  </a:cubicBezTo>
                  <a:cubicBezTo>
                    <a:pt x="14756" y="30101"/>
                    <a:pt x="14774" y="30107"/>
                    <a:pt x="14792" y="30107"/>
                  </a:cubicBezTo>
                  <a:cubicBezTo>
                    <a:pt x="14831" y="30107"/>
                    <a:pt x="14871" y="30078"/>
                    <a:pt x="14896" y="30038"/>
                  </a:cubicBezTo>
                  <a:cubicBezTo>
                    <a:pt x="14931" y="30038"/>
                    <a:pt x="14955" y="30038"/>
                    <a:pt x="14991" y="30026"/>
                  </a:cubicBezTo>
                  <a:cubicBezTo>
                    <a:pt x="15681" y="29752"/>
                    <a:pt x="16336" y="29311"/>
                    <a:pt x="16920" y="28835"/>
                  </a:cubicBezTo>
                  <a:cubicBezTo>
                    <a:pt x="16933" y="28837"/>
                    <a:pt x="16947" y="28838"/>
                    <a:pt x="16960" y="28838"/>
                  </a:cubicBezTo>
                  <a:cubicBezTo>
                    <a:pt x="17029" y="28838"/>
                    <a:pt x="17096" y="28811"/>
                    <a:pt x="17146" y="28752"/>
                  </a:cubicBezTo>
                  <a:cubicBezTo>
                    <a:pt x="18456" y="27109"/>
                    <a:pt x="19706" y="25418"/>
                    <a:pt x="21039" y="23787"/>
                  </a:cubicBezTo>
                  <a:cubicBezTo>
                    <a:pt x="21182" y="23620"/>
                    <a:pt x="21158" y="23322"/>
                    <a:pt x="20908" y="23263"/>
                  </a:cubicBezTo>
                  <a:cubicBezTo>
                    <a:pt x="20123" y="23096"/>
                    <a:pt x="19349" y="22965"/>
                    <a:pt x="18551" y="22858"/>
                  </a:cubicBezTo>
                  <a:cubicBezTo>
                    <a:pt x="18587" y="21275"/>
                    <a:pt x="18563" y="19679"/>
                    <a:pt x="18372" y="18096"/>
                  </a:cubicBezTo>
                  <a:lnTo>
                    <a:pt x="18372" y="18096"/>
                  </a:lnTo>
                  <a:cubicBezTo>
                    <a:pt x="19087" y="18209"/>
                    <a:pt x="19827" y="18241"/>
                    <a:pt x="20573" y="18241"/>
                  </a:cubicBezTo>
                  <a:cubicBezTo>
                    <a:pt x="21525" y="18241"/>
                    <a:pt x="22484" y="18189"/>
                    <a:pt x="23405" y="18189"/>
                  </a:cubicBezTo>
                  <a:cubicBezTo>
                    <a:pt x="23506" y="18189"/>
                    <a:pt x="23606" y="18189"/>
                    <a:pt x="23706" y="18191"/>
                  </a:cubicBezTo>
                  <a:cubicBezTo>
                    <a:pt x="24407" y="18195"/>
                    <a:pt x="25112" y="18209"/>
                    <a:pt x="25816" y="18209"/>
                  </a:cubicBezTo>
                  <a:cubicBezTo>
                    <a:pt x="26955" y="18209"/>
                    <a:pt x="28094" y="18174"/>
                    <a:pt x="29219" y="18012"/>
                  </a:cubicBezTo>
                  <a:cubicBezTo>
                    <a:pt x="29257" y="18035"/>
                    <a:pt x="29306" y="18048"/>
                    <a:pt x="29354" y="18048"/>
                  </a:cubicBezTo>
                  <a:cubicBezTo>
                    <a:pt x="29381" y="18048"/>
                    <a:pt x="29408" y="18044"/>
                    <a:pt x="29433" y="18036"/>
                  </a:cubicBezTo>
                  <a:cubicBezTo>
                    <a:pt x="30124" y="17762"/>
                    <a:pt x="30791" y="17357"/>
                    <a:pt x="31374" y="16881"/>
                  </a:cubicBezTo>
                  <a:cubicBezTo>
                    <a:pt x="31505" y="16881"/>
                    <a:pt x="31624" y="16822"/>
                    <a:pt x="31672" y="16667"/>
                  </a:cubicBezTo>
                  <a:cubicBezTo>
                    <a:pt x="32267" y="14131"/>
                    <a:pt x="32255" y="11357"/>
                    <a:pt x="32362" y="8761"/>
                  </a:cubicBezTo>
                  <a:cubicBezTo>
                    <a:pt x="32469" y="5939"/>
                    <a:pt x="32457" y="3118"/>
                    <a:pt x="32231" y="308"/>
                  </a:cubicBezTo>
                  <a:cubicBezTo>
                    <a:pt x="32220" y="200"/>
                    <a:pt x="32142" y="151"/>
                    <a:pt x="32066" y="151"/>
                  </a:cubicBezTo>
                  <a:cubicBezTo>
                    <a:pt x="32057" y="151"/>
                    <a:pt x="32049" y="152"/>
                    <a:pt x="32041" y="153"/>
                  </a:cubicBezTo>
                  <a:cubicBezTo>
                    <a:pt x="31124" y="33"/>
                    <a:pt x="30186" y="1"/>
                    <a:pt x="2924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365733" anchor="ctr" anchorCtr="0">
              <a:noAutofit/>
            </a:bodyPr>
            <a:lstStyle/>
            <a:p>
              <a:endParaRPr sz="2533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</p:grpSp>
      <p:grpSp>
        <p:nvGrpSpPr>
          <p:cNvPr id="379" name="Google Shape;379;p20"/>
          <p:cNvGrpSpPr/>
          <p:nvPr/>
        </p:nvGrpSpPr>
        <p:grpSpPr>
          <a:xfrm>
            <a:off x="9946749" y="121646"/>
            <a:ext cx="4455561" cy="4164521"/>
            <a:chOff x="5771372" y="1315403"/>
            <a:chExt cx="859474" cy="830143"/>
          </a:xfrm>
        </p:grpSpPr>
        <p:sp>
          <p:nvSpPr>
            <p:cNvPr id="380" name="Google Shape;380;p20"/>
            <p:cNvSpPr/>
            <p:nvPr/>
          </p:nvSpPr>
          <p:spPr>
            <a:xfrm>
              <a:off x="5838611" y="1392192"/>
              <a:ext cx="705969" cy="660618"/>
            </a:xfrm>
            <a:custGeom>
              <a:avLst/>
              <a:gdLst/>
              <a:ahLst/>
              <a:cxnLst/>
              <a:rect l="l" t="t" r="r" b="b"/>
              <a:pathLst>
                <a:path w="16998" h="15907" extrusionOk="0">
                  <a:moveTo>
                    <a:pt x="8566" y="1"/>
                  </a:moveTo>
                  <a:cubicBezTo>
                    <a:pt x="6331" y="1"/>
                    <a:pt x="4068" y="884"/>
                    <a:pt x="2406" y="2854"/>
                  </a:cubicBezTo>
                  <a:cubicBezTo>
                    <a:pt x="239" y="5437"/>
                    <a:pt x="1" y="9461"/>
                    <a:pt x="1846" y="12295"/>
                  </a:cubicBezTo>
                  <a:cubicBezTo>
                    <a:pt x="3320" y="14549"/>
                    <a:pt x="6017" y="15907"/>
                    <a:pt x="8706" y="15907"/>
                  </a:cubicBezTo>
                  <a:cubicBezTo>
                    <a:pt x="9383" y="15907"/>
                    <a:pt x="10060" y="15820"/>
                    <a:pt x="10716" y="15641"/>
                  </a:cubicBezTo>
                  <a:cubicBezTo>
                    <a:pt x="13978" y="14748"/>
                    <a:pt x="16491" y="11628"/>
                    <a:pt x="16693" y="8259"/>
                  </a:cubicBezTo>
                  <a:cubicBezTo>
                    <a:pt x="16998" y="3220"/>
                    <a:pt x="12832" y="1"/>
                    <a:pt x="856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0" tIns="121900" rIns="0" bIns="121900" anchor="ctr" anchorCtr="0">
              <a:noAutofit/>
            </a:bodyPr>
            <a:lstStyle/>
            <a:p>
              <a:pPr algn="ctr"/>
              <a:r>
                <a:rPr lang="es-ES" sz="2400" dirty="0" smtClean="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Usos:</a:t>
              </a:r>
            </a:p>
            <a:p>
              <a:pPr algn="ctr"/>
              <a:r>
                <a:rPr lang="es-ES" sz="2400" dirty="0" smtClean="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-Evaluación</a:t>
              </a:r>
            </a:p>
            <a:p>
              <a:pPr algn="ctr"/>
              <a:r>
                <a:rPr lang="es-ES" sz="2400" dirty="0" smtClean="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-Cambios</a:t>
              </a:r>
            </a:p>
            <a:p>
              <a:pPr algn="ctr"/>
              <a:r>
                <a:rPr lang="es-ES" sz="2400" dirty="0" smtClean="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-Investigación</a:t>
              </a:r>
            </a:p>
            <a:p>
              <a:pPr algn="ctr"/>
              <a:r>
                <a:rPr lang="es-ES" sz="2400" dirty="0" smtClean="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-Tomar decisiones</a:t>
              </a:r>
            </a:p>
            <a:p>
              <a:pPr algn="ctr"/>
              <a:r>
                <a:rPr lang="es-ES" sz="2400" dirty="0" smtClean="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-Arrojar valores</a:t>
              </a:r>
            </a:p>
            <a:p>
              <a:pPr algn="ctr"/>
              <a:endParaRPr sz="2400" dirty="0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381" name="Google Shape;381;p20"/>
            <p:cNvSpPr/>
            <p:nvPr/>
          </p:nvSpPr>
          <p:spPr>
            <a:xfrm>
              <a:off x="5771372" y="1315403"/>
              <a:ext cx="859474" cy="830143"/>
            </a:xfrm>
            <a:custGeom>
              <a:avLst/>
              <a:gdLst/>
              <a:ahLst/>
              <a:cxnLst/>
              <a:rect l="l" t="t" r="r" b="b"/>
              <a:pathLst>
                <a:path w="20694" h="19989" extrusionOk="0">
                  <a:moveTo>
                    <a:pt x="9886" y="517"/>
                  </a:moveTo>
                  <a:cubicBezTo>
                    <a:pt x="10583" y="517"/>
                    <a:pt x="11293" y="611"/>
                    <a:pt x="12002" y="809"/>
                  </a:cubicBezTo>
                  <a:cubicBezTo>
                    <a:pt x="12038" y="809"/>
                    <a:pt x="12073" y="809"/>
                    <a:pt x="12097" y="797"/>
                  </a:cubicBezTo>
                  <a:cubicBezTo>
                    <a:pt x="16490" y="2024"/>
                    <a:pt x="19860" y="5750"/>
                    <a:pt x="19562" y="10620"/>
                  </a:cubicBezTo>
                  <a:cubicBezTo>
                    <a:pt x="19269" y="15458"/>
                    <a:pt x="15073" y="19323"/>
                    <a:pt x="10330" y="19323"/>
                  </a:cubicBezTo>
                  <a:cubicBezTo>
                    <a:pt x="9879" y="19323"/>
                    <a:pt x="9424" y="19289"/>
                    <a:pt x="8966" y="19216"/>
                  </a:cubicBezTo>
                  <a:cubicBezTo>
                    <a:pt x="3596" y="18359"/>
                    <a:pt x="846" y="12394"/>
                    <a:pt x="1762" y="7393"/>
                  </a:cubicBezTo>
                  <a:cubicBezTo>
                    <a:pt x="2490" y="3454"/>
                    <a:pt x="5985" y="517"/>
                    <a:pt x="9886" y="517"/>
                  </a:cubicBezTo>
                  <a:close/>
                  <a:moveTo>
                    <a:pt x="10737" y="0"/>
                  </a:moveTo>
                  <a:cubicBezTo>
                    <a:pt x="10588" y="0"/>
                    <a:pt x="10438" y="4"/>
                    <a:pt x="10287" y="11"/>
                  </a:cubicBezTo>
                  <a:cubicBezTo>
                    <a:pt x="10216" y="23"/>
                    <a:pt x="10168" y="47"/>
                    <a:pt x="10133" y="71"/>
                  </a:cubicBezTo>
                  <a:cubicBezTo>
                    <a:pt x="9959" y="59"/>
                    <a:pt x="9785" y="53"/>
                    <a:pt x="9611" y="53"/>
                  </a:cubicBezTo>
                  <a:cubicBezTo>
                    <a:pt x="6791" y="53"/>
                    <a:pt x="3884" y="1573"/>
                    <a:pt x="2382" y="3917"/>
                  </a:cubicBezTo>
                  <a:cubicBezTo>
                    <a:pt x="0" y="7643"/>
                    <a:pt x="584" y="12954"/>
                    <a:pt x="3144" y="16442"/>
                  </a:cubicBezTo>
                  <a:cubicBezTo>
                    <a:pt x="4875" y="18811"/>
                    <a:pt x="7480" y="19989"/>
                    <a:pt x="10190" y="19989"/>
                  </a:cubicBezTo>
                  <a:cubicBezTo>
                    <a:pt x="11579" y="19989"/>
                    <a:pt x="12995" y="19679"/>
                    <a:pt x="14335" y="19061"/>
                  </a:cubicBezTo>
                  <a:cubicBezTo>
                    <a:pt x="18360" y="17216"/>
                    <a:pt x="20693" y="13037"/>
                    <a:pt x="20169" y="8643"/>
                  </a:cubicBezTo>
                  <a:cubicBezTo>
                    <a:pt x="19604" y="3863"/>
                    <a:pt x="15543" y="0"/>
                    <a:pt x="107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</p:grpSp>
      <p:grpSp>
        <p:nvGrpSpPr>
          <p:cNvPr id="382" name="Google Shape;382;p20"/>
          <p:cNvGrpSpPr/>
          <p:nvPr/>
        </p:nvGrpSpPr>
        <p:grpSpPr>
          <a:xfrm>
            <a:off x="111133" y="0"/>
            <a:ext cx="4368911" cy="3309923"/>
            <a:chOff x="2400547" y="1411811"/>
            <a:chExt cx="756290" cy="687206"/>
          </a:xfrm>
        </p:grpSpPr>
        <p:sp>
          <p:nvSpPr>
            <p:cNvPr id="383" name="Google Shape;383;p20"/>
            <p:cNvSpPr/>
            <p:nvPr/>
          </p:nvSpPr>
          <p:spPr>
            <a:xfrm>
              <a:off x="2470636" y="1459512"/>
              <a:ext cx="642866" cy="591804"/>
            </a:xfrm>
            <a:custGeom>
              <a:avLst/>
              <a:gdLst/>
              <a:ahLst/>
              <a:cxnLst/>
              <a:rect l="l" t="t" r="r" b="b"/>
              <a:pathLst>
                <a:path w="17468" h="17487" extrusionOk="0">
                  <a:moveTo>
                    <a:pt x="7880" y="1"/>
                  </a:moveTo>
                  <a:cubicBezTo>
                    <a:pt x="5651" y="1"/>
                    <a:pt x="3484" y="831"/>
                    <a:pt x="2025" y="2710"/>
                  </a:cubicBezTo>
                  <a:cubicBezTo>
                    <a:pt x="513" y="4663"/>
                    <a:pt x="1" y="7258"/>
                    <a:pt x="179" y="9723"/>
                  </a:cubicBezTo>
                  <a:cubicBezTo>
                    <a:pt x="310" y="11545"/>
                    <a:pt x="810" y="13414"/>
                    <a:pt x="1965" y="14831"/>
                  </a:cubicBezTo>
                  <a:cubicBezTo>
                    <a:pt x="3370" y="16545"/>
                    <a:pt x="5608" y="17438"/>
                    <a:pt x="7823" y="17486"/>
                  </a:cubicBezTo>
                  <a:cubicBezTo>
                    <a:pt x="7868" y="17487"/>
                    <a:pt x="7913" y="17487"/>
                    <a:pt x="7958" y="17487"/>
                  </a:cubicBezTo>
                  <a:cubicBezTo>
                    <a:pt x="10925" y="17487"/>
                    <a:pt x="13873" y="15948"/>
                    <a:pt x="15526" y="13474"/>
                  </a:cubicBezTo>
                  <a:cubicBezTo>
                    <a:pt x="17205" y="10973"/>
                    <a:pt x="17467" y="7556"/>
                    <a:pt x="16145" y="4842"/>
                  </a:cubicBezTo>
                  <a:cubicBezTo>
                    <a:pt x="14690" y="1859"/>
                    <a:pt x="11215" y="1"/>
                    <a:pt x="788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0" tIns="121900" rIns="0" bIns="121900" anchor="ctr" anchorCtr="0">
              <a:noAutofit/>
            </a:bodyPr>
            <a:lstStyle/>
            <a:p>
              <a:pPr algn="ctr"/>
              <a:r>
                <a:rPr lang="es-ES" sz="2400" dirty="0" smtClean="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Indicadores de recursos:</a:t>
              </a:r>
            </a:p>
            <a:p>
              <a:pPr algn="ctr"/>
              <a:r>
                <a:rPr lang="es-ES" sz="2400" dirty="0" smtClean="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-Identificar y valorar recursos disponibles: humanos, financieros, materiales </a:t>
              </a:r>
              <a:endParaRPr sz="2400" dirty="0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384" name="Google Shape;384;p20"/>
            <p:cNvSpPr/>
            <p:nvPr/>
          </p:nvSpPr>
          <p:spPr>
            <a:xfrm>
              <a:off x="2400547" y="1411811"/>
              <a:ext cx="756290" cy="687206"/>
            </a:xfrm>
            <a:custGeom>
              <a:avLst/>
              <a:gdLst/>
              <a:ahLst/>
              <a:cxnLst/>
              <a:rect l="l" t="t" r="r" b="b"/>
              <a:pathLst>
                <a:path w="22349" h="20306" extrusionOk="0">
                  <a:moveTo>
                    <a:pt x="9948" y="534"/>
                  </a:moveTo>
                  <a:lnTo>
                    <a:pt x="9948" y="534"/>
                  </a:lnTo>
                  <a:cubicBezTo>
                    <a:pt x="9969" y="546"/>
                    <a:pt x="9995" y="554"/>
                    <a:pt x="10025" y="554"/>
                  </a:cubicBezTo>
                  <a:cubicBezTo>
                    <a:pt x="15050" y="637"/>
                    <a:pt x="19741" y="3185"/>
                    <a:pt x="20646" y="8519"/>
                  </a:cubicBezTo>
                  <a:cubicBezTo>
                    <a:pt x="21515" y="13710"/>
                    <a:pt x="17693" y="18651"/>
                    <a:pt x="12514" y="19306"/>
                  </a:cubicBezTo>
                  <a:cubicBezTo>
                    <a:pt x="12027" y="19368"/>
                    <a:pt x="11517" y="19401"/>
                    <a:pt x="10997" y="19401"/>
                  </a:cubicBezTo>
                  <a:cubicBezTo>
                    <a:pt x="8528" y="19401"/>
                    <a:pt x="5822" y="18667"/>
                    <a:pt x="4179" y="16877"/>
                  </a:cubicBezTo>
                  <a:cubicBezTo>
                    <a:pt x="2453" y="14996"/>
                    <a:pt x="1679" y="12258"/>
                    <a:pt x="1703" y="9745"/>
                  </a:cubicBezTo>
                  <a:cubicBezTo>
                    <a:pt x="1739" y="7233"/>
                    <a:pt x="2596" y="4673"/>
                    <a:pt x="4465" y="2935"/>
                  </a:cubicBezTo>
                  <a:cubicBezTo>
                    <a:pt x="6027" y="1470"/>
                    <a:pt x="7921" y="811"/>
                    <a:pt x="9948" y="534"/>
                  </a:cubicBezTo>
                  <a:close/>
                  <a:moveTo>
                    <a:pt x="11946" y="0"/>
                  </a:moveTo>
                  <a:cubicBezTo>
                    <a:pt x="11589" y="0"/>
                    <a:pt x="11230" y="24"/>
                    <a:pt x="10870" y="73"/>
                  </a:cubicBezTo>
                  <a:lnTo>
                    <a:pt x="10870" y="73"/>
                  </a:lnTo>
                  <a:cubicBezTo>
                    <a:pt x="10585" y="41"/>
                    <a:pt x="10299" y="25"/>
                    <a:pt x="10013" y="25"/>
                  </a:cubicBezTo>
                  <a:cubicBezTo>
                    <a:pt x="6514" y="25"/>
                    <a:pt x="3094" y="2387"/>
                    <a:pt x="1715" y="5578"/>
                  </a:cubicBezTo>
                  <a:cubicBezTo>
                    <a:pt x="0" y="9555"/>
                    <a:pt x="798" y="15282"/>
                    <a:pt x="4263" y="18151"/>
                  </a:cubicBezTo>
                  <a:cubicBezTo>
                    <a:pt x="6025" y="19610"/>
                    <a:pt x="8395" y="20305"/>
                    <a:pt x="10777" y="20305"/>
                  </a:cubicBezTo>
                  <a:cubicBezTo>
                    <a:pt x="13255" y="20305"/>
                    <a:pt x="15747" y="19554"/>
                    <a:pt x="17586" y="18127"/>
                  </a:cubicBezTo>
                  <a:cubicBezTo>
                    <a:pt x="20991" y="15484"/>
                    <a:pt x="22348" y="11007"/>
                    <a:pt x="21015" y="6900"/>
                  </a:cubicBezTo>
                  <a:cubicBezTo>
                    <a:pt x="19773" y="3061"/>
                    <a:pt x="15999" y="0"/>
                    <a:pt x="119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0" tIns="121900" rIns="0" bIns="121900" anchor="ctr" anchorCtr="0">
              <a:noAutofit/>
            </a:bodyPr>
            <a:lstStyle/>
            <a:p>
              <a:pPr algn="ctr"/>
              <a:endParaRPr sz="2400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</p:grpSp>
      <p:grpSp>
        <p:nvGrpSpPr>
          <p:cNvPr id="385" name="Google Shape;385;p20"/>
          <p:cNvGrpSpPr/>
          <p:nvPr/>
        </p:nvGrpSpPr>
        <p:grpSpPr>
          <a:xfrm>
            <a:off x="160664" y="4070257"/>
            <a:ext cx="4308483" cy="2684634"/>
            <a:chOff x="849636" y="2803202"/>
            <a:chExt cx="932859" cy="433731"/>
          </a:xfrm>
        </p:grpSpPr>
        <p:sp>
          <p:nvSpPr>
            <p:cNvPr id="386" name="Google Shape;386;p20"/>
            <p:cNvSpPr/>
            <p:nvPr/>
          </p:nvSpPr>
          <p:spPr>
            <a:xfrm>
              <a:off x="904915" y="2852692"/>
              <a:ext cx="825737" cy="334748"/>
            </a:xfrm>
            <a:custGeom>
              <a:avLst/>
              <a:gdLst/>
              <a:ahLst/>
              <a:cxnLst/>
              <a:rect l="l" t="t" r="r" b="b"/>
              <a:pathLst>
                <a:path w="28814" h="11681" extrusionOk="0">
                  <a:moveTo>
                    <a:pt x="0" y="1"/>
                  </a:moveTo>
                  <a:lnTo>
                    <a:pt x="941" y="11062"/>
                  </a:lnTo>
                  <a:lnTo>
                    <a:pt x="28182" y="11681"/>
                  </a:lnTo>
                  <a:lnTo>
                    <a:pt x="28813" y="47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s-ES" sz="2533" dirty="0" smtClean="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Indicadores de contexto:</a:t>
              </a:r>
            </a:p>
            <a:p>
              <a:pPr algn="ctr"/>
              <a:r>
                <a:rPr lang="es-ES" sz="2533" dirty="0" smtClean="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-Determinantes sociales</a:t>
              </a:r>
            </a:p>
            <a:p>
              <a:pPr algn="ctr"/>
              <a:r>
                <a:rPr lang="es-ES" sz="2533" dirty="0" smtClean="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-Zona de gestión</a:t>
              </a:r>
            </a:p>
            <a:p>
              <a:pPr algn="ctr"/>
              <a:r>
                <a:rPr lang="es-ES" sz="2533" dirty="0" smtClean="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-Revisión bibliográfica</a:t>
              </a:r>
              <a:endParaRPr sz="2533" dirty="0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387" name="Google Shape;387;p20"/>
            <p:cNvSpPr/>
            <p:nvPr/>
          </p:nvSpPr>
          <p:spPr>
            <a:xfrm>
              <a:off x="849636" y="2803202"/>
              <a:ext cx="932859" cy="433731"/>
            </a:xfrm>
            <a:custGeom>
              <a:avLst/>
              <a:gdLst/>
              <a:ahLst/>
              <a:cxnLst/>
              <a:rect l="l" t="t" r="r" b="b"/>
              <a:pathLst>
                <a:path w="32552" h="15135" extrusionOk="0">
                  <a:moveTo>
                    <a:pt x="15299" y="1"/>
                  </a:moveTo>
                  <a:cubicBezTo>
                    <a:pt x="10246" y="1"/>
                    <a:pt x="5197" y="234"/>
                    <a:pt x="215" y="815"/>
                  </a:cubicBezTo>
                  <a:cubicBezTo>
                    <a:pt x="12" y="839"/>
                    <a:pt x="0" y="1149"/>
                    <a:pt x="215" y="1149"/>
                  </a:cubicBezTo>
                  <a:cubicBezTo>
                    <a:pt x="334" y="1149"/>
                    <a:pt x="441" y="1137"/>
                    <a:pt x="548" y="1137"/>
                  </a:cubicBezTo>
                  <a:cubicBezTo>
                    <a:pt x="227" y="5280"/>
                    <a:pt x="584" y="9483"/>
                    <a:pt x="929" y="13615"/>
                  </a:cubicBezTo>
                  <a:cubicBezTo>
                    <a:pt x="953" y="13847"/>
                    <a:pt x="1146" y="13963"/>
                    <a:pt x="1328" y="13963"/>
                  </a:cubicBezTo>
                  <a:cubicBezTo>
                    <a:pt x="1509" y="13963"/>
                    <a:pt x="1679" y="13847"/>
                    <a:pt x="1655" y="13615"/>
                  </a:cubicBezTo>
                  <a:cubicBezTo>
                    <a:pt x="1215" y="9459"/>
                    <a:pt x="1191" y="5292"/>
                    <a:pt x="893" y="1125"/>
                  </a:cubicBezTo>
                  <a:cubicBezTo>
                    <a:pt x="5509" y="1013"/>
                    <a:pt x="10107" y="913"/>
                    <a:pt x="14701" y="913"/>
                  </a:cubicBezTo>
                  <a:cubicBezTo>
                    <a:pt x="20344" y="913"/>
                    <a:pt x="25983" y="1064"/>
                    <a:pt x="31647" y="1530"/>
                  </a:cubicBezTo>
                  <a:cubicBezTo>
                    <a:pt x="31683" y="3613"/>
                    <a:pt x="31659" y="5697"/>
                    <a:pt x="31588" y="7781"/>
                  </a:cubicBezTo>
                  <a:cubicBezTo>
                    <a:pt x="31504" y="9757"/>
                    <a:pt x="31171" y="11805"/>
                    <a:pt x="31183" y="13793"/>
                  </a:cubicBezTo>
                  <a:cubicBezTo>
                    <a:pt x="31139" y="13771"/>
                    <a:pt x="31091" y="13757"/>
                    <a:pt x="31043" y="13757"/>
                  </a:cubicBezTo>
                  <a:cubicBezTo>
                    <a:pt x="30986" y="13757"/>
                    <a:pt x="30930" y="13777"/>
                    <a:pt x="30885" y="13829"/>
                  </a:cubicBezTo>
                  <a:cubicBezTo>
                    <a:pt x="30597" y="14117"/>
                    <a:pt x="30111" y="14206"/>
                    <a:pt x="29576" y="14206"/>
                  </a:cubicBezTo>
                  <a:cubicBezTo>
                    <a:pt x="28785" y="14206"/>
                    <a:pt x="27886" y="14012"/>
                    <a:pt x="27361" y="13984"/>
                  </a:cubicBezTo>
                  <a:cubicBezTo>
                    <a:pt x="26135" y="13912"/>
                    <a:pt x="24908" y="13853"/>
                    <a:pt x="23682" y="13793"/>
                  </a:cubicBezTo>
                  <a:cubicBezTo>
                    <a:pt x="21122" y="13686"/>
                    <a:pt x="18562" y="13615"/>
                    <a:pt x="16002" y="13579"/>
                  </a:cubicBezTo>
                  <a:cubicBezTo>
                    <a:pt x="14776" y="13561"/>
                    <a:pt x="13550" y="13549"/>
                    <a:pt x="12323" y="13549"/>
                  </a:cubicBezTo>
                  <a:cubicBezTo>
                    <a:pt x="11097" y="13549"/>
                    <a:pt x="9871" y="13561"/>
                    <a:pt x="8644" y="13591"/>
                  </a:cubicBezTo>
                  <a:cubicBezTo>
                    <a:pt x="6227" y="13650"/>
                    <a:pt x="3584" y="13472"/>
                    <a:pt x="1239" y="14043"/>
                  </a:cubicBezTo>
                  <a:cubicBezTo>
                    <a:pt x="1096" y="14079"/>
                    <a:pt x="1072" y="14317"/>
                    <a:pt x="1239" y="14341"/>
                  </a:cubicBezTo>
                  <a:cubicBezTo>
                    <a:pt x="2193" y="14491"/>
                    <a:pt x="3181" y="14538"/>
                    <a:pt x="4178" y="14538"/>
                  </a:cubicBezTo>
                  <a:cubicBezTo>
                    <a:pt x="5879" y="14538"/>
                    <a:pt x="7608" y="14400"/>
                    <a:pt x="9251" y="14400"/>
                  </a:cubicBezTo>
                  <a:cubicBezTo>
                    <a:pt x="11918" y="14400"/>
                    <a:pt x="14574" y="14412"/>
                    <a:pt x="17241" y="14484"/>
                  </a:cubicBezTo>
                  <a:cubicBezTo>
                    <a:pt x="19896" y="14555"/>
                    <a:pt x="22551" y="14662"/>
                    <a:pt x="25206" y="14817"/>
                  </a:cubicBezTo>
                  <a:cubicBezTo>
                    <a:pt x="26635" y="14901"/>
                    <a:pt x="28063" y="15031"/>
                    <a:pt x="29504" y="15115"/>
                  </a:cubicBezTo>
                  <a:cubicBezTo>
                    <a:pt x="29694" y="15124"/>
                    <a:pt x="29877" y="15135"/>
                    <a:pt x="30053" y="15135"/>
                  </a:cubicBezTo>
                  <a:cubicBezTo>
                    <a:pt x="30539" y="15135"/>
                    <a:pt x="30970" y="15056"/>
                    <a:pt x="31338" y="14662"/>
                  </a:cubicBezTo>
                  <a:cubicBezTo>
                    <a:pt x="31403" y="14706"/>
                    <a:pt x="31483" y="14730"/>
                    <a:pt x="31561" y="14730"/>
                  </a:cubicBezTo>
                  <a:cubicBezTo>
                    <a:pt x="31697" y="14730"/>
                    <a:pt x="31828" y="14657"/>
                    <a:pt x="31873" y="14484"/>
                  </a:cubicBezTo>
                  <a:cubicBezTo>
                    <a:pt x="32397" y="12448"/>
                    <a:pt x="32361" y="10174"/>
                    <a:pt x="32445" y="8078"/>
                  </a:cubicBezTo>
                  <a:cubicBezTo>
                    <a:pt x="32552" y="5768"/>
                    <a:pt x="32552" y="3447"/>
                    <a:pt x="32492" y="1137"/>
                  </a:cubicBezTo>
                  <a:cubicBezTo>
                    <a:pt x="32481" y="899"/>
                    <a:pt x="32302" y="732"/>
                    <a:pt x="32064" y="708"/>
                  </a:cubicBezTo>
                  <a:cubicBezTo>
                    <a:pt x="26526" y="289"/>
                    <a:pt x="20910" y="1"/>
                    <a:pt x="152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</p:grpSp>
      <p:grpSp>
        <p:nvGrpSpPr>
          <p:cNvPr id="388" name="Google Shape;388;p20"/>
          <p:cNvGrpSpPr/>
          <p:nvPr/>
        </p:nvGrpSpPr>
        <p:grpSpPr>
          <a:xfrm>
            <a:off x="10734547" y="9016236"/>
            <a:ext cx="3341658" cy="1744867"/>
            <a:chOff x="7301622" y="3768497"/>
            <a:chExt cx="992755" cy="461580"/>
          </a:xfrm>
        </p:grpSpPr>
        <p:sp>
          <p:nvSpPr>
            <p:cNvPr id="389" name="Google Shape;389;p20"/>
            <p:cNvSpPr/>
            <p:nvPr/>
          </p:nvSpPr>
          <p:spPr>
            <a:xfrm flipH="1">
              <a:off x="7356791" y="3823119"/>
              <a:ext cx="878755" cy="356241"/>
            </a:xfrm>
            <a:custGeom>
              <a:avLst/>
              <a:gdLst/>
              <a:ahLst/>
              <a:cxnLst/>
              <a:rect l="l" t="t" r="r" b="b"/>
              <a:pathLst>
                <a:path w="28814" h="11681" extrusionOk="0">
                  <a:moveTo>
                    <a:pt x="0" y="1"/>
                  </a:moveTo>
                  <a:lnTo>
                    <a:pt x="941" y="11062"/>
                  </a:lnTo>
                  <a:lnTo>
                    <a:pt x="28182" y="11681"/>
                  </a:lnTo>
                  <a:lnTo>
                    <a:pt x="28813" y="47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n" sz="2533" dirty="0" smtClean="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Relaciona los datos mas significativos. </a:t>
              </a:r>
              <a:endParaRPr sz="2533" dirty="0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  <p:sp>
          <p:nvSpPr>
            <p:cNvPr id="390" name="Google Shape;390;p20"/>
            <p:cNvSpPr/>
            <p:nvPr/>
          </p:nvSpPr>
          <p:spPr>
            <a:xfrm flipH="1">
              <a:off x="7301622" y="3768497"/>
              <a:ext cx="992755" cy="461580"/>
            </a:xfrm>
            <a:custGeom>
              <a:avLst/>
              <a:gdLst/>
              <a:ahLst/>
              <a:cxnLst/>
              <a:rect l="l" t="t" r="r" b="b"/>
              <a:pathLst>
                <a:path w="32552" h="15135" extrusionOk="0">
                  <a:moveTo>
                    <a:pt x="15299" y="1"/>
                  </a:moveTo>
                  <a:cubicBezTo>
                    <a:pt x="10246" y="1"/>
                    <a:pt x="5197" y="234"/>
                    <a:pt x="215" y="815"/>
                  </a:cubicBezTo>
                  <a:cubicBezTo>
                    <a:pt x="12" y="839"/>
                    <a:pt x="0" y="1149"/>
                    <a:pt x="215" y="1149"/>
                  </a:cubicBezTo>
                  <a:cubicBezTo>
                    <a:pt x="334" y="1149"/>
                    <a:pt x="441" y="1137"/>
                    <a:pt x="548" y="1137"/>
                  </a:cubicBezTo>
                  <a:cubicBezTo>
                    <a:pt x="227" y="5280"/>
                    <a:pt x="584" y="9483"/>
                    <a:pt x="929" y="13615"/>
                  </a:cubicBezTo>
                  <a:cubicBezTo>
                    <a:pt x="953" y="13847"/>
                    <a:pt x="1146" y="13963"/>
                    <a:pt x="1328" y="13963"/>
                  </a:cubicBezTo>
                  <a:cubicBezTo>
                    <a:pt x="1509" y="13963"/>
                    <a:pt x="1679" y="13847"/>
                    <a:pt x="1655" y="13615"/>
                  </a:cubicBezTo>
                  <a:cubicBezTo>
                    <a:pt x="1215" y="9459"/>
                    <a:pt x="1191" y="5292"/>
                    <a:pt x="893" y="1125"/>
                  </a:cubicBezTo>
                  <a:cubicBezTo>
                    <a:pt x="5509" y="1013"/>
                    <a:pt x="10107" y="913"/>
                    <a:pt x="14701" y="913"/>
                  </a:cubicBezTo>
                  <a:cubicBezTo>
                    <a:pt x="20344" y="913"/>
                    <a:pt x="25983" y="1064"/>
                    <a:pt x="31647" y="1530"/>
                  </a:cubicBezTo>
                  <a:cubicBezTo>
                    <a:pt x="31683" y="3613"/>
                    <a:pt x="31659" y="5697"/>
                    <a:pt x="31588" y="7781"/>
                  </a:cubicBezTo>
                  <a:cubicBezTo>
                    <a:pt x="31504" y="9757"/>
                    <a:pt x="31171" y="11805"/>
                    <a:pt x="31183" y="13793"/>
                  </a:cubicBezTo>
                  <a:cubicBezTo>
                    <a:pt x="31139" y="13771"/>
                    <a:pt x="31091" y="13757"/>
                    <a:pt x="31043" y="13757"/>
                  </a:cubicBezTo>
                  <a:cubicBezTo>
                    <a:pt x="30986" y="13757"/>
                    <a:pt x="30930" y="13777"/>
                    <a:pt x="30885" y="13829"/>
                  </a:cubicBezTo>
                  <a:cubicBezTo>
                    <a:pt x="30597" y="14117"/>
                    <a:pt x="30111" y="14206"/>
                    <a:pt x="29576" y="14206"/>
                  </a:cubicBezTo>
                  <a:cubicBezTo>
                    <a:pt x="28785" y="14206"/>
                    <a:pt x="27886" y="14012"/>
                    <a:pt x="27361" y="13984"/>
                  </a:cubicBezTo>
                  <a:cubicBezTo>
                    <a:pt x="26135" y="13912"/>
                    <a:pt x="24908" y="13853"/>
                    <a:pt x="23682" y="13793"/>
                  </a:cubicBezTo>
                  <a:cubicBezTo>
                    <a:pt x="21122" y="13686"/>
                    <a:pt x="18562" y="13615"/>
                    <a:pt x="16002" y="13579"/>
                  </a:cubicBezTo>
                  <a:cubicBezTo>
                    <a:pt x="14776" y="13561"/>
                    <a:pt x="13550" y="13549"/>
                    <a:pt x="12323" y="13549"/>
                  </a:cubicBezTo>
                  <a:cubicBezTo>
                    <a:pt x="11097" y="13549"/>
                    <a:pt x="9871" y="13561"/>
                    <a:pt x="8644" y="13591"/>
                  </a:cubicBezTo>
                  <a:cubicBezTo>
                    <a:pt x="6227" y="13650"/>
                    <a:pt x="3584" y="13472"/>
                    <a:pt x="1239" y="14043"/>
                  </a:cubicBezTo>
                  <a:cubicBezTo>
                    <a:pt x="1096" y="14079"/>
                    <a:pt x="1072" y="14317"/>
                    <a:pt x="1239" y="14341"/>
                  </a:cubicBezTo>
                  <a:cubicBezTo>
                    <a:pt x="2193" y="14491"/>
                    <a:pt x="3181" y="14538"/>
                    <a:pt x="4178" y="14538"/>
                  </a:cubicBezTo>
                  <a:cubicBezTo>
                    <a:pt x="5879" y="14538"/>
                    <a:pt x="7608" y="14400"/>
                    <a:pt x="9251" y="14400"/>
                  </a:cubicBezTo>
                  <a:cubicBezTo>
                    <a:pt x="11918" y="14400"/>
                    <a:pt x="14574" y="14412"/>
                    <a:pt x="17241" y="14484"/>
                  </a:cubicBezTo>
                  <a:cubicBezTo>
                    <a:pt x="19896" y="14555"/>
                    <a:pt x="22551" y="14662"/>
                    <a:pt x="25206" y="14817"/>
                  </a:cubicBezTo>
                  <a:cubicBezTo>
                    <a:pt x="26635" y="14901"/>
                    <a:pt x="28063" y="15031"/>
                    <a:pt x="29504" y="15115"/>
                  </a:cubicBezTo>
                  <a:cubicBezTo>
                    <a:pt x="29694" y="15124"/>
                    <a:pt x="29877" y="15135"/>
                    <a:pt x="30053" y="15135"/>
                  </a:cubicBezTo>
                  <a:cubicBezTo>
                    <a:pt x="30539" y="15135"/>
                    <a:pt x="30970" y="15056"/>
                    <a:pt x="31338" y="14662"/>
                  </a:cubicBezTo>
                  <a:cubicBezTo>
                    <a:pt x="31403" y="14706"/>
                    <a:pt x="31483" y="14730"/>
                    <a:pt x="31561" y="14730"/>
                  </a:cubicBezTo>
                  <a:cubicBezTo>
                    <a:pt x="31697" y="14730"/>
                    <a:pt x="31828" y="14657"/>
                    <a:pt x="31873" y="14484"/>
                  </a:cubicBezTo>
                  <a:cubicBezTo>
                    <a:pt x="32397" y="12448"/>
                    <a:pt x="32361" y="10174"/>
                    <a:pt x="32445" y="8078"/>
                  </a:cubicBezTo>
                  <a:cubicBezTo>
                    <a:pt x="32552" y="5768"/>
                    <a:pt x="32552" y="3447"/>
                    <a:pt x="32492" y="1137"/>
                  </a:cubicBezTo>
                  <a:cubicBezTo>
                    <a:pt x="32481" y="899"/>
                    <a:pt x="32302" y="732"/>
                    <a:pt x="32064" y="708"/>
                  </a:cubicBezTo>
                  <a:cubicBezTo>
                    <a:pt x="26526" y="289"/>
                    <a:pt x="20910" y="1"/>
                    <a:pt x="152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</p:grpSp>
      <p:sp>
        <p:nvSpPr>
          <p:cNvPr id="397" name="Google Shape;397;p20"/>
          <p:cNvSpPr/>
          <p:nvPr/>
        </p:nvSpPr>
        <p:spPr>
          <a:xfrm rot="10800000">
            <a:off x="4799829" y="1527802"/>
            <a:ext cx="804039" cy="997006"/>
          </a:xfrm>
          <a:custGeom>
            <a:avLst/>
            <a:gdLst/>
            <a:ahLst/>
            <a:cxnLst/>
            <a:rect l="l" t="t" r="r" b="b"/>
            <a:pathLst>
              <a:path w="10479" h="5639" extrusionOk="0">
                <a:moveTo>
                  <a:pt x="5990" y="1"/>
                </a:moveTo>
                <a:cubicBezTo>
                  <a:pt x="5820" y="1"/>
                  <a:pt x="5675" y="130"/>
                  <a:pt x="5656" y="323"/>
                </a:cubicBezTo>
                <a:cubicBezTo>
                  <a:pt x="5621" y="763"/>
                  <a:pt x="5585" y="1192"/>
                  <a:pt x="5549" y="1632"/>
                </a:cubicBezTo>
                <a:cubicBezTo>
                  <a:pt x="3775" y="1716"/>
                  <a:pt x="1965" y="1954"/>
                  <a:pt x="203" y="2180"/>
                </a:cubicBezTo>
                <a:cubicBezTo>
                  <a:pt x="60" y="2192"/>
                  <a:pt x="1" y="2406"/>
                  <a:pt x="168" y="2454"/>
                </a:cubicBezTo>
                <a:cubicBezTo>
                  <a:pt x="703" y="2594"/>
                  <a:pt x="1256" y="2644"/>
                  <a:pt x="1817" y="2644"/>
                </a:cubicBezTo>
                <a:cubicBezTo>
                  <a:pt x="3165" y="2644"/>
                  <a:pt x="4559" y="2353"/>
                  <a:pt x="5871" y="2311"/>
                </a:cubicBezTo>
                <a:cubicBezTo>
                  <a:pt x="6061" y="2311"/>
                  <a:pt x="6204" y="2156"/>
                  <a:pt x="6216" y="1966"/>
                </a:cubicBezTo>
                <a:cubicBezTo>
                  <a:pt x="6240" y="1597"/>
                  <a:pt x="6264" y="1216"/>
                  <a:pt x="6275" y="846"/>
                </a:cubicBezTo>
                <a:cubicBezTo>
                  <a:pt x="7371" y="1430"/>
                  <a:pt x="8419" y="2097"/>
                  <a:pt x="9419" y="2823"/>
                </a:cubicBezTo>
                <a:cubicBezTo>
                  <a:pt x="8419" y="3537"/>
                  <a:pt x="7371" y="4216"/>
                  <a:pt x="6275" y="4787"/>
                </a:cubicBezTo>
                <a:cubicBezTo>
                  <a:pt x="6264" y="4418"/>
                  <a:pt x="6240" y="4049"/>
                  <a:pt x="6216" y="3668"/>
                </a:cubicBezTo>
                <a:cubicBezTo>
                  <a:pt x="6204" y="3478"/>
                  <a:pt x="6061" y="3335"/>
                  <a:pt x="5871" y="3323"/>
                </a:cubicBezTo>
                <a:cubicBezTo>
                  <a:pt x="4553" y="3289"/>
                  <a:pt x="3152" y="2992"/>
                  <a:pt x="1798" y="2992"/>
                </a:cubicBezTo>
                <a:cubicBezTo>
                  <a:pt x="1243" y="2992"/>
                  <a:pt x="697" y="3042"/>
                  <a:pt x="168" y="3180"/>
                </a:cubicBezTo>
                <a:cubicBezTo>
                  <a:pt x="1" y="3228"/>
                  <a:pt x="60" y="3442"/>
                  <a:pt x="203" y="3466"/>
                </a:cubicBezTo>
                <a:cubicBezTo>
                  <a:pt x="1965" y="3680"/>
                  <a:pt x="3775" y="3918"/>
                  <a:pt x="5549" y="4002"/>
                </a:cubicBezTo>
                <a:cubicBezTo>
                  <a:pt x="5585" y="4442"/>
                  <a:pt x="5621" y="4883"/>
                  <a:pt x="5656" y="5323"/>
                </a:cubicBezTo>
                <a:cubicBezTo>
                  <a:pt x="5674" y="5505"/>
                  <a:pt x="5817" y="5638"/>
                  <a:pt x="5985" y="5638"/>
                </a:cubicBezTo>
                <a:cubicBezTo>
                  <a:pt x="6037" y="5638"/>
                  <a:pt x="6091" y="5625"/>
                  <a:pt x="6144" y="5597"/>
                </a:cubicBezTo>
                <a:cubicBezTo>
                  <a:pt x="7549" y="4883"/>
                  <a:pt x="8895" y="4121"/>
                  <a:pt x="10181" y="3228"/>
                </a:cubicBezTo>
                <a:cubicBezTo>
                  <a:pt x="10300" y="3204"/>
                  <a:pt x="10395" y="3097"/>
                  <a:pt x="10443" y="2966"/>
                </a:cubicBezTo>
                <a:cubicBezTo>
                  <a:pt x="10455" y="2954"/>
                  <a:pt x="10455" y="2930"/>
                  <a:pt x="10466" y="2918"/>
                </a:cubicBezTo>
                <a:cubicBezTo>
                  <a:pt x="10466" y="2906"/>
                  <a:pt x="10466" y="2906"/>
                  <a:pt x="10466" y="2906"/>
                </a:cubicBezTo>
                <a:cubicBezTo>
                  <a:pt x="10466" y="2882"/>
                  <a:pt x="10466" y="2870"/>
                  <a:pt x="10478" y="2847"/>
                </a:cubicBezTo>
                <a:cubicBezTo>
                  <a:pt x="10478" y="2835"/>
                  <a:pt x="10478" y="2823"/>
                  <a:pt x="10478" y="2823"/>
                </a:cubicBezTo>
                <a:cubicBezTo>
                  <a:pt x="10478" y="2811"/>
                  <a:pt x="10478" y="2799"/>
                  <a:pt x="10478" y="2787"/>
                </a:cubicBezTo>
                <a:cubicBezTo>
                  <a:pt x="10478" y="2775"/>
                  <a:pt x="10466" y="2751"/>
                  <a:pt x="10466" y="2728"/>
                </a:cubicBezTo>
                <a:cubicBezTo>
                  <a:pt x="10455" y="2704"/>
                  <a:pt x="10455" y="2680"/>
                  <a:pt x="10443" y="2668"/>
                </a:cubicBezTo>
                <a:cubicBezTo>
                  <a:pt x="10395" y="2537"/>
                  <a:pt x="10300" y="2442"/>
                  <a:pt x="10181" y="2406"/>
                </a:cubicBezTo>
                <a:cubicBezTo>
                  <a:pt x="8883" y="1513"/>
                  <a:pt x="7549" y="751"/>
                  <a:pt x="6144" y="37"/>
                </a:cubicBezTo>
                <a:cubicBezTo>
                  <a:pt x="6093" y="12"/>
                  <a:pt x="6040" y="1"/>
                  <a:pt x="599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533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398" name="Google Shape;398;p20"/>
          <p:cNvSpPr/>
          <p:nvPr/>
        </p:nvSpPr>
        <p:spPr>
          <a:xfrm rot="4022039">
            <a:off x="4613953" y="5638150"/>
            <a:ext cx="1248287" cy="1426758"/>
          </a:xfrm>
          <a:custGeom>
            <a:avLst/>
            <a:gdLst/>
            <a:ahLst/>
            <a:cxnLst/>
            <a:rect l="l" t="t" r="r" b="b"/>
            <a:pathLst>
              <a:path w="17896" h="18054" extrusionOk="0">
                <a:moveTo>
                  <a:pt x="17301" y="561"/>
                </a:moveTo>
                <a:cubicBezTo>
                  <a:pt x="17110" y="2347"/>
                  <a:pt x="16836" y="4180"/>
                  <a:pt x="16836" y="5966"/>
                </a:cubicBezTo>
                <a:cubicBezTo>
                  <a:pt x="16610" y="5716"/>
                  <a:pt x="16396" y="5466"/>
                  <a:pt x="16181" y="5216"/>
                </a:cubicBezTo>
                <a:cubicBezTo>
                  <a:pt x="15919" y="4918"/>
                  <a:pt x="15705" y="4561"/>
                  <a:pt x="15372" y="4335"/>
                </a:cubicBezTo>
                <a:cubicBezTo>
                  <a:pt x="15372" y="4335"/>
                  <a:pt x="15372" y="4335"/>
                  <a:pt x="15360" y="4323"/>
                </a:cubicBezTo>
                <a:cubicBezTo>
                  <a:pt x="15348" y="4311"/>
                  <a:pt x="15312" y="4299"/>
                  <a:pt x="15288" y="4299"/>
                </a:cubicBezTo>
                <a:cubicBezTo>
                  <a:pt x="15269" y="4294"/>
                  <a:pt x="15249" y="4292"/>
                  <a:pt x="15231" y="4292"/>
                </a:cubicBezTo>
                <a:cubicBezTo>
                  <a:pt x="15160" y="4292"/>
                  <a:pt x="15100" y="4326"/>
                  <a:pt x="15062" y="4383"/>
                </a:cubicBezTo>
                <a:cubicBezTo>
                  <a:pt x="14265" y="4776"/>
                  <a:pt x="13598" y="5776"/>
                  <a:pt x="13014" y="6395"/>
                </a:cubicBezTo>
                <a:cubicBezTo>
                  <a:pt x="12312" y="7157"/>
                  <a:pt x="11407" y="7931"/>
                  <a:pt x="10847" y="8812"/>
                </a:cubicBezTo>
                <a:cubicBezTo>
                  <a:pt x="10776" y="8847"/>
                  <a:pt x="10716" y="8943"/>
                  <a:pt x="10728" y="9026"/>
                </a:cubicBezTo>
                <a:cubicBezTo>
                  <a:pt x="10716" y="9121"/>
                  <a:pt x="10776" y="9205"/>
                  <a:pt x="10847" y="9240"/>
                </a:cubicBezTo>
                <a:cubicBezTo>
                  <a:pt x="11407" y="10121"/>
                  <a:pt x="12312" y="10895"/>
                  <a:pt x="13014" y="11657"/>
                </a:cubicBezTo>
                <a:cubicBezTo>
                  <a:pt x="13598" y="12276"/>
                  <a:pt x="14265" y="13277"/>
                  <a:pt x="15062" y="13669"/>
                </a:cubicBezTo>
                <a:cubicBezTo>
                  <a:pt x="15104" y="13732"/>
                  <a:pt x="15173" y="13767"/>
                  <a:pt x="15253" y="13767"/>
                </a:cubicBezTo>
                <a:cubicBezTo>
                  <a:pt x="15264" y="13767"/>
                  <a:pt x="15276" y="13766"/>
                  <a:pt x="15288" y="13765"/>
                </a:cubicBezTo>
                <a:cubicBezTo>
                  <a:pt x="15312" y="13765"/>
                  <a:pt x="15348" y="13753"/>
                  <a:pt x="15360" y="13729"/>
                </a:cubicBezTo>
                <a:cubicBezTo>
                  <a:pt x="15372" y="13717"/>
                  <a:pt x="15372" y="13717"/>
                  <a:pt x="15372" y="13717"/>
                </a:cubicBezTo>
                <a:cubicBezTo>
                  <a:pt x="15705" y="13491"/>
                  <a:pt x="15919" y="13146"/>
                  <a:pt x="16181" y="12836"/>
                </a:cubicBezTo>
                <a:cubicBezTo>
                  <a:pt x="16396" y="12586"/>
                  <a:pt x="16610" y="12336"/>
                  <a:pt x="16836" y="12098"/>
                </a:cubicBezTo>
                <a:cubicBezTo>
                  <a:pt x="16836" y="13884"/>
                  <a:pt x="17110" y="15705"/>
                  <a:pt x="17301" y="17491"/>
                </a:cubicBezTo>
                <a:cubicBezTo>
                  <a:pt x="15702" y="17373"/>
                  <a:pt x="14064" y="17175"/>
                  <a:pt x="12458" y="17175"/>
                </a:cubicBezTo>
                <a:cubicBezTo>
                  <a:pt x="12294" y="17175"/>
                  <a:pt x="12130" y="17177"/>
                  <a:pt x="11967" y="17182"/>
                </a:cubicBezTo>
                <a:cubicBezTo>
                  <a:pt x="12252" y="16920"/>
                  <a:pt x="12490" y="16622"/>
                  <a:pt x="12729" y="16360"/>
                </a:cubicBezTo>
                <a:cubicBezTo>
                  <a:pt x="12919" y="16146"/>
                  <a:pt x="13193" y="15860"/>
                  <a:pt x="13276" y="15574"/>
                </a:cubicBezTo>
                <a:cubicBezTo>
                  <a:pt x="13372" y="15479"/>
                  <a:pt x="13419" y="15313"/>
                  <a:pt x="13288" y="15182"/>
                </a:cubicBezTo>
                <a:cubicBezTo>
                  <a:pt x="12229" y="14098"/>
                  <a:pt x="10955" y="13205"/>
                  <a:pt x="9847" y="12169"/>
                </a:cubicBezTo>
                <a:cubicBezTo>
                  <a:pt x="9264" y="11634"/>
                  <a:pt x="8811" y="11026"/>
                  <a:pt x="8026" y="10812"/>
                </a:cubicBezTo>
                <a:cubicBezTo>
                  <a:pt x="7667" y="10714"/>
                  <a:pt x="7278" y="10677"/>
                  <a:pt x="6877" y="10677"/>
                </a:cubicBezTo>
                <a:cubicBezTo>
                  <a:pt x="6012" y="10677"/>
                  <a:pt x="5095" y="10849"/>
                  <a:pt x="4323" y="10955"/>
                </a:cubicBezTo>
                <a:cubicBezTo>
                  <a:pt x="3096" y="11122"/>
                  <a:pt x="1882" y="11264"/>
                  <a:pt x="668" y="11431"/>
                </a:cubicBezTo>
                <a:cubicBezTo>
                  <a:pt x="751" y="10681"/>
                  <a:pt x="608" y="9859"/>
                  <a:pt x="596" y="9109"/>
                </a:cubicBezTo>
                <a:cubicBezTo>
                  <a:pt x="584" y="8324"/>
                  <a:pt x="632" y="7526"/>
                  <a:pt x="513" y="6752"/>
                </a:cubicBezTo>
                <a:lnTo>
                  <a:pt x="513" y="6752"/>
                </a:lnTo>
                <a:cubicBezTo>
                  <a:pt x="1775" y="6931"/>
                  <a:pt x="3049" y="7026"/>
                  <a:pt x="4311" y="7169"/>
                </a:cubicBezTo>
                <a:cubicBezTo>
                  <a:pt x="5059" y="7247"/>
                  <a:pt x="5935" y="7386"/>
                  <a:pt x="6768" y="7386"/>
                </a:cubicBezTo>
                <a:cubicBezTo>
                  <a:pt x="7207" y="7386"/>
                  <a:pt x="7635" y="7347"/>
                  <a:pt x="8026" y="7240"/>
                </a:cubicBezTo>
                <a:cubicBezTo>
                  <a:pt x="8811" y="7038"/>
                  <a:pt x="9252" y="6419"/>
                  <a:pt x="9847" y="5883"/>
                </a:cubicBezTo>
                <a:cubicBezTo>
                  <a:pt x="10955" y="4847"/>
                  <a:pt x="12229" y="3954"/>
                  <a:pt x="13288" y="2871"/>
                </a:cubicBezTo>
                <a:cubicBezTo>
                  <a:pt x="13419" y="2740"/>
                  <a:pt x="13372" y="2573"/>
                  <a:pt x="13276" y="2490"/>
                </a:cubicBezTo>
                <a:cubicBezTo>
                  <a:pt x="13193" y="2192"/>
                  <a:pt x="12919" y="1906"/>
                  <a:pt x="12729" y="1704"/>
                </a:cubicBezTo>
                <a:cubicBezTo>
                  <a:pt x="12490" y="1430"/>
                  <a:pt x="12252" y="1132"/>
                  <a:pt x="11967" y="882"/>
                </a:cubicBezTo>
                <a:lnTo>
                  <a:pt x="11967" y="882"/>
                </a:lnTo>
                <a:cubicBezTo>
                  <a:pt x="12093" y="885"/>
                  <a:pt x="12219" y="886"/>
                  <a:pt x="12346" y="886"/>
                </a:cubicBezTo>
                <a:cubicBezTo>
                  <a:pt x="13988" y="886"/>
                  <a:pt x="15665" y="682"/>
                  <a:pt x="17301" y="561"/>
                </a:cubicBezTo>
                <a:close/>
                <a:moveTo>
                  <a:pt x="17627" y="0"/>
                </a:moveTo>
                <a:cubicBezTo>
                  <a:pt x="17621" y="0"/>
                  <a:pt x="17616" y="1"/>
                  <a:pt x="17610" y="1"/>
                </a:cubicBezTo>
                <a:cubicBezTo>
                  <a:pt x="15622" y="180"/>
                  <a:pt x="13538" y="204"/>
                  <a:pt x="11586" y="585"/>
                </a:cubicBezTo>
                <a:cubicBezTo>
                  <a:pt x="11573" y="582"/>
                  <a:pt x="11560" y="581"/>
                  <a:pt x="11547" y="581"/>
                </a:cubicBezTo>
                <a:cubicBezTo>
                  <a:pt x="11380" y="581"/>
                  <a:pt x="11213" y="787"/>
                  <a:pt x="11324" y="942"/>
                </a:cubicBezTo>
                <a:cubicBezTo>
                  <a:pt x="11598" y="1323"/>
                  <a:pt x="11967" y="1620"/>
                  <a:pt x="12276" y="1966"/>
                </a:cubicBezTo>
                <a:cubicBezTo>
                  <a:pt x="12419" y="2120"/>
                  <a:pt x="12598" y="2370"/>
                  <a:pt x="12788" y="2561"/>
                </a:cubicBezTo>
                <a:cubicBezTo>
                  <a:pt x="11931" y="3073"/>
                  <a:pt x="11169" y="3764"/>
                  <a:pt x="10419" y="4430"/>
                </a:cubicBezTo>
                <a:cubicBezTo>
                  <a:pt x="9359" y="5359"/>
                  <a:pt x="8573" y="6526"/>
                  <a:pt x="7085" y="6681"/>
                </a:cubicBezTo>
                <a:cubicBezTo>
                  <a:pt x="6765" y="6715"/>
                  <a:pt x="6445" y="6729"/>
                  <a:pt x="6125" y="6729"/>
                </a:cubicBezTo>
                <a:cubicBezTo>
                  <a:pt x="4637" y="6729"/>
                  <a:pt x="3142" y="6426"/>
                  <a:pt x="1654" y="6426"/>
                </a:cubicBezTo>
                <a:cubicBezTo>
                  <a:pt x="1229" y="6426"/>
                  <a:pt x="805" y="6450"/>
                  <a:pt x="382" y="6514"/>
                </a:cubicBezTo>
                <a:cubicBezTo>
                  <a:pt x="346" y="6514"/>
                  <a:pt x="322" y="6538"/>
                  <a:pt x="310" y="6573"/>
                </a:cubicBezTo>
                <a:cubicBezTo>
                  <a:pt x="310" y="6585"/>
                  <a:pt x="298" y="6585"/>
                  <a:pt x="298" y="6597"/>
                </a:cubicBezTo>
                <a:cubicBezTo>
                  <a:pt x="144" y="7419"/>
                  <a:pt x="144" y="8276"/>
                  <a:pt x="132" y="9109"/>
                </a:cubicBezTo>
                <a:cubicBezTo>
                  <a:pt x="120" y="9907"/>
                  <a:pt x="1" y="10883"/>
                  <a:pt x="298" y="11634"/>
                </a:cubicBezTo>
                <a:cubicBezTo>
                  <a:pt x="322" y="11706"/>
                  <a:pt x="411" y="11756"/>
                  <a:pt x="492" y="11756"/>
                </a:cubicBezTo>
                <a:cubicBezTo>
                  <a:pt x="531" y="11756"/>
                  <a:pt x="569" y="11744"/>
                  <a:pt x="596" y="11717"/>
                </a:cubicBezTo>
                <a:cubicBezTo>
                  <a:pt x="874" y="11749"/>
                  <a:pt x="1152" y="11763"/>
                  <a:pt x="1430" y="11763"/>
                </a:cubicBezTo>
                <a:cubicBezTo>
                  <a:pt x="3018" y="11763"/>
                  <a:pt x="4605" y="11318"/>
                  <a:pt x="6187" y="11318"/>
                </a:cubicBezTo>
                <a:cubicBezTo>
                  <a:pt x="6486" y="11318"/>
                  <a:pt x="6786" y="11334"/>
                  <a:pt x="7085" y="11372"/>
                </a:cubicBezTo>
                <a:cubicBezTo>
                  <a:pt x="8490" y="11550"/>
                  <a:pt x="9192" y="12526"/>
                  <a:pt x="10204" y="13443"/>
                </a:cubicBezTo>
                <a:cubicBezTo>
                  <a:pt x="11014" y="14170"/>
                  <a:pt x="11848" y="14932"/>
                  <a:pt x="12788" y="15491"/>
                </a:cubicBezTo>
                <a:cubicBezTo>
                  <a:pt x="12598" y="15682"/>
                  <a:pt x="12419" y="15932"/>
                  <a:pt x="12276" y="16086"/>
                </a:cubicBezTo>
                <a:cubicBezTo>
                  <a:pt x="11967" y="16432"/>
                  <a:pt x="11598" y="16729"/>
                  <a:pt x="11324" y="17110"/>
                </a:cubicBezTo>
                <a:cubicBezTo>
                  <a:pt x="11213" y="17265"/>
                  <a:pt x="11380" y="17471"/>
                  <a:pt x="11547" y="17471"/>
                </a:cubicBezTo>
                <a:cubicBezTo>
                  <a:pt x="11560" y="17471"/>
                  <a:pt x="11573" y="17470"/>
                  <a:pt x="11586" y="17468"/>
                </a:cubicBezTo>
                <a:cubicBezTo>
                  <a:pt x="13538" y="17849"/>
                  <a:pt x="15622" y="17872"/>
                  <a:pt x="17610" y="18051"/>
                </a:cubicBezTo>
                <a:cubicBezTo>
                  <a:pt x="17620" y="18053"/>
                  <a:pt x="17630" y="18053"/>
                  <a:pt x="17640" y="18053"/>
                </a:cubicBezTo>
                <a:cubicBezTo>
                  <a:pt x="17772" y="18053"/>
                  <a:pt x="17895" y="17910"/>
                  <a:pt x="17884" y="17777"/>
                </a:cubicBezTo>
                <a:cubicBezTo>
                  <a:pt x="17729" y="15836"/>
                  <a:pt x="17682" y="13800"/>
                  <a:pt x="17313" y="11884"/>
                </a:cubicBezTo>
                <a:cubicBezTo>
                  <a:pt x="17301" y="11753"/>
                  <a:pt x="17193" y="11705"/>
                  <a:pt x="17098" y="11705"/>
                </a:cubicBezTo>
                <a:cubicBezTo>
                  <a:pt x="17081" y="11662"/>
                  <a:pt x="17046" y="11626"/>
                  <a:pt x="17001" y="11626"/>
                </a:cubicBezTo>
                <a:cubicBezTo>
                  <a:pt x="16983" y="11626"/>
                  <a:pt x="16964" y="11632"/>
                  <a:pt x="16943" y="11645"/>
                </a:cubicBezTo>
                <a:cubicBezTo>
                  <a:pt x="16610" y="11860"/>
                  <a:pt x="16277" y="12086"/>
                  <a:pt x="15991" y="12360"/>
                </a:cubicBezTo>
                <a:cubicBezTo>
                  <a:pt x="15729" y="12622"/>
                  <a:pt x="15491" y="12931"/>
                  <a:pt x="15193" y="13181"/>
                </a:cubicBezTo>
                <a:cubicBezTo>
                  <a:pt x="14788" y="12455"/>
                  <a:pt x="13955" y="11800"/>
                  <a:pt x="13431" y="11241"/>
                </a:cubicBezTo>
                <a:cubicBezTo>
                  <a:pt x="12764" y="10526"/>
                  <a:pt x="12098" y="9633"/>
                  <a:pt x="11312" y="9026"/>
                </a:cubicBezTo>
                <a:cubicBezTo>
                  <a:pt x="12098" y="8419"/>
                  <a:pt x="12764" y="7526"/>
                  <a:pt x="13431" y="6811"/>
                </a:cubicBezTo>
                <a:cubicBezTo>
                  <a:pt x="13955" y="6252"/>
                  <a:pt x="14788" y="5597"/>
                  <a:pt x="15193" y="4871"/>
                </a:cubicBezTo>
                <a:cubicBezTo>
                  <a:pt x="15491" y="5121"/>
                  <a:pt x="15729" y="5430"/>
                  <a:pt x="15991" y="5692"/>
                </a:cubicBezTo>
                <a:cubicBezTo>
                  <a:pt x="16277" y="5966"/>
                  <a:pt x="16610" y="6192"/>
                  <a:pt x="16943" y="6407"/>
                </a:cubicBezTo>
                <a:cubicBezTo>
                  <a:pt x="16960" y="6420"/>
                  <a:pt x="16978" y="6426"/>
                  <a:pt x="16996" y="6426"/>
                </a:cubicBezTo>
                <a:cubicBezTo>
                  <a:pt x="17040" y="6426"/>
                  <a:pt x="17081" y="6390"/>
                  <a:pt x="17098" y="6347"/>
                </a:cubicBezTo>
                <a:cubicBezTo>
                  <a:pt x="17205" y="6347"/>
                  <a:pt x="17301" y="6300"/>
                  <a:pt x="17313" y="6169"/>
                </a:cubicBezTo>
                <a:cubicBezTo>
                  <a:pt x="17682" y="4252"/>
                  <a:pt x="17729" y="2216"/>
                  <a:pt x="17884" y="275"/>
                </a:cubicBezTo>
                <a:cubicBezTo>
                  <a:pt x="17895" y="138"/>
                  <a:pt x="17764" y="0"/>
                  <a:pt x="1762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533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399" name="Google Shape;399;p20"/>
          <p:cNvSpPr/>
          <p:nvPr/>
        </p:nvSpPr>
        <p:spPr>
          <a:xfrm>
            <a:off x="4697692" y="4625717"/>
            <a:ext cx="906176" cy="710455"/>
          </a:xfrm>
          <a:custGeom>
            <a:avLst/>
            <a:gdLst/>
            <a:ahLst/>
            <a:cxnLst/>
            <a:rect l="l" t="t" r="r" b="b"/>
            <a:pathLst>
              <a:path w="15298" h="7576" extrusionOk="0">
                <a:moveTo>
                  <a:pt x="4811" y="457"/>
                </a:moveTo>
                <a:cubicBezTo>
                  <a:pt x="4811" y="815"/>
                  <a:pt x="4834" y="1172"/>
                  <a:pt x="4858" y="1529"/>
                </a:cubicBezTo>
                <a:cubicBezTo>
                  <a:pt x="4870" y="1874"/>
                  <a:pt x="4858" y="2243"/>
                  <a:pt x="5001" y="2565"/>
                </a:cubicBezTo>
                <a:cubicBezTo>
                  <a:pt x="4977" y="2660"/>
                  <a:pt x="5037" y="2779"/>
                  <a:pt x="5156" y="2779"/>
                </a:cubicBezTo>
                <a:cubicBezTo>
                  <a:pt x="5555" y="2815"/>
                  <a:pt x="5957" y="2831"/>
                  <a:pt x="6361" y="2831"/>
                </a:cubicBezTo>
                <a:cubicBezTo>
                  <a:pt x="9057" y="2831"/>
                  <a:pt x="11852" y="2116"/>
                  <a:pt x="14502" y="1743"/>
                </a:cubicBezTo>
                <a:cubicBezTo>
                  <a:pt x="14550" y="3136"/>
                  <a:pt x="14562" y="4541"/>
                  <a:pt x="14621" y="5934"/>
                </a:cubicBezTo>
                <a:cubicBezTo>
                  <a:pt x="12099" y="5526"/>
                  <a:pt x="9276" y="4783"/>
                  <a:pt x="6655" y="4783"/>
                </a:cubicBezTo>
                <a:cubicBezTo>
                  <a:pt x="6147" y="4783"/>
                  <a:pt x="5646" y="4811"/>
                  <a:pt x="5156" y="4875"/>
                </a:cubicBezTo>
                <a:cubicBezTo>
                  <a:pt x="5132" y="4875"/>
                  <a:pt x="5108" y="4887"/>
                  <a:pt x="5096" y="4887"/>
                </a:cubicBezTo>
                <a:cubicBezTo>
                  <a:pt x="5061" y="4898"/>
                  <a:pt x="5037" y="4910"/>
                  <a:pt x="5025" y="4946"/>
                </a:cubicBezTo>
                <a:cubicBezTo>
                  <a:pt x="5025" y="4946"/>
                  <a:pt x="5025" y="4958"/>
                  <a:pt x="5025" y="4958"/>
                </a:cubicBezTo>
                <a:cubicBezTo>
                  <a:pt x="5013" y="4970"/>
                  <a:pt x="5013" y="4982"/>
                  <a:pt x="5001" y="4994"/>
                </a:cubicBezTo>
                <a:cubicBezTo>
                  <a:pt x="4858" y="5315"/>
                  <a:pt x="4870" y="5696"/>
                  <a:pt x="4858" y="6041"/>
                </a:cubicBezTo>
                <a:cubicBezTo>
                  <a:pt x="4834" y="6399"/>
                  <a:pt x="4811" y="6756"/>
                  <a:pt x="4811" y="7113"/>
                </a:cubicBezTo>
                <a:cubicBezTo>
                  <a:pt x="3453" y="5958"/>
                  <a:pt x="1989" y="4875"/>
                  <a:pt x="572" y="3791"/>
                </a:cubicBezTo>
                <a:cubicBezTo>
                  <a:pt x="1989" y="2696"/>
                  <a:pt x="3453" y="1624"/>
                  <a:pt x="4811" y="457"/>
                </a:cubicBezTo>
                <a:close/>
                <a:moveTo>
                  <a:pt x="5042" y="0"/>
                </a:moveTo>
                <a:cubicBezTo>
                  <a:pt x="5032" y="0"/>
                  <a:pt x="5022" y="2"/>
                  <a:pt x="5013" y="5"/>
                </a:cubicBezTo>
                <a:cubicBezTo>
                  <a:pt x="3203" y="743"/>
                  <a:pt x="1655" y="2327"/>
                  <a:pt x="119" y="3505"/>
                </a:cubicBezTo>
                <a:cubicBezTo>
                  <a:pt x="24" y="3577"/>
                  <a:pt x="0" y="3684"/>
                  <a:pt x="24" y="3791"/>
                </a:cubicBezTo>
                <a:cubicBezTo>
                  <a:pt x="0" y="3886"/>
                  <a:pt x="24" y="3994"/>
                  <a:pt x="119" y="4077"/>
                </a:cubicBezTo>
                <a:cubicBezTo>
                  <a:pt x="1655" y="5256"/>
                  <a:pt x="3203" y="6839"/>
                  <a:pt x="5013" y="7565"/>
                </a:cubicBezTo>
                <a:cubicBezTo>
                  <a:pt x="5023" y="7572"/>
                  <a:pt x="5034" y="7575"/>
                  <a:pt x="5044" y="7575"/>
                </a:cubicBezTo>
                <a:cubicBezTo>
                  <a:pt x="5070" y="7575"/>
                  <a:pt x="5095" y="7559"/>
                  <a:pt x="5120" y="7542"/>
                </a:cubicBezTo>
                <a:lnTo>
                  <a:pt x="5144" y="7542"/>
                </a:lnTo>
                <a:cubicBezTo>
                  <a:pt x="5227" y="7530"/>
                  <a:pt x="5311" y="7435"/>
                  <a:pt x="5322" y="7351"/>
                </a:cubicBezTo>
                <a:cubicBezTo>
                  <a:pt x="5394" y="6946"/>
                  <a:pt x="5394" y="6542"/>
                  <a:pt x="5382" y="6125"/>
                </a:cubicBezTo>
                <a:cubicBezTo>
                  <a:pt x="5382" y="5839"/>
                  <a:pt x="5406" y="5530"/>
                  <a:pt x="5346" y="5244"/>
                </a:cubicBezTo>
                <a:lnTo>
                  <a:pt x="5346" y="5244"/>
                </a:lnTo>
                <a:cubicBezTo>
                  <a:pt x="6930" y="5637"/>
                  <a:pt x="8621" y="5708"/>
                  <a:pt x="10240" y="5958"/>
                </a:cubicBezTo>
                <a:cubicBezTo>
                  <a:pt x="11776" y="6184"/>
                  <a:pt x="13300" y="6434"/>
                  <a:pt x="14836" y="6625"/>
                </a:cubicBezTo>
                <a:lnTo>
                  <a:pt x="14859" y="6625"/>
                </a:lnTo>
                <a:cubicBezTo>
                  <a:pt x="14896" y="6636"/>
                  <a:pt x="14934" y="6642"/>
                  <a:pt x="14973" y="6642"/>
                </a:cubicBezTo>
                <a:cubicBezTo>
                  <a:pt x="15136" y="6642"/>
                  <a:pt x="15298" y="6539"/>
                  <a:pt x="15288" y="6327"/>
                </a:cubicBezTo>
                <a:cubicBezTo>
                  <a:pt x="15240" y="4672"/>
                  <a:pt x="15240" y="3017"/>
                  <a:pt x="15181" y="1362"/>
                </a:cubicBezTo>
                <a:cubicBezTo>
                  <a:pt x="15170" y="1205"/>
                  <a:pt x="15041" y="1015"/>
                  <a:pt x="14866" y="1015"/>
                </a:cubicBezTo>
                <a:cubicBezTo>
                  <a:pt x="14856" y="1015"/>
                  <a:pt x="14846" y="1016"/>
                  <a:pt x="14836" y="1017"/>
                </a:cubicBezTo>
                <a:cubicBezTo>
                  <a:pt x="11692" y="1422"/>
                  <a:pt x="8418" y="1743"/>
                  <a:pt x="5322" y="2422"/>
                </a:cubicBezTo>
                <a:cubicBezTo>
                  <a:pt x="5406" y="2112"/>
                  <a:pt x="5382" y="1767"/>
                  <a:pt x="5382" y="1446"/>
                </a:cubicBezTo>
                <a:cubicBezTo>
                  <a:pt x="5394" y="1041"/>
                  <a:pt x="5394" y="624"/>
                  <a:pt x="5322" y="219"/>
                </a:cubicBezTo>
                <a:cubicBezTo>
                  <a:pt x="5311" y="136"/>
                  <a:pt x="5227" y="41"/>
                  <a:pt x="5144" y="41"/>
                </a:cubicBezTo>
                <a:cubicBezTo>
                  <a:pt x="5132" y="29"/>
                  <a:pt x="5120" y="29"/>
                  <a:pt x="5120" y="29"/>
                </a:cubicBezTo>
                <a:cubicBezTo>
                  <a:pt x="5094" y="11"/>
                  <a:pt x="5068" y="0"/>
                  <a:pt x="504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533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sp>
        <p:nvSpPr>
          <p:cNvPr id="400" name="Google Shape;400;p20"/>
          <p:cNvSpPr/>
          <p:nvPr/>
        </p:nvSpPr>
        <p:spPr>
          <a:xfrm>
            <a:off x="1417019" y="6660548"/>
            <a:ext cx="1742100" cy="616116"/>
          </a:xfrm>
          <a:custGeom>
            <a:avLst/>
            <a:gdLst/>
            <a:ahLst/>
            <a:cxnLst/>
            <a:rect l="l" t="t" r="r" b="b"/>
            <a:pathLst>
              <a:path w="5787" h="10412" extrusionOk="0">
                <a:moveTo>
                  <a:pt x="2409" y="1"/>
                </a:moveTo>
                <a:cubicBezTo>
                  <a:pt x="2337" y="1"/>
                  <a:pt x="2258" y="58"/>
                  <a:pt x="2251" y="148"/>
                </a:cubicBezTo>
                <a:cubicBezTo>
                  <a:pt x="2037" y="1899"/>
                  <a:pt x="1787" y="3708"/>
                  <a:pt x="1703" y="5482"/>
                </a:cubicBezTo>
                <a:cubicBezTo>
                  <a:pt x="1275" y="5518"/>
                  <a:pt x="834" y="5554"/>
                  <a:pt x="393" y="5590"/>
                </a:cubicBezTo>
                <a:cubicBezTo>
                  <a:pt x="143" y="5613"/>
                  <a:pt x="1" y="5851"/>
                  <a:pt x="120" y="6078"/>
                </a:cubicBezTo>
                <a:cubicBezTo>
                  <a:pt x="822" y="7483"/>
                  <a:pt x="1584" y="8828"/>
                  <a:pt x="2477" y="10114"/>
                </a:cubicBezTo>
                <a:cubicBezTo>
                  <a:pt x="2513" y="10233"/>
                  <a:pt x="2608" y="10340"/>
                  <a:pt x="2739" y="10388"/>
                </a:cubicBezTo>
                <a:cubicBezTo>
                  <a:pt x="2763" y="10388"/>
                  <a:pt x="2775" y="10400"/>
                  <a:pt x="2799" y="10400"/>
                </a:cubicBezTo>
                <a:lnTo>
                  <a:pt x="2810" y="10400"/>
                </a:lnTo>
                <a:cubicBezTo>
                  <a:pt x="2822" y="10400"/>
                  <a:pt x="2846" y="10412"/>
                  <a:pt x="2858" y="10412"/>
                </a:cubicBezTo>
                <a:lnTo>
                  <a:pt x="2918" y="10412"/>
                </a:lnTo>
                <a:cubicBezTo>
                  <a:pt x="2941" y="10412"/>
                  <a:pt x="2965" y="10400"/>
                  <a:pt x="2977" y="10400"/>
                </a:cubicBezTo>
                <a:cubicBezTo>
                  <a:pt x="3001" y="10400"/>
                  <a:pt x="3025" y="10388"/>
                  <a:pt x="3049" y="10376"/>
                </a:cubicBezTo>
                <a:cubicBezTo>
                  <a:pt x="3168" y="10340"/>
                  <a:pt x="3275" y="10233"/>
                  <a:pt x="3299" y="10114"/>
                </a:cubicBezTo>
                <a:cubicBezTo>
                  <a:pt x="4203" y="8828"/>
                  <a:pt x="4954" y="7483"/>
                  <a:pt x="5668" y="6078"/>
                </a:cubicBezTo>
                <a:cubicBezTo>
                  <a:pt x="5787" y="5851"/>
                  <a:pt x="5644" y="5613"/>
                  <a:pt x="5394" y="5590"/>
                </a:cubicBezTo>
                <a:cubicBezTo>
                  <a:pt x="4954" y="5554"/>
                  <a:pt x="4513" y="5518"/>
                  <a:pt x="4073" y="5482"/>
                </a:cubicBezTo>
                <a:cubicBezTo>
                  <a:pt x="4001" y="3708"/>
                  <a:pt x="3751" y="1899"/>
                  <a:pt x="3537" y="148"/>
                </a:cubicBezTo>
                <a:cubicBezTo>
                  <a:pt x="3523" y="58"/>
                  <a:pt x="3445" y="1"/>
                  <a:pt x="3372" y="1"/>
                </a:cubicBezTo>
                <a:cubicBezTo>
                  <a:pt x="3320" y="1"/>
                  <a:pt x="3271" y="31"/>
                  <a:pt x="3251" y="101"/>
                </a:cubicBezTo>
                <a:cubicBezTo>
                  <a:pt x="2787" y="1922"/>
                  <a:pt x="3346" y="3946"/>
                  <a:pt x="3394" y="5804"/>
                </a:cubicBezTo>
                <a:cubicBezTo>
                  <a:pt x="3406" y="5994"/>
                  <a:pt x="3549" y="6137"/>
                  <a:pt x="3739" y="6149"/>
                </a:cubicBezTo>
                <a:cubicBezTo>
                  <a:pt x="4120" y="6173"/>
                  <a:pt x="4489" y="6197"/>
                  <a:pt x="4870" y="6209"/>
                </a:cubicBezTo>
                <a:cubicBezTo>
                  <a:pt x="4287" y="7304"/>
                  <a:pt x="3608" y="8352"/>
                  <a:pt x="2894" y="9352"/>
                </a:cubicBezTo>
                <a:cubicBezTo>
                  <a:pt x="2168" y="8352"/>
                  <a:pt x="1501" y="7304"/>
                  <a:pt x="917" y="6209"/>
                </a:cubicBezTo>
                <a:cubicBezTo>
                  <a:pt x="1286" y="6197"/>
                  <a:pt x="1667" y="6173"/>
                  <a:pt x="2037" y="6149"/>
                </a:cubicBezTo>
                <a:cubicBezTo>
                  <a:pt x="2227" y="6137"/>
                  <a:pt x="2382" y="6006"/>
                  <a:pt x="2382" y="5804"/>
                </a:cubicBezTo>
                <a:cubicBezTo>
                  <a:pt x="2441" y="3946"/>
                  <a:pt x="3001" y="1934"/>
                  <a:pt x="2525" y="101"/>
                </a:cubicBezTo>
                <a:cubicBezTo>
                  <a:pt x="2510" y="31"/>
                  <a:pt x="2461" y="1"/>
                  <a:pt x="2409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533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  <p:grpSp>
        <p:nvGrpSpPr>
          <p:cNvPr id="401" name="Google Shape;401;p20"/>
          <p:cNvGrpSpPr/>
          <p:nvPr/>
        </p:nvGrpSpPr>
        <p:grpSpPr>
          <a:xfrm>
            <a:off x="274278" y="7366884"/>
            <a:ext cx="5533863" cy="3417803"/>
            <a:chOff x="7416753" y="3683603"/>
            <a:chExt cx="1031085" cy="479401"/>
          </a:xfrm>
        </p:grpSpPr>
        <p:sp>
          <p:nvSpPr>
            <p:cNvPr id="402" name="Google Shape;402;p20"/>
            <p:cNvSpPr/>
            <p:nvPr/>
          </p:nvSpPr>
          <p:spPr>
            <a:xfrm flipH="1">
              <a:off x="7464981" y="3738305"/>
              <a:ext cx="912683" cy="369996"/>
            </a:xfrm>
            <a:custGeom>
              <a:avLst/>
              <a:gdLst/>
              <a:ahLst/>
              <a:cxnLst/>
              <a:rect l="l" t="t" r="r" b="b"/>
              <a:pathLst>
                <a:path w="28814" h="11681" extrusionOk="0">
                  <a:moveTo>
                    <a:pt x="0" y="1"/>
                  </a:moveTo>
                  <a:lnTo>
                    <a:pt x="941" y="11062"/>
                  </a:lnTo>
                  <a:lnTo>
                    <a:pt x="28182" y="11681"/>
                  </a:lnTo>
                  <a:lnTo>
                    <a:pt x="28813" y="47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/>
              <a:r>
                <a:rPr lang="es-ES" sz="2400" dirty="0" smtClean="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Indicadores de procesos:</a:t>
              </a:r>
            </a:p>
            <a:p>
              <a:pPr algn="ctr"/>
              <a:r>
                <a:rPr lang="es-ES" sz="2400" dirty="0" smtClean="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-Estado de una actividad.</a:t>
              </a:r>
            </a:p>
            <a:p>
              <a:pPr algn="ctr"/>
              <a:r>
                <a:rPr lang="es-ES" sz="2400" dirty="0" smtClean="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-El proceso que se lleva.</a:t>
              </a:r>
            </a:p>
            <a:p>
              <a:pPr algn="ctr"/>
              <a:r>
                <a:rPr lang="es-ES" sz="2400" dirty="0" smtClean="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-Como se ejecutan las actividades</a:t>
              </a:r>
              <a:r>
                <a:rPr lang="es-ES" sz="2533" dirty="0" smtClean="0">
                  <a:solidFill>
                    <a:srgbClr val="FFFFFF"/>
                  </a:solidFill>
                  <a:latin typeface="Fira Sans Extra Condensed"/>
                  <a:ea typeface="Fira Sans Extra Condensed"/>
                  <a:cs typeface="Fira Sans Extra Condensed"/>
                  <a:sym typeface="Fira Sans Extra Condensed"/>
                </a:rPr>
                <a:t>.</a:t>
              </a:r>
            </a:p>
          </p:txBody>
        </p:sp>
        <p:sp>
          <p:nvSpPr>
            <p:cNvPr id="403" name="Google Shape;403;p20"/>
            <p:cNvSpPr/>
            <p:nvPr/>
          </p:nvSpPr>
          <p:spPr>
            <a:xfrm flipH="1">
              <a:off x="7416753" y="3683603"/>
              <a:ext cx="1031085" cy="479401"/>
            </a:xfrm>
            <a:custGeom>
              <a:avLst/>
              <a:gdLst/>
              <a:ahLst/>
              <a:cxnLst/>
              <a:rect l="l" t="t" r="r" b="b"/>
              <a:pathLst>
                <a:path w="32552" h="15135" extrusionOk="0">
                  <a:moveTo>
                    <a:pt x="15299" y="1"/>
                  </a:moveTo>
                  <a:cubicBezTo>
                    <a:pt x="10246" y="1"/>
                    <a:pt x="5197" y="234"/>
                    <a:pt x="215" y="815"/>
                  </a:cubicBezTo>
                  <a:cubicBezTo>
                    <a:pt x="12" y="839"/>
                    <a:pt x="0" y="1149"/>
                    <a:pt x="215" y="1149"/>
                  </a:cubicBezTo>
                  <a:cubicBezTo>
                    <a:pt x="334" y="1149"/>
                    <a:pt x="441" y="1137"/>
                    <a:pt x="548" y="1137"/>
                  </a:cubicBezTo>
                  <a:cubicBezTo>
                    <a:pt x="227" y="5280"/>
                    <a:pt x="584" y="9483"/>
                    <a:pt x="929" y="13615"/>
                  </a:cubicBezTo>
                  <a:cubicBezTo>
                    <a:pt x="953" y="13847"/>
                    <a:pt x="1146" y="13963"/>
                    <a:pt x="1328" y="13963"/>
                  </a:cubicBezTo>
                  <a:cubicBezTo>
                    <a:pt x="1509" y="13963"/>
                    <a:pt x="1679" y="13847"/>
                    <a:pt x="1655" y="13615"/>
                  </a:cubicBezTo>
                  <a:cubicBezTo>
                    <a:pt x="1215" y="9459"/>
                    <a:pt x="1191" y="5292"/>
                    <a:pt x="893" y="1125"/>
                  </a:cubicBezTo>
                  <a:cubicBezTo>
                    <a:pt x="5509" y="1013"/>
                    <a:pt x="10107" y="913"/>
                    <a:pt x="14701" y="913"/>
                  </a:cubicBezTo>
                  <a:cubicBezTo>
                    <a:pt x="20344" y="913"/>
                    <a:pt x="25983" y="1064"/>
                    <a:pt x="31647" y="1530"/>
                  </a:cubicBezTo>
                  <a:cubicBezTo>
                    <a:pt x="31683" y="3613"/>
                    <a:pt x="31659" y="5697"/>
                    <a:pt x="31588" y="7781"/>
                  </a:cubicBezTo>
                  <a:cubicBezTo>
                    <a:pt x="31504" y="9757"/>
                    <a:pt x="31171" y="11805"/>
                    <a:pt x="31183" y="13793"/>
                  </a:cubicBezTo>
                  <a:cubicBezTo>
                    <a:pt x="31139" y="13771"/>
                    <a:pt x="31091" y="13757"/>
                    <a:pt x="31043" y="13757"/>
                  </a:cubicBezTo>
                  <a:cubicBezTo>
                    <a:pt x="30986" y="13757"/>
                    <a:pt x="30930" y="13777"/>
                    <a:pt x="30885" y="13829"/>
                  </a:cubicBezTo>
                  <a:cubicBezTo>
                    <a:pt x="30597" y="14117"/>
                    <a:pt x="30111" y="14206"/>
                    <a:pt x="29576" y="14206"/>
                  </a:cubicBezTo>
                  <a:cubicBezTo>
                    <a:pt x="28785" y="14206"/>
                    <a:pt x="27886" y="14012"/>
                    <a:pt x="27361" y="13984"/>
                  </a:cubicBezTo>
                  <a:cubicBezTo>
                    <a:pt x="26135" y="13912"/>
                    <a:pt x="24908" y="13853"/>
                    <a:pt x="23682" y="13793"/>
                  </a:cubicBezTo>
                  <a:cubicBezTo>
                    <a:pt x="21122" y="13686"/>
                    <a:pt x="18562" y="13615"/>
                    <a:pt x="16002" y="13579"/>
                  </a:cubicBezTo>
                  <a:cubicBezTo>
                    <a:pt x="14776" y="13561"/>
                    <a:pt x="13550" y="13549"/>
                    <a:pt x="12323" y="13549"/>
                  </a:cubicBezTo>
                  <a:cubicBezTo>
                    <a:pt x="11097" y="13549"/>
                    <a:pt x="9871" y="13561"/>
                    <a:pt x="8644" y="13591"/>
                  </a:cubicBezTo>
                  <a:cubicBezTo>
                    <a:pt x="6227" y="13650"/>
                    <a:pt x="3584" y="13472"/>
                    <a:pt x="1239" y="14043"/>
                  </a:cubicBezTo>
                  <a:cubicBezTo>
                    <a:pt x="1096" y="14079"/>
                    <a:pt x="1072" y="14317"/>
                    <a:pt x="1239" y="14341"/>
                  </a:cubicBezTo>
                  <a:cubicBezTo>
                    <a:pt x="2193" y="14491"/>
                    <a:pt x="3181" y="14538"/>
                    <a:pt x="4178" y="14538"/>
                  </a:cubicBezTo>
                  <a:cubicBezTo>
                    <a:pt x="5879" y="14538"/>
                    <a:pt x="7608" y="14400"/>
                    <a:pt x="9251" y="14400"/>
                  </a:cubicBezTo>
                  <a:cubicBezTo>
                    <a:pt x="11918" y="14400"/>
                    <a:pt x="14574" y="14412"/>
                    <a:pt x="17241" y="14484"/>
                  </a:cubicBezTo>
                  <a:cubicBezTo>
                    <a:pt x="19896" y="14555"/>
                    <a:pt x="22551" y="14662"/>
                    <a:pt x="25206" y="14817"/>
                  </a:cubicBezTo>
                  <a:cubicBezTo>
                    <a:pt x="26635" y="14901"/>
                    <a:pt x="28063" y="15031"/>
                    <a:pt x="29504" y="15115"/>
                  </a:cubicBezTo>
                  <a:cubicBezTo>
                    <a:pt x="29694" y="15124"/>
                    <a:pt x="29877" y="15135"/>
                    <a:pt x="30053" y="15135"/>
                  </a:cubicBezTo>
                  <a:cubicBezTo>
                    <a:pt x="30539" y="15135"/>
                    <a:pt x="30970" y="15056"/>
                    <a:pt x="31338" y="14662"/>
                  </a:cubicBezTo>
                  <a:cubicBezTo>
                    <a:pt x="31403" y="14706"/>
                    <a:pt x="31483" y="14730"/>
                    <a:pt x="31561" y="14730"/>
                  </a:cubicBezTo>
                  <a:cubicBezTo>
                    <a:pt x="31697" y="14730"/>
                    <a:pt x="31828" y="14657"/>
                    <a:pt x="31873" y="14484"/>
                  </a:cubicBezTo>
                  <a:cubicBezTo>
                    <a:pt x="32397" y="12448"/>
                    <a:pt x="32361" y="10174"/>
                    <a:pt x="32445" y="8078"/>
                  </a:cubicBezTo>
                  <a:cubicBezTo>
                    <a:pt x="32552" y="5768"/>
                    <a:pt x="32552" y="3447"/>
                    <a:pt x="32492" y="1137"/>
                  </a:cubicBezTo>
                  <a:cubicBezTo>
                    <a:pt x="32481" y="899"/>
                    <a:pt x="32302" y="732"/>
                    <a:pt x="32064" y="708"/>
                  </a:cubicBezTo>
                  <a:cubicBezTo>
                    <a:pt x="26526" y="289"/>
                    <a:pt x="20910" y="1"/>
                    <a:pt x="1529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533">
                <a:solidFill>
                  <a:srgbClr val="FFFFFF"/>
                </a:solidFill>
                <a:latin typeface="Fira Sans Extra Condensed"/>
                <a:ea typeface="Fira Sans Extra Condensed"/>
                <a:cs typeface="Fira Sans Extra Condensed"/>
                <a:sym typeface="Fira Sans Extra Condensed"/>
              </a:endParaRPr>
            </a:p>
          </p:txBody>
        </p:sp>
      </p:grpSp>
      <p:sp>
        <p:nvSpPr>
          <p:cNvPr id="49" name="Google Shape;400;p20"/>
          <p:cNvSpPr/>
          <p:nvPr/>
        </p:nvSpPr>
        <p:spPr>
          <a:xfrm>
            <a:off x="1402326" y="3376832"/>
            <a:ext cx="1742100" cy="616116"/>
          </a:xfrm>
          <a:custGeom>
            <a:avLst/>
            <a:gdLst/>
            <a:ahLst/>
            <a:cxnLst/>
            <a:rect l="l" t="t" r="r" b="b"/>
            <a:pathLst>
              <a:path w="5787" h="10412" extrusionOk="0">
                <a:moveTo>
                  <a:pt x="2409" y="1"/>
                </a:moveTo>
                <a:cubicBezTo>
                  <a:pt x="2337" y="1"/>
                  <a:pt x="2258" y="58"/>
                  <a:pt x="2251" y="148"/>
                </a:cubicBezTo>
                <a:cubicBezTo>
                  <a:pt x="2037" y="1899"/>
                  <a:pt x="1787" y="3708"/>
                  <a:pt x="1703" y="5482"/>
                </a:cubicBezTo>
                <a:cubicBezTo>
                  <a:pt x="1275" y="5518"/>
                  <a:pt x="834" y="5554"/>
                  <a:pt x="393" y="5590"/>
                </a:cubicBezTo>
                <a:cubicBezTo>
                  <a:pt x="143" y="5613"/>
                  <a:pt x="1" y="5851"/>
                  <a:pt x="120" y="6078"/>
                </a:cubicBezTo>
                <a:cubicBezTo>
                  <a:pt x="822" y="7483"/>
                  <a:pt x="1584" y="8828"/>
                  <a:pt x="2477" y="10114"/>
                </a:cubicBezTo>
                <a:cubicBezTo>
                  <a:pt x="2513" y="10233"/>
                  <a:pt x="2608" y="10340"/>
                  <a:pt x="2739" y="10388"/>
                </a:cubicBezTo>
                <a:cubicBezTo>
                  <a:pt x="2763" y="10388"/>
                  <a:pt x="2775" y="10400"/>
                  <a:pt x="2799" y="10400"/>
                </a:cubicBezTo>
                <a:lnTo>
                  <a:pt x="2810" y="10400"/>
                </a:lnTo>
                <a:cubicBezTo>
                  <a:pt x="2822" y="10400"/>
                  <a:pt x="2846" y="10412"/>
                  <a:pt x="2858" y="10412"/>
                </a:cubicBezTo>
                <a:lnTo>
                  <a:pt x="2918" y="10412"/>
                </a:lnTo>
                <a:cubicBezTo>
                  <a:pt x="2941" y="10412"/>
                  <a:pt x="2965" y="10400"/>
                  <a:pt x="2977" y="10400"/>
                </a:cubicBezTo>
                <a:cubicBezTo>
                  <a:pt x="3001" y="10400"/>
                  <a:pt x="3025" y="10388"/>
                  <a:pt x="3049" y="10376"/>
                </a:cubicBezTo>
                <a:cubicBezTo>
                  <a:pt x="3168" y="10340"/>
                  <a:pt x="3275" y="10233"/>
                  <a:pt x="3299" y="10114"/>
                </a:cubicBezTo>
                <a:cubicBezTo>
                  <a:pt x="4203" y="8828"/>
                  <a:pt x="4954" y="7483"/>
                  <a:pt x="5668" y="6078"/>
                </a:cubicBezTo>
                <a:cubicBezTo>
                  <a:pt x="5787" y="5851"/>
                  <a:pt x="5644" y="5613"/>
                  <a:pt x="5394" y="5590"/>
                </a:cubicBezTo>
                <a:cubicBezTo>
                  <a:pt x="4954" y="5554"/>
                  <a:pt x="4513" y="5518"/>
                  <a:pt x="4073" y="5482"/>
                </a:cubicBezTo>
                <a:cubicBezTo>
                  <a:pt x="4001" y="3708"/>
                  <a:pt x="3751" y="1899"/>
                  <a:pt x="3537" y="148"/>
                </a:cubicBezTo>
                <a:cubicBezTo>
                  <a:pt x="3523" y="58"/>
                  <a:pt x="3445" y="1"/>
                  <a:pt x="3372" y="1"/>
                </a:cubicBezTo>
                <a:cubicBezTo>
                  <a:pt x="3320" y="1"/>
                  <a:pt x="3271" y="31"/>
                  <a:pt x="3251" y="101"/>
                </a:cubicBezTo>
                <a:cubicBezTo>
                  <a:pt x="2787" y="1922"/>
                  <a:pt x="3346" y="3946"/>
                  <a:pt x="3394" y="5804"/>
                </a:cubicBezTo>
                <a:cubicBezTo>
                  <a:pt x="3406" y="5994"/>
                  <a:pt x="3549" y="6137"/>
                  <a:pt x="3739" y="6149"/>
                </a:cubicBezTo>
                <a:cubicBezTo>
                  <a:pt x="4120" y="6173"/>
                  <a:pt x="4489" y="6197"/>
                  <a:pt x="4870" y="6209"/>
                </a:cubicBezTo>
                <a:cubicBezTo>
                  <a:pt x="4287" y="7304"/>
                  <a:pt x="3608" y="8352"/>
                  <a:pt x="2894" y="9352"/>
                </a:cubicBezTo>
                <a:cubicBezTo>
                  <a:pt x="2168" y="8352"/>
                  <a:pt x="1501" y="7304"/>
                  <a:pt x="917" y="6209"/>
                </a:cubicBezTo>
                <a:cubicBezTo>
                  <a:pt x="1286" y="6197"/>
                  <a:pt x="1667" y="6173"/>
                  <a:pt x="2037" y="6149"/>
                </a:cubicBezTo>
                <a:cubicBezTo>
                  <a:pt x="2227" y="6137"/>
                  <a:pt x="2382" y="6006"/>
                  <a:pt x="2382" y="5804"/>
                </a:cubicBezTo>
                <a:cubicBezTo>
                  <a:pt x="2441" y="3946"/>
                  <a:pt x="3001" y="1934"/>
                  <a:pt x="2525" y="101"/>
                </a:cubicBezTo>
                <a:cubicBezTo>
                  <a:pt x="2510" y="31"/>
                  <a:pt x="2461" y="1"/>
                  <a:pt x="2409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533">
              <a:latin typeface="Fira Sans Extra Condensed"/>
              <a:ea typeface="Fira Sans Extra Condensed"/>
              <a:cs typeface="Fira Sans Extra Condensed"/>
              <a:sym typeface="Fira Sans Extra Condensed"/>
            </a:endParaRPr>
          </a:p>
        </p:txBody>
      </p:sp>
    </p:spTree>
    <p:extLst>
      <p:ext uri="{BB962C8B-B14F-4D97-AF65-F5344CB8AC3E}">
        <p14:creationId xmlns:p14="http://schemas.microsoft.com/office/powerpoint/2010/main" val="20034009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244</Words>
  <Application>Microsoft Office PowerPoint</Application>
  <PresentationFormat>Personalizado</PresentationFormat>
  <Paragraphs>42</Paragraphs>
  <Slides>2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MS PGothic</vt:lpstr>
      <vt:lpstr>Arial</vt:lpstr>
      <vt:lpstr>Calibri</vt:lpstr>
      <vt:lpstr>Calibri Light</vt:lpstr>
      <vt:lpstr>Fira Sans Extra Condensed</vt:lpstr>
      <vt:lpstr>Times New Roman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5</cp:revision>
  <dcterms:created xsi:type="dcterms:W3CDTF">2020-11-30T17:32:37Z</dcterms:created>
  <dcterms:modified xsi:type="dcterms:W3CDTF">2020-11-30T18:11:48Z</dcterms:modified>
</cp:coreProperties>
</file>