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3370-420B-4C69-98EF-4EB46BDCEFE3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00CB-9CE6-41D6-A4C4-88A53B6DC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919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3370-420B-4C69-98EF-4EB46BDCEFE3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00CB-9CE6-41D6-A4C4-88A53B6DC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426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FAFD3370-420B-4C69-98EF-4EB46BDCEFE3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8B200CB-9CE6-41D6-A4C4-88A53B6DC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81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3370-420B-4C69-98EF-4EB46BDCEFE3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00CB-9CE6-41D6-A4C4-88A53B6DC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990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FD3370-420B-4C69-98EF-4EB46BDCEFE3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B200CB-9CE6-41D6-A4C4-88A53B6DC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4762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3370-420B-4C69-98EF-4EB46BDCEFE3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00CB-9CE6-41D6-A4C4-88A53B6DC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674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3370-420B-4C69-98EF-4EB46BDCEFE3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00CB-9CE6-41D6-A4C4-88A53B6DC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94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3370-420B-4C69-98EF-4EB46BDCEFE3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00CB-9CE6-41D6-A4C4-88A53B6DC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1270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3370-420B-4C69-98EF-4EB46BDCEFE3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00CB-9CE6-41D6-A4C4-88A53B6DC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694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3370-420B-4C69-98EF-4EB46BDCEFE3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00CB-9CE6-41D6-A4C4-88A53B6DC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347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3370-420B-4C69-98EF-4EB46BDCEFE3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00CB-9CE6-41D6-A4C4-88A53B6DC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370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AFD3370-420B-4C69-98EF-4EB46BDCEFE3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8B200CB-9CE6-41D6-A4C4-88A53B6DC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262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6F05A7-8CF2-40D0-99C3-30E3E3193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129" y="2043154"/>
            <a:ext cx="11471565" cy="1739347"/>
          </a:xfrm>
        </p:spPr>
        <p:txBody>
          <a:bodyPr>
            <a:normAutofit/>
          </a:bodyPr>
          <a:lstStyle/>
          <a:p>
            <a:r>
              <a:rPr lang="es-MX" sz="1600" b="1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Licenciatura en educación preescolar.</a:t>
            </a:r>
            <a:br>
              <a:rPr lang="es-MX" sz="1600" b="1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</a:br>
            <a:r>
              <a:rPr lang="es-MX" sz="1600" b="1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Pensamiento cuantitativo.</a:t>
            </a:r>
            <a:br>
              <a:rPr lang="es-MX" sz="16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</a:br>
            <a:br>
              <a:rPr lang="es-MX" sz="16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</a:br>
            <a:r>
              <a:rPr lang="es-MX" sz="1600" dirty="0" err="1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Angélyca</a:t>
            </a:r>
            <a:r>
              <a:rPr lang="es-MX" sz="16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 pamela rodriguez de la peña. #15</a:t>
            </a:r>
            <a:br>
              <a:rPr lang="es-MX" sz="16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</a:br>
            <a:r>
              <a:rPr lang="es-MX" sz="16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Mariel Reséndiz Villareal. #14</a:t>
            </a:r>
            <a:br>
              <a:rPr lang="es-MX" sz="16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</a:br>
            <a:r>
              <a:rPr lang="es-MX" sz="16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Fabiola Denisse Escobedo García.  #5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0EF0F3-0DB8-4752-92B8-B31114C8C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0478" y="4576114"/>
            <a:ext cx="9144000" cy="1309255"/>
          </a:xfrm>
        </p:spPr>
        <p:txBody>
          <a:bodyPr>
            <a:normAutofit/>
          </a:bodyPr>
          <a:lstStyle/>
          <a:p>
            <a:r>
              <a:rPr lang="es-MX" sz="6000" b="1" dirty="0">
                <a:solidFill>
                  <a:schemeClr val="tx2">
                    <a:lumMod val="10000"/>
                  </a:schemeClr>
                </a:solidFill>
                <a:latin typeface="Modern Love Grunge" panose="04070805081005020601" pitchFamily="82" charset="0"/>
              </a:rPr>
              <a:t>Aritmética informal 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7099133A-1E9D-4B40-876D-569538A49E29}"/>
              </a:ext>
            </a:extLst>
          </p:cNvPr>
          <p:cNvSpPr txBox="1">
            <a:spLocks/>
          </p:cNvSpPr>
          <p:nvPr/>
        </p:nvSpPr>
        <p:spPr>
          <a:xfrm>
            <a:off x="735980" y="245349"/>
            <a:ext cx="10591801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kern="1200" cap="all" spc="15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dirty="0">
                <a:latin typeface="Modern Love Grunge" panose="04070805081005020601" pitchFamily="82" charset="0"/>
              </a:rPr>
              <a:t>             Técnicas de conteo 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3B276D7D-14D1-448B-B22A-5E5A92B67440}"/>
              </a:ext>
            </a:extLst>
          </p:cNvPr>
          <p:cNvGrpSpPr/>
          <p:nvPr/>
        </p:nvGrpSpPr>
        <p:grpSpPr>
          <a:xfrm>
            <a:off x="1140803" y="2219094"/>
            <a:ext cx="2784427" cy="1387468"/>
            <a:chOff x="0" y="0"/>
            <a:chExt cx="2079312" cy="909701"/>
          </a:xfrm>
        </p:grpSpPr>
        <p:pic>
          <p:nvPicPr>
            <p:cNvPr id="6" name="2 Imagen">
              <a:extLst>
                <a:ext uri="{FF2B5EF4-FFF2-40B4-BE49-F238E27FC236}">
                  <a16:creationId xmlns:a16="http://schemas.microsoft.com/office/drawing/2014/main" id="{1EDCACC8-0B0F-41F3-9BCA-6380FBE61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cxnSp>
          <p:nvCxnSpPr>
            <p:cNvPr id="7" name="12 Conector recto">
              <a:extLst>
                <a:ext uri="{FF2B5EF4-FFF2-40B4-BE49-F238E27FC236}">
                  <a16:creationId xmlns:a16="http://schemas.microsoft.com/office/drawing/2014/main" id="{E3645180-871B-48BE-BB2B-1CA21F12EA5E}"/>
                </a:ext>
              </a:extLst>
            </p:cNvPr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ln w="190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7094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F5EF35B-201C-44F0-B571-2B74F9527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0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A11056-E008-4625-88CD-502EE1CC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44" y="605048"/>
            <a:ext cx="6241808" cy="5647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Se estudia el proceso que va desde las acciones reales y efectivas que son de añadir y quitar  la construcción de operaciones aritméticas(suma y resta) por parte de los niños de 3, 4 y 5 años. 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BF33555-1B12-49B5-BADE-CEAB32216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91186" y="0"/>
            <a:ext cx="53008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5A3FC08-095D-4E30-8EC4-A58B04C96F7E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9" t="38036" r="36524" b="11250"/>
          <a:stretch/>
        </p:blipFill>
        <p:spPr bwMode="auto">
          <a:xfrm>
            <a:off x="6891186" y="1828799"/>
            <a:ext cx="5207110" cy="2953235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55869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FD616AB-2B32-4A45-BEC9-C743E8978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EC91407-C839-4EE3-B5C6-34919D3DE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2600"/>
            <a:ext cx="12191999" cy="58927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88379A-31B4-4E19-B2F0-9F8460299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44" y="1448790"/>
            <a:ext cx="11751512" cy="4444864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Para que  estas operaciones se den, deben presentarse simultáneamente el esquema lógico-matemático y la cuantificación, siendo esa simultaneidad la que nos  lleva a las relaciones numéricas. Teniendo en cuenta que el origen de las operaciones ( suma y resta) está superdotados las acciones de añadir y quitar que se desarrollan en un proceso deconstrucción mental de los esquemas lógicos-matemáticos de transformaciones de cantidades discretas, se propone un plan de actuación en el aula de educación infantil mediante un tratamiento sistemático de dichas operaciones.</a:t>
            </a:r>
          </a:p>
        </p:txBody>
      </p:sp>
    </p:spTree>
    <p:extLst>
      <p:ext uri="{BB962C8B-B14F-4D97-AF65-F5344CB8AC3E}">
        <p14:creationId xmlns:p14="http://schemas.microsoft.com/office/powerpoint/2010/main" val="2495823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148A9FF-1C71-4261-A8DB-8318EB1D2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49658"/>
            <a:ext cx="4056249" cy="4082461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solidFill>
                  <a:schemeClr val="tx2"/>
                </a:solidFill>
                <a:latin typeface="Modern Love Grunge" panose="04070805081005020601" pitchFamily="82" charset="0"/>
              </a:rPr>
              <a:t>Acciones que realizan los niños, asociados a la noción de sustracción </a:t>
            </a:r>
            <a:br>
              <a:rPr lang="es-MX" sz="3200" dirty="0">
                <a:solidFill>
                  <a:schemeClr val="tx2"/>
                </a:solidFill>
              </a:rPr>
            </a:br>
            <a:endParaRPr lang="es-MX" sz="3200" dirty="0">
              <a:solidFill>
                <a:schemeClr val="tx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1BBD0B-5481-40BA-A074-04FF48821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6249" y="865768"/>
            <a:ext cx="8031672" cy="5750932"/>
          </a:xfrm>
        </p:spPr>
        <p:txBody>
          <a:bodyPr anchor="ctr">
            <a:normAutofit/>
          </a:bodyPr>
          <a:lstStyle/>
          <a:p>
            <a:r>
              <a:rPr lang="es-MX" sz="1900" i="1" dirty="0" err="1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retrocontar</a:t>
            </a:r>
            <a:r>
              <a:rPr lang="es-MX" sz="1900" i="1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: una ampliación del conocimiento existente</a:t>
            </a:r>
            <a:endParaRPr lang="es-MX" sz="1900" dirty="0">
              <a:solidFill>
                <a:schemeClr val="tx2">
                  <a:lumMod val="1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19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primero representan el numero mayor, después quitan el numero de elementos igual al sustraendo y después cuentan los números restantes para determinar la respuesta</a:t>
            </a:r>
          </a:p>
          <a:p>
            <a:r>
              <a:rPr lang="es-MX" sz="19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 el niño tiene que saber que numero viene antes de otro en la serie</a:t>
            </a:r>
          </a:p>
          <a:p>
            <a:r>
              <a:rPr lang="es-MX" sz="19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 comporta un método de llevar la cuenta que debe ejecutarse mientras en niño va contando hacia atrás.</a:t>
            </a:r>
          </a:p>
          <a:p>
            <a:r>
              <a:rPr lang="es-MX" sz="19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es un método exigente para los niños ya que les pide el contar hacia atrás.</a:t>
            </a:r>
          </a:p>
          <a:p>
            <a:r>
              <a:rPr lang="es-MX" sz="19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el tamaño del minuendo puede contribuir a las dificultades de los niños.</a:t>
            </a:r>
          </a:p>
          <a:p>
            <a:r>
              <a:rPr lang="es-MX" sz="19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el tamaño del sustraendo es un factor clave</a:t>
            </a:r>
          </a:p>
          <a:p>
            <a:r>
              <a:rPr lang="es-MX" sz="19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muchos niños utilizan un método de retrocuenta y mas adelante inventan un proceso de cuenta progresiva.</a:t>
            </a:r>
          </a:p>
          <a:p>
            <a:endParaRPr lang="es-MX" sz="20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endParaRPr lang="es-MX" sz="1800" dirty="0">
              <a:solidFill>
                <a:schemeClr val="tx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94576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E367E9-4588-4EA9-A2B0-6DC0A2545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763678"/>
            <a:ext cx="9784080" cy="1508760"/>
          </a:xfrm>
        </p:spPr>
        <p:txBody>
          <a:bodyPr>
            <a:normAutofit fontScale="90000"/>
          </a:bodyPr>
          <a:lstStyle/>
          <a:p>
            <a:r>
              <a:rPr lang="es-MX" b="1" dirty="0">
                <a:latin typeface="Modern Love Grunge" panose="04070805081005020601" pitchFamily="82" charset="0"/>
              </a:rPr>
              <a:t>Relación entre adicción y sustracción</a:t>
            </a:r>
            <a:br>
              <a:rPr lang="es-MX" dirty="0">
                <a:latin typeface="Modern Love Grunge" panose="04070805081005020601" pitchFamily="82" charset="0"/>
              </a:rPr>
            </a:br>
            <a:endParaRPr lang="es-MX" dirty="0">
              <a:latin typeface="Modern Love Grunge" panose="04070805081005020601" pitchFamily="8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A20773-E914-4542-963D-AC5C81317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4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los conceptos informales de la sustracción y la adición son intentos de los niños para construir procedimientos aritméticos informales.</a:t>
            </a:r>
          </a:p>
          <a:p>
            <a:r>
              <a:rPr lang="es-MX" sz="24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cuando los niños están preparados abandonan los procedimientos concretos en favor de procedimientos mentales</a:t>
            </a:r>
          </a:p>
          <a:p>
            <a:r>
              <a:rPr lang="es-MX" sz="24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 el contar progresivamente, parten del sustraendo y contar hacia delante partiendo del minuendo, al tiempo que se lleva la cuenta de los pasos dados.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59940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25239F-A6FB-43A8-BD4A-3FB7C0B48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7699C29-84FA-4AF7-93D2-BC9304D109A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24861" y="616841"/>
            <a:ext cx="9784080" cy="15087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dirty="0" err="1">
                <a:latin typeface="Modern Love Grunge" panose="04070805081005020601" pitchFamily="82" charset="0"/>
              </a:rPr>
              <a:t>Dificultades</a:t>
            </a:r>
            <a:r>
              <a:rPr lang="en-US" sz="3700" dirty="0">
                <a:latin typeface="Modern Love Grunge" panose="04070805081005020601" pitchFamily="82" charset="0"/>
              </a:rPr>
              <a:t> que </a:t>
            </a:r>
            <a:r>
              <a:rPr lang="en-US" sz="3700" dirty="0" err="1">
                <a:latin typeface="Modern Love Grunge" panose="04070805081005020601" pitchFamily="82" charset="0"/>
              </a:rPr>
              <a:t>presentan</a:t>
            </a:r>
            <a:r>
              <a:rPr lang="en-US" sz="3700" dirty="0">
                <a:latin typeface="Modern Love Grunge" panose="04070805081005020601" pitchFamily="82" charset="0"/>
              </a:rPr>
              <a:t> los </a:t>
            </a:r>
            <a:r>
              <a:rPr lang="en-US" sz="3700" dirty="0" err="1">
                <a:latin typeface="Modern Love Grunge" panose="04070805081005020601" pitchFamily="82" charset="0"/>
              </a:rPr>
              <a:t>niños</a:t>
            </a:r>
            <a:br>
              <a:rPr lang="en-US" sz="3700" dirty="0"/>
            </a:br>
            <a:endParaRPr lang="en-US" sz="3700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5EF975B0-CA66-42AF-81F0-1A225A6DBB87}"/>
              </a:ext>
            </a:extLst>
          </p:cNvPr>
          <p:cNvPicPr>
            <a:picLocks noGrp="1"/>
          </p:cNvPicPr>
          <p:nvPr>
            <p:ph idx="4294967295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50" t="26866" r="27359" b="25740"/>
          <a:stretch/>
        </p:blipFill>
        <p:spPr>
          <a:xfrm>
            <a:off x="325987" y="2696322"/>
            <a:ext cx="6130569" cy="269735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EF50CD58-EC5C-4855-8158-F33249C2FCB5}"/>
              </a:ext>
            </a:extLst>
          </p:cNvPr>
          <p:cNvSpPr/>
          <p:nvPr/>
        </p:nvSpPr>
        <p:spPr>
          <a:xfrm>
            <a:off x="6606353" y="2696322"/>
            <a:ext cx="525966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  <a:t>los niños al pensar que N+1 Y 1+N son problemas diferentes y que la suma consiguiente no es equivalente, no logran darse cuenta que el método que utilizan para N+1 es el mismo para 1+N.</a:t>
            </a:r>
            <a:br>
              <a:rPr lang="es-MX" sz="2400" dirty="0">
                <a:solidFill>
                  <a:schemeClr val="tx2">
                    <a:lumMod val="10000"/>
                  </a:schemeClr>
                </a:solidFill>
                <a:latin typeface="Century Gothic" panose="020B0502020202020204" pitchFamily="34" charset="0"/>
              </a:rPr>
            </a:b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6790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 bandas">
  <a:themeElements>
    <a:clrScheme name="Con banda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Con banda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 banda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425</Words>
  <Application>Microsoft Office PowerPoint</Application>
  <PresentationFormat>Panorámica</PresentationFormat>
  <Paragraphs>20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Century Gothic</vt:lpstr>
      <vt:lpstr>Corbel</vt:lpstr>
      <vt:lpstr>Modern Love Grunge</vt:lpstr>
      <vt:lpstr>Wingdings</vt:lpstr>
      <vt:lpstr>Con bandas</vt:lpstr>
      <vt:lpstr>Licenciatura en educación preescolar. Pensamiento cuantitativo.  Angélyca pamela rodriguez de la peña. #15 Mariel Reséndiz Villareal. #14 Fabiola Denisse Escobedo García.  #5</vt:lpstr>
      <vt:lpstr>Presentación de PowerPoint</vt:lpstr>
      <vt:lpstr>Presentación de PowerPoint</vt:lpstr>
      <vt:lpstr>Acciones que realizan los niños, asociados a la noción de sustracción  </vt:lpstr>
      <vt:lpstr>Relación entre adicción y sustracción </vt:lpstr>
      <vt:lpstr>Dificultades que presentan los niños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FRANCISCO RODRIGUEZ DE LA PENA</dc:creator>
  <cp:lastModifiedBy>JOSE FRANCISCO RODRIGUEZ DE LA PENA</cp:lastModifiedBy>
  <cp:revision>2</cp:revision>
  <dcterms:created xsi:type="dcterms:W3CDTF">2020-12-10T22:56:31Z</dcterms:created>
  <dcterms:modified xsi:type="dcterms:W3CDTF">2020-12-10T23:00:21Z</dcterms:modified>
</cp:coreProperties>
</file>