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3"/>
  </p:notesMasterIdLst>
  <p:sldIdLst>
    <p:sldId id="262" r:id="rId2"/>
    <p:sldId id="256" r:id="rId3"/>
    <p:sldId id="265" r:id="rId4"/>
    <p:sldId id="307" r:id="rId5"/>
    <p:sldId id="303" r:id="rId6"/>
    <p:sldId id="304" r:id="rId7"/>
    <p:sldId id="305" r:id="rId8"/>
    <p:sldId id="301" r:id="rId9"/>
    <p:sldId id="306" r:id="rId10"/>
    <p:sldId id="302" r:id="rId11"/>
    <p:sldId id="257" r:id="rId12"/>
  </p:sldIdLst>
  <p:sldSz cx="9144000" cy="5143500" type="screen16x9"/>
  <p:notesSz cx="6858000" cy="9144000"/>
  <p:embeddedFontLst>
    <p:embeddedFont>
      <p:font typeface="Just Another Hand" panose="020B0604020202020204" charset="0"/>
      <p:regular r:id="rId14"/>
    </p:embeddedFont>
    <p:embeddedFont>
      <p:font typeface="Nunito" panose="020B0604020202020204" charset="0"/>
      <p:regular r:id="rId15"/>
      <p:bold r:id="rId16"/>
      <p:italic r:id="rId17"/>
      <p:boldItalic r:id="rId18"/>
    </p:embeddedFont>
    <p:embeddedFont>
      <p:font typeface="Nunito SemiBold"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D1A6"/>
    <a:srgbClr val="CF3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0756B4-2699-42AB-9E56-615D97F4BD41}">
  <a:tblStyle styleId="{6D0756B4-2699-42AB-9E56-615D97F4BD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aafc7fd8e0_0_8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aafc7fd8e0_0_8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06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65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1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51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55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872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360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1821" y="1464375"/>
            <a:ext cx="5591400" cy="1875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64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5200" y="3757525"/>
            <a:ext cx="4233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15900" y="605650"/>
            <a:ext cx="611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 name="Google Shape;17;p4"/>
          <p:cNvSpPr txBox="1">
            <a:spLocks noGrp="1"/>
          </p:cNvSpPr>
          <p:nvPr>
            <p:ph type="body" idx="1"/>
          </p:nvPr>
        </p:nvSpPr>
        <p:spPr>
          <a:xfrm rot="154">
            <a:off x="1068578" y="1385895"/>
            <a:ext cx="6694200" cy="3190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Roboto"/>
              <a:buAutoNum type="arabicPeriod"/>
              <a:defRPr sz="10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136150" y="1720025"/>
            <a:ext cx="4871700" cy="19488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7200"/>
              <a:buNone/>
              <a:defRPr sz="12700" b="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flipH="1">
            <a:off x="593687" y="576800"/>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33" name="Google Shape;33;p9"/>
          <p:cNvSpPr txBox="1">
            <a:spLocks noGrp="1"/>
          </p:cNvSpPr>
          <p:nvPr>
            <p:ph type="body" idx="1"/>
          </p:nvPr>
        </p:nvSpPr>
        <p:spPr>
          <a:xfrm flipH="1">
            <a:off x="3373799" y="1891300"/>
            <a:ext cx="4716300" cy="235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20">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3425632" y="1597695"/>
            <a:ext cx="2849169" cy="571012"/>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3426197" y="2723419"/>
            <a:ext cx="2848500" cy="5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3413284" y="1409532"/>
            <a:ext cx="1446904" cy="332887"/>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000" b="0">
                <a:latin typeface="Nunito SemiBold"/>
                <a:ea typeface="Nunito SemiBold"/>
                <a:cs typeface="Nunito SemiBold"/>
                <a:sym typeface="Nunito SemiBold"/>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4" name="Google Shape;94;p15"/>
          <p:cNvSpPr txBox="1">
            <a:spLocks noGrp="1"/>
          </p:cNvSpPr>
          <p:nvPr>
            <p:ph type="ctrTitle" idx="3"/>
          </p:nvPr>
        </p:nvSpPr>
        <p:spPr>
          <a:xfrm>
            <a:off x="3425750" y="2507261"/>
            <a:ext cx="1446900" cy="333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000" b="0">
                <a:latin typeface="Nunito SemiBold"/>
                <a:ea typeface="Nunito SemiBold"/>
                <a:cs typeface="Nunito SemiBold"/>
                <a:sym typeface="Nunito SemiBold"/>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5" name="Google Shape;95;p15"/>
          <p:cNvSpPr txBox="1">
            <a:spLocks noGrp="1"/>
          </p:cNvSpPr>
          <p:nvPr>
            <p:ph type="subTitle" idx="4"/>
          </p:nvPr>
        </p:nvSpPr>
        <p:spPr>
          <a:xfrm rot="-273526">
            <a:off x="3366367" y="3777101"/>
            <a:ext cx="2849716" cy="57099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3341716" y="3618835"/>
            <a:ext cx="1446881" cy="332988"/>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000" b="0">
                <a:latin typeface="Nunito SemiBold"/>
                <a:ea typeface="Nunito SemiBold"/>
                <a:cs typeface="Nunito SemiBold"/>
                <a:sym typeface="Nunito SemiBold"/>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7" name="Google Shape;97;p15"/>
          <p:cNvSpPr txBox="1">
            <a:spLocks noGrp="1"/>
          </p:cNvSpPr>
          <p:nvPr>
            <p:ph type="title" idx="6"/>
          </p:nvPr>
        </p:nvSpPr>
        <p:spPr>
          <a:xfrm>
            <a:off x="702300" y="605225"/>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1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1pPr>
            <a:lvl2pPr lvl="1">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2pPr>
            <a:lvl3pPr lvl="2">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3pPr>
            <a:lvl4pPr lvl="3">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4pPr>
            <a:lvl5pPr lvl="4">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5pPr>
            <a:lvl6pPr lvl="5">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6pPr>
            <a:lvl7pPr lvl="6">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7pPr>
            <a:lvl8pPr lvl="7">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8pPr>
            <a:lvl9pPr lvl="8">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5" r:id="rId4"/>
    <p:sldLayoutId id="2147483658" r:id="rId5"/>
    <p:sldLayoutId id="2147483661"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grpSp>
        <p:nvGrpSpPr>
          <p:cNvPr id="477" name="Google Shape;477;p33"/>
          <p:cNvGrpSpPr/>
          <p:nvPr/>
        </p:nvGrpSpPr>
        <p:grpSpPr>
          <a:xfrm>
            <a:off x="332510" y="322118"/>
            <a:ext cx="8437418" cy="4457700"/>
            <a:chOff x="5871550" y="1383450"/>
            <a:chExt cx="1173850" cy="502075"/>
          </a:xfrm>
          <a:solidFill>
            <a:schemeClr val="accent4">
              <a:lumMod val="60000"/>
              <a:lumOff val="40000"/>
            </a:schemeClr>
          </a:solidFill>
        </p:grpSpPr>
        <p:sp>
          <p:nvSpPr>
            <p:cNvPr id="478" name="Google Shape;478;p33"/>
            <p:cNvSpPr/>
            <p:nvPr/>
          </p:nvSpPr>
          <p:spPr>
            <a:xfrm>
              <a:off x="5871550" y="1491375"/>
              <a:ext cx="1173850" cy="184925"/>
            </a:xfrm>
            <a:custGeom>
              <a:avLst/>
              <a:gdLst/>
              <a:ahLst/>
              <a:cxnLst/>
              <a:rect l="l" t="t" r="r" b="b"/>
              <a:pathLst>
                <a:path w="46954" h="7397" extrusionOk="0">
                  <a:moveTo>
                    <a:pt x="38949" y="1"/>
                  </a:moveTo>
                  <a:cubicBezTo>
                    <a:pt x="38915" y="1"/>
                    <a:pt x="38872" y="13"/>
                    <a:pt x="38820" y="39"/>
                  </a:cubicBezTo>
                  <a:cubicBezTo>
                    <a:pt x="38384" y="330"/>
                    <a:pt x="35228" y="529"/>
                    <a:pt x="33449" y="529"/>
                  </a:cubicBezTo>
                  <a:cubicBezTo>
                    <a:pt x="32966" y="529"/>
                    <a:pt x="32585" y="515"/>
                    <a:pt x="32387" y="483"/>
                  </a:cubicBezTo>
                  <a:cubicBezTo>
                    <a:pt x="32099" y="403"/>
                    <a:pt x="31798" y="365"/>
                    <a:pt x="31495" y="365"/>
                  </a:cubicBezTo>
                  <a:cubicBezTo>
                    <a:pt x="31096" y="365"/>
                    <a:pt x="30694" y="431"/>
                    <a:pt x="30317" y="557"/>
                  </a:cubicBezTo>
                  <a:cubicBezTo>
                    <a:pt x="29134" y="816"/>
                    <a:pt x="25732" y="594"/>
                    <a:pt x="24180" y="853"/>
                  </a:cubicBezTo>
                  <a:cubicBezTo>
                    <a:pt x="24049" y="872"/>
                    <a:pt x="23957" y="880"/>
                    <a:pt x="23889" y="880"/>
                  </a:cubicBezTo>
                  <a:cubicBezTo>
                    <a:pt x="23575" y="880"/>
                    <a:pt x="23810" y="705"/>
                    <a:pt x="23292" y="705"/>
                  </a:cubicBezTo>
                  <a:cubicBezTo>
                    <a:pt x="22510" y="705"/>
                    <a:pt x="15460" y="1064"/>
                    <a:pt x="11980" y="1064"/>
                  </a:cubicBezTo>
                  <a:cubicBezTo>
                    <a:pt x="10854" y="1064"/>
                    <a:pt x="10102" y="1026"/>
                    <a:pt x="10057" y="927"/>
                  </a:cubicBezTo>
                  <a:cubicBezTo>
                    <a:pt x="10044" y="896"/>
                    <a:pt x="10026" y="884"/>
                    <a:pt x="10004" y="884"/>
                  </a:cubicBezTo>
                  <a:cubicBezTo>
                    <a:pt x="9909" y="884"/>
                    <a:pt x="9738" y="1103"/>
                    <a:pt x="9631" y="1103"/>
                  </a:cubicBezTo>
                  <a:cubicBezTo>
                    <a:pt x="9610" y="1103"/>
                    <a:pt x="9591" y="1095"/>
                    <a:pt x="9576" y="1074"/>
                  </a:cubicBezTo>
                  <a:cubicBezTo>
                    <a:pt x="9576" y="1074"/>
                    <a:pt x="4670" y="1392"/>
                    <a:pt x="2533" y="1392"/>
                  </a:cubicBezTo>
                  <a:cubicBezTo>
                    <a:pt x="2040" y="1392"/>
                    <a:pt x="1694" y="1375"/>
                    <a:pt x="1590" y="1333"/>
                  </a:cubicBezTo>
                  <a:cubicBezTo>
                    <a:pt x="1463" y="1295"/>
                    <a:pt x="1357" y="1274"/>
                    <a:pt x="1269" y="1274"/>
                  </a:cubicBezTo>
                  <a:cubicBezTo>
                    <a:pt x="1102" y="1274"/>
                    <a:pt x="998" y="1349"/>
                    <a:pt x="925" y="1518"/>
                  </a:cubicBezTo>
                  <a:cubicBezTo>
                    <a:pt x="555" y="2221"/>
                    <a:pt x="1" y="7027"/>
                    <a:pt x="407" y="7286"/>
                  </a:cubicBezTo>
                  <a:cubicBezTo>
                    <a:pt x="476" y="7315"/>
                    <a:pt x="660" y="7327"/>
                    <a:pt x="929" y="7327"/>
                  </a:cubicBezTo>
                  <a:cubicBezTo>
                    <a:pt x="2052" y="7327"/>
                    <a:pt x="4663" y="7120"/>
                    <a:pt x="6625" y="7120"/>
                  </a:cubicBezTo>
                  <a:cubicBezTo>
                    <a:pt x="7740" y="7120"/>
                    <a:pt x="8645" y="7187"/>
                    <a:pt x="8948" y="7396"/>
                  </a:cubicBezTo>
                  <a:cubicBezTo>
                    <a:pt x="9981" y="7285"/>
                    <a:pt x="13569" y="6814"/>
                    <a:pt x="15899" y="6814"/>
                  </a:cubicBezTo>
                  <a:cubicBezTo>
                    <a:pt x="16652" y="6814"/>
                    <a:pt x="17274" y="6863"/>
                    <a:pt x="17636" y="6990"/>
                  </a:cubicBezTo>
                  <a:cubicBezTo>
                    <a:pt x="17968" y="6721"/>
                    <a:pt x="19596" y="6662"/>
                    <a:pt x="21378" y="6662"/>
                  </a:cubicBezTo>
                  <a:cubicBezTo>
                    <a:pt x="22785" y="6662"/>
                    <a:pt x="24289" y="6699"/>
                    <a:pt x="25325" y="6699"/>
                  </a:cubicBezTo>
                  <a:cubicBezTo>
                    <a:pt x="26046" y="6699"/>
                    <a:pt x="26541" y="6681"/>
                    <a:pt x="26620" y="6620"/>
                  </a:cubicBezTo>
                  <a:cubicBezTo>
                    <a:pt x="26780" y="6496"/>
                    <a:pt x="27222" y="6440"/>
                    <a:pt x="27662" y="6440"/>
                  </a:cubicBezTo>
                  <a:cubicBezTo>
                    <a:pt x="28138" y="6440"/>
                    <a:pt x="28612" y="6505"/>
                    <a:pt x="28727" y="6620"/>
                  </a:cubicBezTo>
                  <a:cubicBezTo>
                    <a:pt x="28864" y="6757"/>
                    <a:pt x="29025" y="6804"/>
                    <a:pt x="29191" y="6804"/>
                  </a:cubicBezTo>
                  <a:cubicBezTo>
                    <a:pt x="29534" y="6804"/>
                    <a:pt x="29899" y="6608"/>
                    <a:pt x="30131" y="6608"/>
                  </a:cubicBezTo>
                  <a:cubicBezTo>
                    <a:pt x="30211" y="6608"/>
                    <a:pt x="30275" y="6631"/>
                    <a:pt x="30317" y="6694"/>
                  </a:cubicBezTo>
                  <a:lnTo>
                    <a:pt x="32239" y="6324"/>
                  </a:lnTo>
                  <a:lnTo>
                    <a:pt x="41334" y="6213"/>
                  </a:lnTo>
                  <a:cubicBezTo>
                    <a:pt x="41818" y="6065"/>
                    <a:pt x="42334" y="6019"/>
                    <a:pt x="42843" y="6019"/>
                  </a:cubicBezTo>
                  <a:cubicBezTo>
                    <a:pt x="43659" y="6019"/>
                    <a:pt x="44456" y="6137"/>
                    <a:pt x="45064" y="6137"/>
                  </a:cubicBezTo>
                  <a:cubicBezTo>
                    <a:pt x="45582" y="6137"/>
                    <a:pt x="45963" y="6051"/>
                    <a:pt x="46103" y="5733"/>
                  </a:cubicBezTo>
                  <a:cubicBezTo>
                    <a:pt x="46547" y="4808"/>
                    <a:pt x="46953" y="1037"/>
                    <a:pt x="46732" y="150"/>
                  </a:cubicBezTo>
                  <a:cubicBezTo>
                    <a:pt x="46722" y="62"/>
                    <a:pt x="46454" y="29"/>
                    <a:pt x="46063" y="29"/>
                  </a:cubicBezTo>
                  <a:cubicBezTo>
                    <a:pt x="44972" y="29"/>
                    <a:pt x="42922" y="290"/>
                    <a:pt x="42813" y="372"/>
                  </a:cubicBezTo>
                  <a:cubicBezTo>
                    <a:pt x="42785" y="381"/>
                    <a:pt x="42757" y="386"/>
                    <a:pt x="42731" y="386"/>
                  </a:cubicBezTo>
                  <a:cubicBezTo>
                    <a:pt x="42651" y="386"/>
                    <a:pt x="42582" y="344"/>
                    <a:pt x="42554" y="261"/>
                  </a:cubicBezTo>
                  <a:cubicBezTo>
                    <a:pt x="42554" y="187"/>
                    <a:pt x="39042" y="113"/>
                    <a:pt x="39042" y="113"/>
                  </a:cubicBezTo>
                  <a:cubicBezTo>
                    <a:pt x="39042" y="42"/>
                    <a:pt x="39011" y="1"/>
                    <a:pt x="389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6031450" y="1597625"/>
              <a:ext cx="907650" cy="173875"/>
            </a:xfrm>
            <a:custGeom>
              <a:avLst/>
              <a:gdLst/>
              <a:ahLst/>
              <a:cxnLst/>
              <a:rect l="l" t="t" r="r" b="b"/>
              <a:pathLst>
                <a:path w="36306" h="6955" extrusionOk="0">
                  <a:moveTo>
                    <a:pt x="30114" y="1"/>
                  </a:moveTo>
                  <a:cubicBezTo>
                    <a:pt x="30083" y="1"/>
                    <a:pt x="30049" y="13"/>
                    <a:pt x="30021" y="41"/>
                  </a:cubicBezTo>
                  <a:cubicBezTo>
                    <a:pt x="29698" y="283"/>
                    <a:pt x="27593" y="447"/>
                    <a:pt x="26186" y="447"/>
                  </a:cubicBezTo>
                  <a:cubicBezTo>
                    <a:pt x="25660" y="447"/>
                    <a:pt x="25231" y="424"/>
                    <a:pt x="25030" y="374"/>
                  </a:cubicBezTo>
                  <a:cubicBezTo>
                    <a:pt x="24797" y="290"/>
                    <a:pt x="24556" y="252"/>
                    <a:pt x="24315" y="252"/>
                  </a:cubicBezTo>
                  <a:cubicBezTo>
                    <a:pt x="24020" y="252"/>
                    <a:pt x="23724" y="309"/>
                    <a:pt x="23440" y="411"/>
                  </a:cubicBezTo>
                  <a:cubicBezTo>
                    <a:pt x="23051" y="519"/>
                    <a:pt x="22362" y="537"/>
                    <a:pt x="21603" y="537"/>
                  </a:cubicBezTo>
                  <a:cubicBezTo>
                    <a:pt x="21249" y="537"/>
                    <a:pt x="20880" y="533"/>
                    <a:pt x="20519" y="533"/>
                  </a:cubicBezTo>
                  <a:cubicBezTo>
                    <a:pt x="19813" y="533"/>
                    <a:pt x="19139" y="547"/>
                    <a:pt x="18671" y="632"/>
                  </a:cubicBezTo>
                  <a:cubicBezTo>
                    <a:pt x="18583" y="650"/>
                    <a:pt x="18519" y="657"/>
                    <a:pt x="18470" y="657"/>
                  </a:cubicBezTo>
                  <a:cubicBezTo>
                    <a:pt x="18212" y="657"/>
                    <a:pt x="18410" y="448"/>
                    <a:pt x="18005" y="448"/>
                  </a:cubicBezTo>
                  <a:cubicBezTo>
                    <a:pt x="17470" y="473"/>
                    <a:pt x="12872" y="692"/>
                    <a:pt x="10021" y="692"/>
                  </a:cubicBezTo>
                  <a:cubicBezTo>
                    <a:pt x="8739" y="692"/>
                    <a:pt x="7810" y="648"/>
                    <a:pt x="7764" y="522"/>
                  </a:cubicBezTo>
                  <a:cubicBezTo>
                    <a:pt x="7758" y="491"/>
                    <a:pt x="7747" y="479"/>
                    <a:pt x="7732" y="479"/>
                  </a:cubicBezTo>
                  <a:cubicBezTo>
                    <a:pt x="7670" y="479"/>
                    <a:pt x="7545" y="698"/>
                    <a:pt x="7470" y="698"/>
                  </a:cubicBezTo>
                  <a:cubicBezTo>
                    <a:pt x="7455" y="698"/>
                    <a:pt x="7442" y="690"/>
                    <a:pt x="7432" y="669"/>
                  </a:cubicBezTo>
                  <a:cubicBezTo>
                    <a:pt x="7432" y="669"/>
                    <a:pt x="4041" y="888"/>
                    <a:pt x="2257" y="888"/>
                  </a:cubicBezTo>
                  <a:cubicBezTo>
                    <a:pt x="1722" y="888"/>
                    <a:pt x="1332" y="868"/>
                    <a:pt x="1221" y="817"/>
                  </a:cubicBezTo>
                  <a:cubicBezTo>
                    <a:pt x="1129" y="765"/>
                    <a:pt x="1051" y="740"/>
                    <a:pt x="986" y="740"/>
                  </a:cubicBezTo>
                  <a:cubicBezTo>
                    <a:pt x="866" y="740"/>
                    <a:pt x="788" y="822"/>
                    <a:pt x="740" y="965"/>
                  </a:cubicBezTo>
                  <a:cubicBezTo>
                    <a:pt x="444" y="1668"/>
                    <a:pt x="1" y="6474"/>
                    <a:pt x="333" y="6770"/>
                  </a:cubicBezTo>
                  <a:cubicBezTo>
                    <a:pt x="386" y="6794"/>
                    <a:pt x="525" y="6803"/>
                    <a:pt x="728" y="6803"/>
                  </a:cubicBezTo>
                  <a:cubicBezTo>
                    <a:pt x="1534" y="6803"/>
                    <a:pt x="3350" y="6651"/>
                    <a:pt x="4821" y="6651"/>
                  </a:cubicBezTo>
                  <a:cubicBezTo>
                    <a:pt x="5817" y="6651"/>
                    <a:pt x="6655" y="6721"/>
                    <a:pt x="6914" y="6954"/>
                  </a:cubicBezTo>
                  <a:cubicBezTo>
                    <a:pt x="7689" y="6874"/>
                    <a:pt x="10262" y="6485"/>
                    <a:pt x="12060" y="6485"/>
                  </a:cubicBezTo>
                  <a:cubicBezTo>
                    <a:pt x="12750" y="6485"/>
                    <a:pt x="13325" y="6542"/>
                    <a:pt x="13643" y="6696"/>
                  </a:cubicBezTo>
                  <a:cubicBezTo>
                    <a:pt x="13868" y="6457"/>
                    <a:pt x="14889" y="6394"/>
                    <a:pt x="16081" y="6394"/>
                  </a:cubicBezTo>
                  <a:cubicBezTo>
                    <a:pt x="17392" y="6394"/>
                    <a:pt x="18908" y="6470"/>
                    <a:pt x="19798" y="6470"/>
                  </a:cubicBezTo>
                  <a:cubicBezTo>
                    <a:pt x="20228" y="6470"/>
                    <a:pt x="20512" y="6452"/>
                    <a:pt x="20556" y="6400"/>
                  </a:cubicBezTo>
                  <a:cubicBezTo>
                    <a:pt x="20671" y="6302"/>
                    <a:pt x="20974" y="6254"/>
                    <a:pt x="21288" y="6254"/>
                  </a:cubicBezTo>
                  <a:cubicBezTo>
                    <a:pt x="21685" y="6254"/>
                    <a:pt x="22101" y="6330"/>
                    <a:pt x="22183" y="6474"/>
                  </a:cubicBezTo>
                  <a:cubicBezTo>
                    <a:pt x="22296" y="6628"/>
                    <a:pt x="22429" y="6679"/>
                    <a:pt x="22567" y="6679"/>
                  </a:cubicBezTo>
                  <a:cubicBezTo>
                    <a:pt x="22839" y="6679"/>
                    <a:pt x="23127" y="6478"/>
                    <a:pt x="23307" y="6478"/>
                  </a:cubicBezTo>
                  <a:cubicBezTo>
                    <a:pt x="23363" y="6478"/>
                    <a:pt x="23409" y="6497"/>
                    <a:pt x="23440" y="6548"/>
                  </a:cubicBezTo>
                  <a:lnTo>
                    <a:pt x="24919" y="6215"/>
                  </a:lnTo>
                  <a:lnTo>
                    <a:pt x="31943" y="6252"/>
                  </a:lnTo>
                  <a:cubicBezTo>
                    <a:pt x="32302" y="6109"/>
                    <a:pt x="32684" y="6063"/>
                    <a:pt x="33063" y="6063"/>
                  </a:cubicBezTo>
                  <a:cubicBezTo>
                    <a:pt x="33725" y="6063"/>
                    <a:pt x="34375" y="6203"/>
                    <a:pt x="34863" y="6203"/>
                  </a:cubicBezTo>
                  <a:cubicBezTo>
                    <a:pt x="35246" y="6203"/>
                    <a:pt x="35529" y="6116"/>
                    <a:pt x="35640" y="5808"/>
                  </a:cubicBezTo>
                  <a:cubicBezTo>
                    <a:pt x="35936" y="4884"/>
                    <a:pt x="36306" y="1113"/>
                    <a:pt x="36121" y="226"/>
                  </a:cubicBezTo>
                  <a:cubicBezTo>
                    <a:pt x="36111" y="149"/>
                    <a:pt x="35906" y="119"/>
                    <a:pt x="35606" y="119"/>
                  </a:cubicBezTo>
                  <a:cubicBezTo>
                    <a:pt x="34755" y="119"/>
                    <a:pt x="33144" y="356"/>
                    <a:pt x="33089" y="411"/>
                  </a:cubicBezTo>
                  <a:cubicBezTo>
                    <a:pt x="33069" y="431"/>
                    <a:pt x="33045" y="440"/>
                    <a:pt x="33022" y="440"/>
                  </a:cubicBezTo>
                  <a:cubicBezTo>
                    <a:pt x="32962" y="440"/>
                    <a:pt x="32905" y="380"/>
                    <a:pt x="32905" y="300"/>
                  </a:cubicBezTo>
                  <a:cubicBezTo>
                    <a:pt x="32905" y="226"/>
                    <a:pt x="30206" y="78"/>
                    <a:pt x="30206" y="78"/>
                  </a:cubicBezTo>
                  <a:cubicBezTo>
                    <a:pt x="30206" y="32"/>
                    <a:pt x="30163" y="1"/>
                    <a:pt x="30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6070275" y="1383450"/>
              <a:ext cx="828175" cy="187475"/>
            </a:xfrm>
            <a:custGeom>
              <a:avLst/>
              <a:gdLst/>
              <a:ahLst/>
              <a:cxnLst/>
              <a:rect l="l" t="t" r="r" b="b"/>
              <a:pathLst>
                <a:path w="33127" h="7499" extrusionOk="0">
                  <a:moveTo>
                    <a:pt x="27486" y="1"/>
                  </a:moveTo>
                  <a:cubicBezTo>
                    <a:pt x="27458" y="1"/>
                    <a:pt x="27427" y="21"/>
                    <a:pt x="27396" y="68"/>
                  </a:cubicBezTo>
                  <a:cubicBezTo>
                    <a:pt x="27069" y="335"/>
                    <a:pt x="24769" y="554"/>
                    <a:pt x="23528" y="554"/>
                  </a:cubicBezTo>
                  <a:cubicBezTo>
                    <a:pt x="23222" y="554"/>
                    <a:pt x="22980" y="541"/>
                    <a:pt x="22848" y="511"/>
                  </a:cubicBezTo>
                  <a:cubicBezTo>
                    <a:pt x="22641" y="431"/>
                    <a:pt x="22419" y="393"/>
                    <a:pt x="22199" y="393"/>
                  </a:cubicBezTo>
                  <a:cubicBezTo>
                    <a:pt x="21909" y="393"/>
                    <a:pt x="21621" y="459"/>
                    <a:pt x="21369" y="585"/>
                  </a:cubicBezTo>
                  <a:cubicBezTo>
                    <a:pt x="20556" y="844"/>
                    <a:pt x="18116" y="659"/>
                    <a:pt x="17007" y="881"/>
                  </a:cubicBezTo>
                  <a:cubicBezTo>
                    <a:pt x="16903" y="911"/>
                    <a:pt x="16835" y="922"/>
                    <a:pt x="16789" y="922"/>
                  </a:cubicBezTo>
                  <a:cubicBezTo>
                    <a:pt x="16603" y="922"/>
                    <a:pt x="16763" y="733"/>
                    <a:pt x="16378" y="733"/>
                  </a:cubicBezTo>
                  <a:cubicBezTo>
                    <a:pt x="15839" y="762"/>
                    <a:pt x="10684" y="1160"/>
                    <a:pt x="8248" y="1160"/>
                  </a:cubicBezTo>
                  <a:cubicBezTo>
                    <a:pt x="7510" y="1160"/>
                    <a:pt x="7022" y="1123"/>
                    <a:pt x="6988" y="1029"/>
                  </a:cubicBezTo>
                  <a:cubicBezTo>
                    <a:pt x="6982" y="998"/>
                    <a:pt x="6972" y="986"/>
                    <a:pt x="6959" y="986"/>
                  </a:cubicBezTo>
                  <a:cubicBezTo>
                    <a:pt x="6904" y="986"/>
                    <a:pt x="6797" y="1205"/>
                    <a:pt x="6728" y="1205"/>
                  </a:cubicBezTo>
                  <a:cubicBezTo>
                    <a:pt x="6714" y="1205"/>
                    <a:pt x="6702" y="1197"/>
                    <a:pt x="6692" y="1177"/>
                  </a:cubicBezTo>
                  <a:cubicBezTo>
                    <a:pt x="6692" y="1177"/>
                    <a:pt x="3107" y="1528"/>
                    <a:pt x="1614" y="1528"/>
                  </a:cubicBezTo>
                  <a:cubicBezTo>
                    <a:pt x="1294" y="1528"/>
                    <a:pt x="1070" y="1512"/>
                    <a:pt x="999" y="1473"/>
                  </a:cubicBezTo>
                  <a:cubicBezTo>
                    <a:pt x="909" y="1434"/>
                    <a:pt x="838" y="1414"/>
                    <a:pt x="777" y="1414"/>
                  </a:cubicBezTo>
                  <a:cubicBezTo>
                    <a:pt x="663" y="1414"/>
                    <a:pt x="591" y="1488"/>
                    <a:pt x="518" y="1657"/>
                  </a:cubicBezTo>
                  <a:cubicBezTo>
                    <a:pt x="296" y="2360"/>
                    <a:pt x="0" y="7166"/>
                    <a:pt x="333" y="7425"/>
                  </a:cubicBezTo>
                  <a:cubicBezTo>
                    <a:pt x="374" y="7445"/>
                    <a:pt x="473" y="7454"/>
                    <a:pt x="617" y="7454"/>
                  </a:cubicBezTo>
                  <a:cubicBezTo>
                    <a:pt x="1357" y="7454"/>
                    <a:pt x="3294" y="7224"/>
                    <a:pt x="4742" y="7224"/>
                  </a:cubicBezTo>
                  <a:cubicBezTo>
                    <a:pt x="5526" y="7224"/>
                    <a:pt x="6166" y="7291"/>
                    <a:pt x="6396" y="7499"/>
                  </a:cubicBezTo>
                  <a:cubicBezTo>
                    <a:pt x="7130" y="7386"/>
                    <a:pt x="9697" y="6885"/>
                    <a:pt x="11330" y="6885"/>
                  </a:cubicBezTo>
                  <a:cubicBezTo>
                    <a:pt x="11836" y="6885"/>
                    <a:pt x="12252" y="6933"/>
                    <a:pt x="12496" y="7055"/>
                  </a:cubicBezTo>
                  <a:cubicBezTo>
                    <a:pt x="12762" y="6736"/>
                    <a:pt x="14183" y="6680"/>
                    <a:pt x="15615" y="6680"/>
                  </a:cubicBezTo>
                  <a:cubicBezTo>
                    <a:pt x="16383" y="6680"/>
                    <a:pt x="17155" y="6697"/>
                    <a:pt x="17753" y="6697"/>
                  </a:cubicBezTo>
                  <a:cubicBezTo>
                    <a:pt x="18366" y="6697"/>
                    <a:pt x="18797" y="6680"/>
                    <a:pt x="18855" y="6611"/>
                  </a:cubicBezTo>
                  <a:cubicBezTo>
                    <a:pt x="18985" y="6501"/>
                    <a:pt x="19318" y="6445"/>
                    <a:pt x="19641" y="6445"/>
                  </a:cubicBezTo>
                  <a:cubicBezTo>
                    <a:pt x="19965" y="6445"/>
                    <a:pt x="20279" y="6501"/>
                    <a:pt x="20371" y="6611"/>
                  </a:cubicBezTo>
                  <a:cubicBezTo>
                    <a:pt x="20475" y="6778"/>
                    <a:pt x="20597" y="6833"/>
                    <a:pt x="20721" y="6833"/>
                  </a:cubicBezTo>
                  <a:cubicBezTo>
                    <a:pt x="20966" y="6833"/>
                    <a:pt x="21222" y="6618"/>
                    <a:pt x="21375" y="6618"/>
                  </a:cubicBezTo>
                  <a:cubicBezTo>
                    <a:pt x="21420" y="6618"/>
                    <a:pt x="21456" y="6637"/>
                    <a:pt x="21480" y="6685"/>
                  </a:cubicBezTo>
                  <a:lnTo>
                    <a:pt x="22885" y="6316"/>
                  </a:lnTo>
                  <a:lnTo>
                    <a:pt x="29318" y="6205"/>
                  </a:lnTo>
                  <a:cubicBezTo>
                    <a:pt x="29660" y="6048"/>
                    <a:pt x="30025" y="5999"/>
                    <a:pt x="30385" y="5999"/>
                  </a:cubicBezTo>
                  <a:cubicBezTo>
                    <a:pt x="30966" y="5999"/>
                    <a:pt x="31534" y="6126"/>
                    <a:pt x="31969" y="6126"/>
                  </a:cubicBezTo>
                  <a:cubicBezTo>
                    <a:pt x="32342" y="6126"/>
                    <a:pt x="32617" y="6033"/>
                    <a:pt x="32719" y="5687"/>
                  </a:cubicBezTo>
                  <a:cubicBezTo>
                    <a:pt x="33015" y="3839"/>
                    <a:pt x="33126" y="1953"/>
                    <a:pt x="33015" y="105"/>
                  </a:cubicBezTo>
                  <a:cubicBezTo>
                    <a:pt x="33006" y="32"/>
                    <a:pt x="32837" y="4"/>
                    <a:pt x="32586" y="4"/>
                  </a:cubicBezTo>
                  <a:cubicBezTo>
                    <a:pt x="31813" y="4"/>
                    <a:pt x="30261" y="271"/>
                    <a:pt x="30205" y="326"/>
                  </a:cubicBezTo>
                  <a:cubicBezTo>
                    <a:pt x="30195" y="348"/>
                    <a:pt x="30177" y="357"/>
                    <a:pt x="30159" y="357"/>
                  </a:cubicBezTo>
                  <a:cubicBezTo>
                    <a:pt x="30113" y="357"/>
                    <a:pt x="30058" y="305"/>
                    <a:pt x="30058" y="253"/>
                  </a:cubicBezTo>
                  <a:cubicBezTo>
                    <a:pt x="30058" y="179"/>
                    <a:pt x="27581" y="105"/>
                    <a:pt x="27581" y="105"/>
                  </a:cubicBezTo>
                  <a:cubicBezTo>
                    <a:pt x="27559" y="40"/>
                    <a:pt x="27525" y="1"/>
                    <a:pt x="274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5929775" y="1648425"/>
              <a:ext cx="941850" cy="237100"/>
            </a:xfrm>
            <a:custGeom>
              <a:avLst/>
              <a:gdLst/>
              <a:ahLst/>
              <a:cxnLst/>
              <a:rect l="l" t="t" r="r" b="b"/>
              <a:pathLst>
                <a:path w="37674" h="9484" extrusionOk="0">
                  <a:moveTo>
                    <a:pt x="37098" y="1"/>
                  </a:moveTo>
                  <a:cubicBezTo>
                    <a:pt x="36304" y="1"/>
                    <a:pt x="34296" y="426"/>
                    <a:pt x="34236" y="486"/>
                  </a:cubicBezTo>
                  <a:cubicBezTo>
                    <a:pt x="34214" y="508"/>
                    <a:pt x="34192" y="517"/>
                    <a:pt x="34172" y="517"/>
                  </a:cubicBezTo>
                  <a:cubicBezTo>
                    <a:pt x="34122" y="517"/>
                    <a:pt x="34077" y="464"/>
                    <a:pt x="34051" y="412"/>
                  </a:cubicBezTo>
                  <a:cubicBezTo>
                    <a:pt x="34041" y="393"/>
                    <a:pt x="33842" y="386"/>
                    <a:pt x="33553" y="386"/>
                  </a:cubicBezTo>
                  <a:cubicBezTo>
                    <a:pt x="32903" y="386"/>
                    <a:pt x="31799" y="420"/>
                    <a:pt x="31376" y="420"/>
                  </a:cubicBezTo>
                  <a:cubicBezTo>
                    <a:pt x="31268" y="420"/>
                    <a:pt x="31204" y="418"/>
                    <a:pt x="31204" y="412"/>
                  </a:cubicBezTo>
                  <a:cubicBezTo>
                    <a:pt x="31204" y="348"/>
                    <a:pt x="31167" y="308"/>
                    <a:pt x="31114" y="308"/>
                  </a:cubicBezTo>
                  <a:cubicBezTo>
                    <a:pt x="31075" y="308"/>
                    <a:pt x="31029" y="329"/>
                    <a:pt x="30982" y="375"/>
                  </a:cubicBezTo>
                  <a:cubicBezTo>
                    <a:pt x="30616" y="708"/>
                    <a:pt x="27343" y="1131"/>
                    <a:pt x="26128" y="1131"/>
                  </a:cubicBezTo>
                  <a:cubicBezTo>
                    <a:pt x="25993" y="1131"/>
                    <a:pt x="25884" y="1125"/>
                    <a:pt x="25806" y="1114"/>
                  </a:cubicBezTo>
                  <a:cubicBezTo>
                    <a:pt x="25610" y="1062"/>
                    <a:pt x="25409" y="1037"/>
                    <a:pt x="25208" y="1037"/>
                  </a:cubicBezTo>
                  <a:cubicBezTo>
                    <a:pt x="24842" y="1037"/>
                    <a:pt x="24477" y="1119"/>
                    <a:pt x="24143" y="1262"/>
                  </a:cubicBezTo>
                  <a:cubicBezTo>
                    <a:pt x="23218" y="1595"/>
                    <a:pt x="20409" y="1558"/>
                    <a:pt x="19152" y="1854"/>
                  </a:cubicBezTo>
                  <a:cubicBezTo>
                    <a:pt x="19030" y="1895"/>
                    <a:pt x="18952" y="1910"/>
                    <a:pt x="18900" y="1910"/>
                  </a:cubicBezTo>
                  <a:cubicBezTo>
                    <a:pt x="18729" y="1910"/>
                    <a:pt x="18836" y="1740"/>
                    <a:pt x="18525" y="1740"/>
                  </a:cubicBezTo>
                  <a:cubicBezTo>
                    <a:pt x="18502" y="1740"/>
                    <a:pt x="18477" y="1741"/>
                    <a:pt x="18449" y="1743"/>
                  </a:cubicBezTo>
                  <a:cubicBezTo>
                    <a:pt x="17754" y="1838"/>
                    <a:pt x="10556" y="2715"/>
                    <a:pt x="8359" y="2715"/>
                  </a:cubicBezTo>
                  <a:cubicBezTo>
                    <a:pt x="7984" y="2715"/>
                    <a:pt x="7755" y="2689"/>
                    <a:pt x="7728" y="2630"/>
                  </a:cubicBezTo>
                  <a:cubicBezTo>
                    <a:pt x="7716" y="2602"/>
                    <a:pt x="7702" y="2590"/>
                    <a:pt x="7686" y="2590"/>
                  </a:cubicBezTo>
                  <a:cubicBezTo>
                    <a:pt x="7612" y="2590"/>
                    <a:pt x="7495" y="2842"/>
                    <a:pt x="7404" y="2842"/>
                  </a:cubicBezTo>
                  <a:cubicBezTo>
                    <a:pt x="7388" y="2842"/>
                    <a:pt x="7372" y="2834"/>
                    <a:pt x="7358" y="2815"/>
                  </a:cubicBezTo>
                  <a:cubicBezTo>
                    <a:pt x="7358" y="2815"/>
                    <a:pt x="2529" y="3471"/>
                    <a:pt x="1195" y="3471"/>
                  </a:cubicBezTo>
                  <a:cubicBezTo>
                    <a:pt x="1044" y="3471"/>
                    <a:pt x="937" y="3462"/>
                    <a:pt x="888" y="3444"/>
                  </a:cubicBezTo>
                  <a:cubicBezTo>
                    <a:pt x="802" y="3422"/>
                    <a:pt x="732" y="3410"/>
                    <a:pt x="672" y="3410"/>
                  </a:cubicBezTo>
                  <a:cubicBezTo>
                    <a:pt x="528" y="3410"/>
                    <a:pt x="449" y="3482"/>
                    <a:pt x="371" y="3665"/>
                  </a:cubicBezTo>
                  <a:cubicBezTo>
                    <a:pt x="112" y="4368"/>
                    <a:pt x="1" y="9211"/>
                    <a:pt x="371" y="9470"/>
                  </a:cubicBezTo>
                  <a:cubicBezTo>
                    <a:pt x="399" y="9479"/>
                    <a:pt x="448" y="9484"/>
                    <a:pt x="516" y="9484"/>
                  </a:cubicBezTo>
                  <a:cubicBezTo>
                    <a:pt x="1276" y="9484"/>
                    <a:pt x="4356" y="8943"/>
                    <a:pt x="6138" y="8943"/>
                  </a:cubicBezTo>
                  <a:cubicBezTo>
                    <a:pt x="6698" y="8943"/>
                    <a:pt x="7130" y="8996"/>
                    <a:pt x="7321" y="9137"/>
                  </a:cubicBezTo>
                  <a:cubicBezTo>
                    <a:pt x="8212" y="8983"/>
                    <a:pt x="11605" y="8217"/>
                    <a:pt x="13427" y="8217"/>
                  </a:cubicBezTo>
                  <a:cubicBezTo>
                    <a:pt x="13797" y="8217"/>
                    <a:pt x="14102" y="8249"/>
                    <a:pt x="14308" y="8324"/>
                  </a:cubicBezTo>
                  <a:cubicBezTo>
                    <a:pt x="14900" y="7621"/>
                    <a:pt x="21296" y="7732"/>
                    <a:pt x="21555" y="7473"/>
                  </a:cubicBezTo>
                  <a:cubicBezTo>
                    <a:pt x="21699" y="7329"/>
                    <a:pt x="22153" y="7254"/>
                    <a:pt x="22566" y="7254"/>
                  </a:cubicBezTo>
                  <a:cubicBezTo>
                    <a:pt x="22893" y="7254"/>
                    <a:pt x="23194" y="7301"/>
                    <a:pt x="23292" y="7399"/>
                  </a:cubicBezTo>
                  <a:cubicBezTo>
                    <a:pt x="23407" y="7542"/>
                    <a:pt x="23533" y="7592"/>
                    <a:pt x="23662" y="7592"/>
                  </a:cubicBezTo>
                  <a:cubicBezTo>
                    <a:pt x="23955" y="7592"/>
                    <a:pt x="24259" y="7335"/>
                    <a:pt x="24455" y="7335"/>
                  </a:cubicBezTo>
                  <a:cubicBezTo>
                    <a:pt x="24507" y="7335"/>
                    <a:pt x="24552" y="7353"/>
                    <a:pt x="24586" y="7399"/>
                  </a:cubicBezTo>
                  <a:lnTo>
                    <a:pt x="26102" y="6919"/>
                  </a:lnTo>
                  <a:lnTo>
                    <a:pt x="33459" y="6401"/>
                  </a:lnTo>
                  <a:cubicBezTo>
                    <a:pt x="33991" y="6161"/>
                    <a:pt x="34580" y="6111"/>
                    <a:pt x="35134" y="6111"/>
                  </a:cubicBezTo>
                  <a:cubicBezTo>
                    <a:pt x="35524" y="6111"/>
                    <a:pt x="35897" y="6135"/>
                    <a:pt x="36221" y="6135"/>
                  </a:cubicBezTo>
                  <a:cubicBezTo>
                    <a:pt x="36781" y="6135"/>
                    <a:pt x="37197" y="6062"/>
                    <a:pt x="37304" y="5662"/>
                  </a:cubicBezTo>
                  <a:cubicBezTo>
                    <a:pt x="37600" y="4738"/>
                    <a:pt x="37674" y="967"/>
                    <a:pt x="37415" y="79"/>
                  </a:cubicBezTo>
                  <a:cubicBezTo>
                    <a:pt x="37401" y="24"/>
                    <a:pt x="37282" y="1"/>
                    <a:pt x="370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33"/>
          <p:cNvSpPr txBox="1">
            <a:spLocks noGrp="1"/>
          </p:cNvSpPr>
          <p:nvPr>
            <p:ph type="title"/>
          </p:nvPr>
        </p:nvSpPr>
        <p:spPr>
          <a:xfrm>
            <a:off x="751021" y="2437683"/>
            <a:ext cx="7478578" cy="2179110"/>
          </a:xfrm>
          <a:prstGeom prst="rect">
            <a:avLst/>
          </a:prstGeom>
        </p:spPr>
        <p:txBody>
          <a:bodyPr spcFirstLastPara="1" wrap="square" lIns="91425" tIns="91425" rIns="91425" bIns="91425" anchor="ctr" anchorCtr="0">
            <a:noAutofit/>
          </a:bodyPr>
          <a:lstStyle/>
          <a:p>
            <a:r>
              <a:rPr lang="es-MX" sz="1400" dirty="0">
                <a:latin typeface="Times New Roman" panose="02020603050405020304" pitchFamily="18" charset="0"/>
                <a:cs typeface="Times New Roman" panose="02020603050405020304" pitchFamily="18" charset="0"/>
              </a:rPr>
              <a:t>Escuela Normal De Educación Preescolar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Licenciatura En Educación Preescolar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Curso: Pensamiento Cuantitativo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Mtra. Cristina I. Valenzuela Escalera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Alumna(s): Estefanía Hernández Aguillón #8</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Lluvia Yamilet Silva Rosas #19</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Debanhi Yolanda Suarez García #20</a:t>
            </a:r>
            <a:br>
              <a:rPr lang="es-MX" sz="1400" dirty="0"/>
            </a:b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Primer semestre sección B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 </a:t>
            </a:r>
            <a:br>
              <a:rPr lang="es-MX" sz="1400" dirty="0">
                <a:latin typeface="Times New Roman" panose="02020603050405020304" pitchFamily="18" charset="0"/>
                <a:cs typeface="Times New Roman" panose="02020603050405020304" pitchFamily="18" charset="0"/>
              </a:rPr>
            </a:br>
            <a:r>
              <a:rPr lang="es-MX" sz="1400" u="sng" dirty="0">
                <a:latin typeface="Times New Roman" panose="02020603050405020304" pitchFamily="18" charset="0"/>
                <a:cs typeface="Times New Roman" panose="02020603050405020304" pitchFamily="18" charset="0"/>
              </a:rPr>
              <a:t>Competencia del perfil de Egreso</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Competencias genéricas:</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-Soluciona problemas y toma decisiones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utilizando su pensamiento crítico y creativo.</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-Aprende de manera autónoma y muestra iniciativa para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autorregularse y fortalecer su desarrollo personal.</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-Colabora con diversos actores para generar proyectos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innovadores de impacto social y educativo.</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Competencias profesionales:</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-Detecta los procesos de aprendizaje de sus alumnas</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para favorecer su desarrollo cognitivo y socioemocional</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-Aplica el plan y programas de estudio para alcanzar los propósitos educativos</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y contribuir al desenvolvimiento de las capacidades de los alumnos</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-Utiliza recursos de la investigación educativa para enriquecer su práctica profesional,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expresando su interés por el conocimiento, la ciencia y la mejora de la educación.</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 </a:t>
            </a: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Unidad II</a:t>
            </a:r>
            <a:br>
              <a:rPr lang="es-MX" sz="1400" dirty="0">
                <a:latin typeface="Times New Roman" panose="02020603050405020304" pitchFamily="18" charset="0"/>
                <a:cs typeface="Times New Roman" panose="02020603050405020304" pitchFamily="18" charset="0"/>
              </a:rPr>
            </a:br>
            <a:br>
              <a:rPr lang="es-MX" sz="1400" dirty="0">
                <a:latin typeface="Times New Roman" panose="02020603050405020304" pitchFamily="18" charset="0"/>
                <a:cs typeface="Times New Roman" panose="02020603050405020304" pitchFamily="18" charset="0"/>
              </a:rPr>
            </a:br>
            <a:br>
              <a:rPr lang="es-MX" sz="1400" dirty="0">
                <a:latin typeface="Times New Roman" panose="02020603050405020304" pitchFamily="18" charset="0"/>
                <a:cs typeface="Times New Roman" panose="02020603050405020304" pitchFamily="18" charset="0"/>
              </a:rPr>
            </a:br>
            <a:r>
              <a:rPr lang="es-MX" sz="1400" dirty="0">
                <a:latin typeface="Times New Roman" panose="02020603050405020304" pitchFamily="18" charset="0"/>
                <a:cs typeface="Times New Roman" panose="02020603050405020304" pitchFamily="18" charset="0"/>
              </a:rPr>
              <a:t>Saltillo, Coahuila                                                      Diciembre2020  </a:t>
            </a:r>
            <a:br>
              <a:rPr lang="es-MX" sz="1400" dirty="0">
                <a:latin typeface="Times New Roman" panose="02020603050405020304" pitchFamily="18" charset="0"/>
                <a:cs typeface="Times New Roman" panose="02020603050405020304" pitchFamily="18" charset="0"/>
              </a:rPr>
            </a:br>
            <a:br>
              <a:rPr lang="es-MX" dirty="0"/>
            </a:br>
            <a:endParaRPr sz="1400" dirty="0"/>
          </a:p>
        </p:txBody>
      </p:sp>
      <p:pic>
        <p:nvPicPr>
          <p:cNvPr id="201" name="Imagen 200" descr="Escuela Normal de Educación Preescolar – Desarrollo de competencias  linguisticas"/>
          <p:cNvPicPr/>
          <p:nvPr/>
        </p:nvPicPr>
        <p:blipFill>
          <a:blip r:embed="rId3">
            <a:extLst>
              <a:ext uri="{28A0092B-C50C-407E-A947-70E740481C1C}">
                <a14:useLocalDpi xmlns:a14="http://schemas.microsoft.com/office/drawing/2010/main" val="0"/>
              </a:ext>
            </a:extLst>
          </a:blip>
          <a:srcRect l="23077" r="19487" b="690"/>
          <a:stretch>
            <a:fillRect/>
          </a:stretch>
        </p:blipFill>
        <p:spPr bwMode="auto">
          <a:xfrm>
            <a:off x="567442" y="489585"/>
            <a:ext cx="914400" cy="981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779" name="Google Shape;779;p36"/>
          <p:cNvGrpSpPr/>
          <p:nvPr/>
        </p:nvGrpSpPr>
        <p:grpSpPr>
          <a:xfrm>
            <a:off x="440508" y="575942"/>
            <a:ext cx="2891003" cy="549281"/>
            <a:chOff x="603225" y="2182575"/>
            <a:chExt cx="2577800" cy="424450"/>
          </a:xfrm>
          <a:solidFill>
            <a:schemeClr val="accent1">
              <a:lumMod val="75000"/>
            </a:schemeClr>
          </a:solidFill>
        </p:grpSpPr>
        <p:sp>
          <p:nvSpPr>
            <p:cNvPr id="780" name="Google Shape;780;p36"/>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rot="-10790834">
            <a:off x="2887257" y="1772158"/>
            <a:ext cx="4735441" cy="1957016"/>
            <a:chOff x="1878701" y="1572354"/>
            <a:chExt cx="1107246" cy="401708"/>
          </a:xfrm>
        </p:grpSpPr>
        <p:sp>
          <p:nvSpPr>
            <p:cNvPr id="790" name="Google Shape;790;p36"/>
            <p:cNvSpPr/>
            <p:nvPr/>
          </p:nvSpPr>
          <p:spPr>
            <a:xfrm>
              <a:off x="1878701" y="1572354"/>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2831147" y="157287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chemeClr val="accent2"/>
            </a:solidFill>
            <a:ln>
              <a:noFill/>
            </a:ln>
          </p:spPr>
        </p:sp>
      </p:grpSp>
      <p:sp>
        <p:nvSpPr>
          <p:cNvPr id="799" name="Google Shape;799;p36"/>
          <p:cNvSpPr/>
          <p:nvPr/>
        </p:nvSpPr>
        <p:spPr>
          <a:xfrm>
            <a:off x="1985837" y="3729158"/>
            <a:ext cx="528998" cy="532764"/>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36"/>
          <p:cNvGrpSpPr/>
          <p:nvPr/>
        </p:nvGrpSpPr>
        <p:grpSpPr>
          <a:xfrm>
            <a:off x="2008533" y="2663374"/>
            <a:ext cx="483572" cy="479978"/>
            <a:chOff x="-40171725" y="2705875"/>
            <a:chExt cx="319000" cy="316650"/>
          </a:xfrm>
        </p:grpSpPr>
        <p:sp>
          <p:nvSpPr>
            <p:cNvPr id="801" name="Google Shape;801;p36"/>
            <p:cNvSpPr/>
            <p:nvPr/>
          </p:nvSpPr>
          <p:spPr>
            <a:xfrm>
              <a:off x="-40068550" y="2788575"/>
              <a:ext cx="48075" cy="58775"/>
            </a:xfrm>
            <a:custGeom>
              <a:avLst/>
              <a:gdLst/>
              <a:ahLst/>
              <a:cxnLst/>
              <a:rect l="l" t="t" r="r" b="b"/>
              <a:pathLst>
                <a:path w="1923" h="2351" extrusionOk="0">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40171725" y="2705875"/>
              <a:ext cx="319000" cy="316650"/>
            </a:xfrm>
            <a:custGeom>
              <a:avLst/>
              <a:gdLst/>
              <a:ahLst/>
              <a:cxnLst/>
              <a:rect l="l" t="t" r="r" b="b"/>
              <a:pathLst>
                <a:path w="12760" h="12666" extrusionOk="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6"/>
          <p:cNvGrpSpPr/>
          <p:nvPr/>
        </p:nvGrpSpPr>
        <p:grpSpPr>
          <a:xfrm>
            <a:off x="2023372" y="1552592"/>
            <a:ext cx="470707" cy="524992"/>
            <a:chOff x="-40150450" y="1977325"/>
            <a:chExt cx="280400" cy="312700"/>
          </a:xfrm>
        </p:grpSpPr>
        <p:sp>
          <p:nvSpPr>
            <p:cNvPr id="804" name="Google Shape;804;p36"/>
            <p:cNvSpPr/>
            <p:nvPr/>
          </p:nvSpPr>
          <p:spPr>
            <a:xfrm>
              <a:off x="-40052800" y="204112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39925200" y="210807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36"/>
          <p:cNvSpPr/>
          <p:nvPr/>
        </p:nvSpPr>
        <p:spPr>
          <a:xfrm>
            <a:off x="1795538" y="1358622"/>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809" name="Google Shape;809;p36"/>
          <p:cNvSpPr/>
          <p:nvPr/>
        </p:nvSpPr>
        <p:spPr>
          <a:xfrm>
            <a:off x="1795538" y="2450797"/>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2"/>
            </a:solidFill>
            <a:prstDash val="solid"/>
            <a:round/>
            <a:headEnd type="none" w="med" len="med"/>
            <a:tailEnd type="none" w="med" len="med"/>
          </a:ln>
        </p:spPr>
      </p:sp>
      <p:sp>
        <p:nvSpPr>
          <p:cNvPr id="810" name="Google Shape;810;p36"/>
          <p:cNvSpPr/>
          <p:nvPr/>
        </p:nvSpPr>
        <p:spPr>
          <a:xfrm>
            <a:off x="1795538" y="3542972"/>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grpSp>
        <p:nvGrpSpPr>
          <p:cNvPr id="811" name="Google Shape;811;p36"/>
          <p:cNvGrpSpPr/>
          <p:nvPr/>
        </p:nvGrpSpPr>
        <p:grpSpPr>
          <a:xfrm>
            <a:off x="646853" y="4131586"/>
            <a:ext cx="297009" cy="440413"/>
            <a:chOff x="4508863" y="1528200"/>
            <a:chExt cx="318850" cy="472800"/>
          </a:xfrm>
        </p:grpSpPr>
        <p:sp>
          <p:nvSpPr>
            <p:cNvPr id="812" name="Google Shape;812;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6"/>
          <p:cNvGrpSpPr/>
          <p:nvPr/>
        </p:nvGrpSpPr>
        <p:grpSpPr>
          <a:xfrm rot="331334">
            <a:off x="7031049" y="796993"/>
            <a:ext cx="1164760" cy="1147467"/>
            <a:chOff x="5691288" y="1393625"/>
            <a:chExt cx="862872" cy="849998"/>
          </a:xfrm>
        </p:grpSpPr>
        <p:sp>
          <p:nvSpPr>
            <p:cNvPr id="817" name="Google Shape;817;p36"/>
            <p:cNvSpPr/>
            <p:nvPr/>
          </p:nvSpPr>
          <p:spPr>
            <a:xfrm>
              <a:off x="5691288" y="1393628"/>
              <a:ext cx="855802" cy="849995"/>
            </a:xfrm>
            <a:custGeom>
              <a:avLst/>
              <a:gdLst/>
              <a:ahLst/>
              <a:cxnLst/>
              <a:rect l="l" t="t" r="r" b="b"/>
              <a:pathLst>
                <a:path w="40430" h="40399" extrusionOk="0">
                  <a:moveTo>
                    <a:pt x="37488" y="1"/>
                  </a:moveTo>
                  <a:cubicBezTo>
                    <a:pt x="37468" y="1"/>
                    <a:pt x="37448" y="2"/>
                    <a:pt x="37427" y="3"/>
                  </a:cubicBezTo>
                  <a:lnTo>
                    <a:pt x="701" y="2238"/>
                  </a:lnTo>
                  <a:cubicBezTo>
                    <a:pt x="301" y="2272"/>
                    <a:pt x="0" y="2605"/>
                    <a:pt x="34" y="2972"/>
                  </a:cubicBezTo>
                  <a:lnTo>
                    <a:pt x="2269" y="39732"/>
                  </a:lnTo>
                  <a:cubicBezTo>
                    <a:pt x="2302" y="40132"/>
                    <a:pt x="2602" y="40399"/>
                    <a:pt x="3003" y="40399"/>
                  </a:cubicBezTo>
                  <a:lnTo>
                    <a:pt x="39762" y="38164"/>
                  </a:lnTo>
                  <a:cubicBezTo>
                    <a:pt x="40129" y="38131"/>
                    <a:pt x="40429" y="37797"/>
                    <a:pt x="40396" y="37430"/>
                  </a:cubicBezTo>
                  <a:lnTo>
                    <a:pt x="38194" y="671"/>
                  </a:lnTo>
                  <a:cubicBezTo>
                    <a:pt x="38163" y="291"/>
                    <a:pt x="37861" y="1"/>
                    <a:pt x="37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5692350" y="1393625"/>
              <a:ext cx="861810" cy="849970"/>
            </a:xfrm>
            <a:custGeom>
              <a:avLst/>
              <a:gdLst/>
              <a:ahLst/>
              <a:cxnLst/>
              <a:rect l="l" t="t" r="r" b="b"/>
              <a:pathLst>
                <a:path w="41063" h="40997" extrusionOk="0">
                  <a:moveTo>
                    <a:pt x="38628" y="101"/>
                  </a:moveTo>
                  <a:lnTo>
                    <a:pt x="38861" y="4304"/>
                  </a:lnTo>
                  <a:lnTo>
                    <a:pt x="34692" y="4537"/>
                  </a:lnTo>
                  <a:lnTo>
                    <a:pt x="34425" y="368"/>
                  </a:lnTo>
                  <a:lnTo>
                    <a:pt x="38628" y="101"/>
                  </a:lnTo>
                  <a:close/>
                  <a:moveTo>
                    <a:pt x="34325" y="368"/>
                  </a:moveTo>
                  <a:lnTo>
                    <a:pt x="34592" y="4571"/>
                  </a:lnTo>
                  <a:lnTo>
                    <a:pt x="30389" y="4804"/>
                  </a:lnTo>
                  <a:lnTo>
                    <a:pt x="30122" y="601"/>
                  </a:lnTo>
                  <a:lnTo>
                    <a:pt x="34325" y="368"/>
                  </a:lnTo>
                  <a:close/>
                  <a:moveTo>
                    <a:pt x="30022" y="601"/>
                  </a:moveTo>
                  <a:lnTo>
                    <a:pt x="30289" y="4804"/>
                  </a:lnTo>
                  <a:lnTo>
                    <a:pt x="26086" y="5071"/>
                  </a:lnTo>
                  <a:lnTo>
                    <a:pt x="25852" y="868"/>
                  </a:lnTo>
                  <a:lnTo>
                    <a:pt x="30022" y="601"/>
                  </a:lnTo>
                  <a:close/>
                  <a:moveTo>
                    <a:pt x="25719" y="868"/>
                  </a:moveTo>
                  <a:lnTo>
                    <a:pt x="25985" y="5071"/>
                  </a:lnTo>
                  <a:lnTo>
                    <a:pt x="21782" y="5338"/>
                  </a:lnTo>
                  <a:lnTo>
                    <a:pt x="21549" y="1135"/>
                  </a:lnTo>
                  <a:lnTo>
                    <a:pt x="25719" y="868"/>
                  </a:lnTo>
                  <a:close/>
                  <a:moveTo>
                    <a:pt x="21449" y="1135"/>
                  </a:moveTo>
                  <a:lnTo>
                    <a:pt x="21716" y="5338"/>
                  </a:lnTo>
                  <a:lnTo>
                    <a:pt x="17513" y="5571"/>
                  </a:lnTo>
                  <a:lnTo>
                    <a:pt x="17246" y="1402"/>
                  </a:lnTo>
                  <a:lnTo>
                    <a:pt x="21449" y="1135"/>
                  </a:lnTo>
                  <a:close/>
                  <a:moveTo>
                    <a:pt x="17179" y="1402"/>
                  </a:moveTo>
                  <a:lnTo>
                    <a:pt x="17413" y="5605"/>
                  </a:lnTo>
                  <a:lnTo>
                    <a:pt x="13243" y="5838"/>
                  </a:lnTo>
                  <a:lnTo>
                    <a:pt x="12976" y="1635"/>
                  </a:lnTo>
                  <a:lnTo>
                    <a:pt x="17179" y="1402"/>
                  </a:lnTo>
                  <a:close/>
                  <a:moveTo>
                    <a:pt x="12876" y="1669"/>
                  </a:moveTo>
                  <a:lnTo>
                    <a:pt x="13143" y="5872"/>
                  </a:lnTo>
                  <a:lnTo>
                    <a:pt x="8940" y="6139"/>
                  </a:lnTo>
                  <a:lnTo>
                    <a:pt x="8673" y="1936"/>
                  </a:lnTo>
                  <a:lnTo>
                    <a:pt x="12876" y="1669"/>
                  </a:lnTo>
                  <a:close/>
                  <a:moveTo>
                    <a:pt x="8573" y="1902"/>
                  </a:moveTo>
                  <a:lnTo>
                    <a:pt x="8840" y="6105"/>
                  </a:lnTo>
                  <a:lnTo>
                    <a:pt x="4637" y="6372"/>
                  </a:lnTo>
                  <a:lnTo>
                    <a:pt x="4370" y="2169"/>
                  </a:lnTo>
                  <a:lnTo>
                    <a:pt x="8573" y="1902"/>
                  </a:lnTo>
                  <a:close/>
                  <a:moveTo>
                    <a:pt x="4303" y="2169"/>
                  </a:moveTo>
                  <a:lnTo>
                    <a:pt x="4537" y="6372"/>
                  </a:lnTo>
                  <a:lnTo>
                    <a:pt x="367" y="6639"/>
                  </a:lnTo>
                  <a:lnTo>
                    <a:pt x="100" y="2436"/>
                  </a:lnTo>
                  <a:lnTo>
                    <a:pt x="4303" y="2169"/>
                  </a:lnTo>
                  <a:close/>
                  <a:moveTo>
                    <a:pt x="38895" y="4371"/>
                  </a:moveTo>
                  <a:lnTo>
                    <a:pt x="39128" y="8574"/>
                  </a:lnTo>
                  <a:lnTo>
                    <a:pt x="34925" y="8840"/>
                  </a:lnTo>
                  <a:lnTo>
                    <a:pt x="34692" y="4637"/>
                  </a:lnTo>
                  <a:lnTo>
                    <a:pt x="38895" y="4371"/>
                  </a:lnTo>
                  <a:close/>
                  <a:moveTo>
                    <a:pt x="34592" y="4637"/>
                  </a:moveTo>
                  <a:lnTo>
                    <a:pt x="34858" y="8840"/>
                  </a:lnTo>
                  <a:lnTo>
                    <a:pt x="30655" y="9107"/>
                  </a:lnTo>
                  <a:lnTo>
                    <a:pt x="30389" y="4904"/>
                  </a:lnTo>
                  <a:lnTo>
                    <a:pt x="34592" y="4637"/>
                  </a:lnTo>
                  <a:close/>
                  <a:moveTo>
                    <a:pt x="30289" y="4904"/>
                  </a:moveTo>
                  <a:lnTo>
                    <a:pt x="30555" y="9107"/>
                  </a:lnTo>
                  <a:lnTo>
                    <a:pt x="26352" y="9341"/>
                  </a:lnTo>
                  <a:lnTo>
                    <a:pt x="26086" y="5138"/>
                  </a:lnTo>
                  <a:lnTo>
                    <a:pt x="30289" y="4904"/>
                  </a:lnTo>
                  <a:close/>
                  <a:moveTo>
                    <a:pt x="25985" y="5171"/>
                  </a:moveTo>
                  <a:lnTo>
                    <a:pt x="26252" y="9374"/>
                  </a:lnTo>
                  <a:lnTo>
                    <a:pt x="22049" y="9608"/>
                  </a:lnTo>
                  <a:lnTo>
                    <a:pt x="21782" y="5405"/>
                  </a:lnTo>
                  <a:lnTo>
                    <a:pt x="25985" y="5171"/>
                  </a:lnTo>
                  <a:close/>
                  <a:moveTo>
                    <a:pt x="21716" y="5438"/>
                  </a:moveTo>
                  <a:lnTo>
                    <a:pt x="21983" y="9641"/>
                  </a:lnTo>
                  <a:lnTo>
                    <a:pt x="17780" y="9875"/>
                  </a:lnTo>
                  <a:lnTo>
                    <a:pt x="17546" y="5672"/>
                  </a:lnTo>
                  <a:lnTo>
                    <a:pt x="21716" y="5438"/>
                  </a:lnTo>
                  <a:close/>
                  <a:moveTo>
                    <a:pt x="17446" y="5672"/>
                  </a:moveTo>
                  <a:lnTo>
                    <a:pt x="17680" y="9875"/>
                  </a:lnTo>
                  <a:lnTo>
                    <a:pt x="13477" y="10141"/>
                  </a:lnTo>
                  <a:lnTo>
                    <a:pt x="13243" y="5938"/>
                  </a:lnTo>
                  <a:lnTo>
                    <a:pt x="17446" y="5672"/>
                  </a:lnTo>
                  <a:close/>
                  <a:moveTo>
                    <a:pt x="13143" y="5938"/>
                  </a:moveTo>
                  <a:lnTo>
                    <a:pt x="13410" y="10141"/>
                  </a:lnTo>
                  <a:lnTo>
                    <a:pt x="9207" y="10408"/>
                  </a:lnTo>
                  <a:lnTo>
                    <a:pt x="8973" y="6205"/>
                  </a:lnTo>
                  <a:lnTo>
                    <a:pt x="13143" y="5938"/>
                  </a:lnTo>
                  <a:close/>
                  <a:moveTo>
                    <a:pt x="8840" y="6205"/>
                  </a:moveTo>
                  <a:lnTo>
                    <a:pt x="9073" y="10408"/>
                  </a:lnTo>
                  <a:lnTo>
                    <a:pt x="4904" y="10642"/>
                  </a:lnTo>
                  <a:lnTo>
                    <a:pt x="4637" y="6472"/>
                  </a:lnTo>
                  <a:lnTo>
                    <a:pt x="8840" y="6205"/>
                  </a:lnTo>
                  <a:close/>
                  <a:moveTo>
                    <a:pt x="4570" y="6439"/>
                  </a:moveTo>
                  <a:lnTo>
                    <a:pt x="4804" y="10675"/>
                  </a:lnTo>
                  <a:lnTo>
                    <a:pt x="601" y="10909"/>
                  </a:lnTo>
                  <a:lnTo>
                    <a:pt x="367" y="6706"/>
                  </a:lnTo>
                  <a:lnTo>
                    <a:pt x="4570" y="6439"/>
                  </a:lnTo>
                  <a:close/>
                  <a:moveTo>
                    <a:pt x="39128" y="8674"/>
                  </a:moveTo>
                  <a:lnTo>
                    <a:pt x="39395" y="12877"/>
                  </a:lnTo>
                  <a:lnTo>
                    <a:pt x="35192" y="13144"/>
                  </a:lnTo>
                  <a:lnTo>
                    <a:pt x="34959" y="8941"/>
                  </a:lnTo>
                  <a:lnTo>
                    <a:pt x="39128" y="8674"/>
                  </a:lnTo>
                  <a:close/>
                  <a:moveTo>
                    <a:pt x="34858" y="8941"/>
                  </a:moveTo>
                  <a:lnTo>
                    <a:pt x="35092" y="13144"/>
                  </a:lnTo>
                  <a:lnTo>
                    <a:pt x="30922" y="13377"/>
                  </a:lnTo>
                  <a:lnTo>
                    <a:pt x="30655" y="9207"/>
                  </a:lnTo>
                  <a:lnTo>
                    <a:pt x="34858" y="8941"/>
                  </a:lnTo>
                  <a:close/>
                  <a:moveTo>
                    <a:pt x="30555" y="9174"/>
                  </a:moveTo>
                  <a:lnTo>
                    <a:pt x="30822" y="13377"/>
                  </a:lnTo>
                  <a:lnTo>
                    <a:pt x="26619" y="13644"/>
                  </a:lnTo>
                  <a:lnTo>
                    <a:pt x="26352" y="9441"/>
                  </a:lnTo>
                  <a:lnTo>
                    <a:pt x="30555" y="9174"/>
                  </a:lnTo>
                  <a:close/>
                  <a:moveTo>
                    <a:pt x="26252" y="9441"/>
                  </a:moveTo>
                  <a:lnTo>
                    <a:pt x="26519" y="13644"/>
                  </a:lnTo>
                  <a:lnTo>
                    <a:pt x="22316" y="13911"/>
                  </a:lnTo>
                  <a:lnTo>
                    <a:pt x="22049" y="9708"/>
                  </a:lnTo>
                  <a:lnTo>
                    <a:pt x="26252" y="9441"/>
                  </a:lnTo>
                  <a:close/>
                  <a:moveTo>
                    <a:pt x="21983" y="9708"/>
                  </a:moveTo>
                  <a:lnTo>
                    <a:pt x="22216" y="13911"/>
                  </a:lnTo>
                  <a:lnTo>
                    <a:pt x="18013" y="14144"/>
                  </a:lnTo>
                  <a:lnTo>
                    <a:pt x="17780" y="9975"/>
                  </a:lnTo>
                  <a:lnTo>
                    <a:pt x="21983" y="9708"/>
                  </a:lnTo>
                  <a:close/>
                  <a:moveTo>
                    <a:pt x="17680" y="9975"/>
                  </a:moveTo>
                  <a:lnTo>
                    <a:pt x="17946" y="14178"/>
                  </a:lnTo>
                  <a:lnTo>
                    <a:pt x="13743" y="14411"/>
                  </a:lnTo>
                  <a:lnTo>
                    <a:pt x="13510" y="10241"/>
                  </a:lnTo>
                  <a:lnTo>
                    <a:pt x="17680" y="9975"/>
                  </a:lnTo>
                  <a:close/>
                  <a:moveTo>
                    <a:pt x="13376" y="10241"/>
                  </a:moveTo>
                  <a:lnTo>
                    <a:pt x="13677" y="14444"/>
                  </a:lnTo>
                  <a:lnTo>
                    <a:pt x="9474" y="14678"/>
                  </a:lnTo>
                  <a:lnTo>
                    <a:pt x="9207" y="10475"/>
                  </a:lnTo>
                  <a:lnTo>
                    <a:pt x="13376" y="10241"/>
                  </a:lnTo>
                  <a:close/>
                  <a:moveTo>
                    <a:pt x="9107" y="10508"/>
                  </a:moveTo>
                  <a:lnTo>
                    <a:pt x="9340" y="14678"/>
                  </a:lnTo>
                  <a:lnTo>
                    <a:pt x="5171" y="14945"/>
                  </a:lnTo>
                  <a:lnTo>
                    <a:pt x="4904" y="10742"/>
                  </a:lnTo>
                  <a:lnTo>
                    <a:pt x="9107" y="10508"/>
                  </a:lnTo>
                  <a:close/>
                  <a:moveTo>
                    <a:pt x="4804" y="10742"/>
                  </a:moveTo>
                  <a:lnTo>
                    <a:pt x="5071" y="14945"/>
                  </a:lnTo>
                  <a:lnTo>
                    <a:pt x="868" y="15212"/>
                  </a:lnTo>
                  <a:lnTo>
                    <a:pt x="634" y="11009"/>
                  </a:lnTo>
                  <a:lnTo>
                    <a:pt x="4804" y="10742"/>
                  </a:lnTo>
                  <a:close/>
                  <a:moveTo>
                    <a:pt x="39395" y="12977"/>
                  </a:moveTo>
                  <a:lnTo>
                    <a:pt x="39662" y="17180"/>
                  </a:lnTo>
                  <a:lnTo>
                    <a:pt x="35459" y="17413"/>
                  </a:lnTo>
                  <a:lnTo>
                    <a:pt x="35192" y="13210"/>
                  </a:lnTo>
                  <a:lnTo>
                    <a:pt x="39395" y="12977"/>
                  </a:lnTo>
                  <a:close/>
                  <a:moveTo>
                    <a:pt x="35092" y="13244"/>
                  </a:moveTo>
                  <a:lnTo>
                    <a:pt x="35359" y="17413"/>
                  </a:lnTo>
                  <a:lnTo>
                    <a:pt x="31156" y="17680"/>
                  </a:lnTo>
                  <a:lnTo>
                    <a:pt x="30922" y="13477"/>
                  </a:lnTo>
                  <a:lnTo>
                    <a:pt x="35092" y="13244"/>
                  </a:lnTo>
                  <a:close/>
                  <a:moveTo>
                    <a:pt x="30822" y="13477"/>
                  </a:moveTo>
                  <a:lnTo>
                    <a:pt x="31089" y="17680"/>
                  </a:lnTo>
                  <a:lnTo>
                    <a:pt x="26886" y="17947"/>
                  </a:lnTo>
                  <a:lnTo>
                    <a:pt x="26619" y="13744"/>
                  </a:lnTo>
                  <a:lnTo>
                    <a:pt x="30822" y="13477"/>
                  </a:lnTo>
                  <a:close/>
                  <a:moveTo>
                    <a:pt x="26519" y="13744"/>
                  </a:moveTo>
                  <a:lnTo>
                    <a:pt x="26786" y="17947"/>
                  </a:lnTo>
                  <a:lnTo>
                    <a:pt x="22583" y="18180"/>
                  </a:lnTo>
                  <a:lnTo>
                    <a:pt x="22316" y="14011"/>
                  </a:lnTo>
                  <a:lnTo>
                    <a:pt x="26519" y="13744"/>
                  </a:lnTo>
                  <a:close/>
                  <a:moveTo>
                    <a:pt x="22216" y="14011"/>
                  </a:moveTo>
                  <a:lnTo>
                    <a:pt x="22483" y="18180"/>
                  </a:lnTo>
                  <a:lnTo>
                    <a:pt x="18280" y="18447"/>
                  </a:lnTo>
                  <a:lnTo>
                    <a:pt x="18046" y="14244"/>
                  </a:lnTo>
                  <a:lnTo>
                    <a:pt x="22216" y="14011"/>
                  </a:lnTo>
                  <a:close/>
                  <a:moveTo>
                    <a:pt x="17946" y="14278"/>
                  </a:moveTo>
                  <a:lnTo>
                    <a:pt x="18213" y="18481"/>
                  </a:lnTo>
                  <a:lnTo>
                    <a:pt x="14010" y="18748"/>
                  </a:lnTo>
                  <a:lnTo>
                    <a:pt x="13743" y="14545"/>
                  </a:lnTo>
                  <a:lnTo>
                    <a:pt x="17946" y="14278"/>
                  </a:lnTo>
                  <a:close/>
                  <a:moveTo>
                    <a:pt x="13677" y="14511"/>
                  </a:moveTo>
                  <a:lnTo>
                    <a:pt x="13944" y="18714"/>
                  </a:lnTo>
                  <a:lnTo>
                    <a:pt x="9741" y="18981"/>
                  </a:lnTo>
                  <a:lnTo>
                    <a:pt x="9474" y="14778"/>
                  </a:lnTo>
                  <a:lnTo>
                    <a:pt x="13677" y="14511"/>
                  </a:lnTo>
                  <a:close/>
                  <a:moveTo>
                    <a:pt x="9374" y="14778"/>
                  </a:moveTo>
                  <a:lnTo>
                    <a:pt x="9607" y="18981"/>
                  </a:lnTo>
                  <a:lnTo>
                    <a:pt x="5404" y="19248"/>
                  </a:lnTo>
                  <a:lnTo>
                    <a:pt x="5171" y="15045"/>
                  </a:lnTo>
                  <a:lnTo>
                    <a:pt x="9374" y="14778"/>
                  </a:lnTo>
                  <a:close/>
                  <a:moveTo>
                    <a:pt x="5071" y="15045"/>
                  </a:moveTo>
                  <a:lnTo>
                    <a:pt x="5337" y="19248"/>
                  </a:lnTo>
                  <a:lnTo>
                    <a:pt x="1134" y="19481"/>
                  </a:lnTo>
                  <a:lnTo>
                    <a:pt x="868" y="15312"/>
                  </a:lnTo>
                  <a:lnTo>
                    <a:pt x="5071" y="15045"/>
                  </a:lnTo>
                  <a:close/>
                  <a:moveTo>
                    <a:pt x="39662" y="17246"/>
                  </a:moveTo>
                  <a:lnTo>
                    <a:pt x="39929" y="21449"/>
                  </a:lnTo>
                  <a:lnTo>
                    <a:pt x="35726" y="21716"/>
                  </a:lnTo>
                  <a:lnTo>
                    <a:pt x="35459" y="17513"/>
                  </a:lnTo>
                  <a:lnTo>
                    <a:pt x="39662" y="17246"/>
                  </a:lnTo>
                  <a:close/>
                  <a:moveTo>
                    <a:pt x="35359" y="17513"/>
                  </a:moveTo>
                  <a:lnTo>
                    <a:pt x="35626" y="21716"/>
                  </a:lnTo>
                  <a:lnTo>
                    <a:pt x="31423" y="21983"/>
                  </a:lnTo>
                  <a:lnTo>
                    <a:pt x="31156" y="17780"/>
                  </a:lnTo>
                  <a:lnTo>
                    <a:pt x="35359" y="17513"/>
                  </a:lnTo>
                  <a:close/>
                  <a:moveTo>
                    <a:pt x="31089" y="17780"/>
                  </a:moveTo>
                  <a:lnTo>
                    <a:pt x="31356" y="21983"/>
                  </a:lnTo>
                  <a:lnTo>
                    <a:pt x="27153" y="22217"/>
                  </a:lnTo>
                  <a:lnTo>
                    <a:pt x="26886" y="18014"/>
                  </a:lnTo>
                  <a:lnTo>
                    <a:pt x="31089" y="17780"/>
                  </a:lnTo>
                  <a:close/>
                  <a:moveTo>
                    <a:pt x="26786" y="18047"/>
                  </a:moveTo>
                  <a:lnTo>
                    <a:pt x="27020" y="22217"/>
                  </a:lnTo>
                  <a:lnTo>
                    <a:pt x="22850" y="22484"/>
                  </a:lnTo>
                  <a:lnTo>
                    <a:pt x="22583" y="18281"/>
                  </a:lnTo>
                  <a:lnTo>
                    <a:pt x="26786" y="18047"/>
                  </a:lnTo>
                  <a:close/>
                  <a:moveTo>
                    <a:pt x="22483" y="18281"/>
                  </a:moveTo>
                  <a:lnTo>
                    <a:pt x="22750" y="22484"/>
                  </a:lnTo>
                  <a:lnTo>
                    <a:pt x="18547" y="22750"/>
                  </a:lnTo>
                  <a:lnTo>
                    <a:pt x="18280" y="18547"/>
                  </a:lnTo>
                  <a:lnTo>
                    <a:pt x="22483" y="18281"/>
                  </a:lnTo>
                  <a:close/>
                  <a:moveTo>
                    <a:pt x="18213" y="18547"/>
                  </a:moveTo>
                  <a:lnTo>
                    <a:pt x="18447" y="22784"/>
                  </a:lnTo>
                  <a:lnTo>
                    <a:pt x="14277" y="23017"/>
                  </a:lnTo>
                  <a:lnTo>
                    <a:pt x="14010" y="18814"/>
                  </a:lnTo>
                  <a:lnTo>
                    <a:pt x="18213" y="18547"/>
                  </a:lnTo>
                  <a:close/>
                  <a:moveTo>
                    <a:pt x="13944" y="18814"/>
                  </a:moveTo>
                  <a:lnTo>
                    <a:pt x="14210" y="23017"/>
                  </a:lnTo>
                  <a:lnTo>
                    <a:pt x="10007" y="23251"/>
                  </a:lnTo>
                  <a:lnTo>
                    <a:pt x="9741" y="19081"/>
                  </a:lnTo>
                  <a:lnTo>
                    <a:pt x="13944" y="18814"/>
                  </a:lnTo>
                  <a:close/>
                  <a:moveTo>
                    <a:pt x="9640" y="19081"/>
                  </a:moveTo>
                  <a:lnTo>
                    <a:pt x="9874" y="23251"/>
                  </a:lnTo>
                  <a:lnTo>
                    <a:pt x="5704" y="23518"/>
                  </a:lnTo>
                  <a:lnTo>
                    <a:pt x="5437" y="19348"/>
                  </a:lnTo>
                  <a:lnTo>
                    <a:pt x="9640" y="19081"/>
                  </a:lnTo>
                  <a:close/>
                  <a:moveTo>
                    <a:pt x="5337" y="19348"/>
                  </a:moveTo>
                  <a:lnTo>
                    <a:pt x="5604" y="23518"/>
                  </a:lnTo>
                  <a:lnTo>
                    <a:pt x="1401" y="23785"/>
                  </a:lnTo>
                  <a:lnTo>
                    <a:pt x="1134" y="19581"/>
                  </a:lnTo>
                  <a:lnTo>
                    <a:pt x="5337" y="19348"/>
                  </a:lnTo>
                  <a:close/>
                  <a:moveTo>
                    <a:pt x="39929" y="21550"/>
                  </a:moveTo>
                  <a:lnTo>
                    <a:pt x="40162" y="25753"/>
                  </a:lnTo>
                  <a:lnTo>
                    <a:pt x="35993" y="25986"/>
                  </a:lnTo>
                  <a:lnTo>
                    <a:pt x="35726" y="21816"/>
                  </a:lnTo>
                  <a:lnTo>
                    <a:pt x="39929" y="21550"/>
                  </a:lnTo>
                  <a:close/>
                  <a:moveTo>
                    <a:pt x="35626" y="21816"/>
                  </a:moveTo>
                  <a:lnTo>
                    <a:pt x="35893" y="25986"/>
                  </a:lnTo>
                  <a:lnTo>
                    <a:pt x="31690" y="26253"/>
                  </a:lnTo>
                  <a:lnTo>
                    <a:pt x="31423" y="22050"/>
                  </a:lnTo>
                  <a:lnTo>
                    <a:pt x="35626" y="21816"/>
                  </a:lnTo>
                  <a:close/>
                  <a:moveTo>
                    <a:pt x="31356" y="22050"/>
                  </a:moveTo>
                  <a:lnTo>
                    <a:pt x="31589" y="26253"/>
                  </a:lnTo>
                  <a:lnTo>
                    <a:pt x="27420" y="26520"/>
                  </a:lnTo>
                  <a:lnTo>
                    <a:pt x="27153" y="22317"/>
                  </a:lnTo>
                  <a:lnTo>
                    <a:pt x="31356" y="22050"/>
                  </a:lnTo>
                  <a:close/>
                  <a:moveTo>
                    <a:pt x="27053" y="22317"/>
                  </a:moveTo>
                  <a:lnTo>
                    <a:pt x="27286" y="26520"/>
                  </a:lnTo>
                  <a:lnTo>
                    <a:pt x="23083" y="26787"/>
                  </a:lnTo>
                  <a:lnTo>
                    <a:pt x="22850" y="22584"/>
                  </a:lnTo>
                  <a:lnTo>
                    <a:pt x="27053" y="22317"/>
                  </a:lnTo>
                  <a:close/>
                  <a:moveTo>
                    <a:pt x="22750" y="22584"/>
                  </a:moveTo>
                  <a:lnTo>
                    <a:pt x="23017" y="26787"/>
                  </a:lnTo>
                  <a:lnTo>
                    <a:pt x="18814" y="27020"/>
                  </a:lnTo>
                  <a:lnTo>
                    <a:pt x="18547" y="22851"/>
                  </a:lnTo>
                  <a:lnTo>
                    <a:pt x="22750" y="22584"/>
                  </a:lnTo>
                  <a:close/>
                  <a:moveTo>
                    <a:pt x="18480" y="22851"/>
                  </a:moveTo>
                  <a:lnTo>
                    <a:pt x="18714" y="27054"/>
                  </a:lnTo>
                  <a:lnTo>
                    <a:pt x="14544" y="27320"/>
                  </a:lnTo>
                  <a:lnTo>
                    <a:pt x="14277" y="23117"/>
                  </a:lnTo>
                  <a:lnTo>
                    <a:pt x="18480" y="22851"/>
                  </a:lnTo>
                  <a:close/>
                  <a:moveTo>
                    <a:pt x="14177" y="23117"/>
                  </a:moveTo>
                  <a:lnTo>
                    <a:pt x="14444" y="27320"/>
                  </a:lnTo>
                  <a:lnTo>
                    <a:pt x="10241" y="27554"/>
                  </a:lnTo>
                  <a:lnTo>
                    <a:pt x="9974" y="23384"/>
                  </a:lnTo>
                  <a:lnTo>
                    <a:pt x="14177" y="23117"/>
                  </a:lnTo>
                  <a:close/>
                  <a:moveTo>
                    <a:pt x="9874" y="23351"/>
                  </a:moveTo>
                  <a:lnTo>
                    <a:pt x="10141" y="27554"/>
                  </a:lnTo>
                  <a:lnTo>
                    <a:pt x="5938" y="27821"/>
                  </a:lnTo>
                  <a:lnTo>
                    <a:pt x="5704" y="23618"/>
                  </a:lnTo>
                  <a:lnTo>
                    <a:pt x="9874" y="23351"/>
                  </a:lnTo>
                  <a:close/>
                  <a:moveTo>
                    <a:pt x="5604" y="23618"/>
                  </a:moveTo>
                  <a:lnTo>
                    <a:pt x="5871" y="27821"/>
                  </a:lnTo>
                  <a:lnTo>
                    <a:pt x="1668" y="28088"/>
                  </a:lnTo>
                  <a:lnTo>
                    <a:pt x="1401" y="23885"/>
                  </a:lnTo>
                  <a:lnTo>
                    <a:pt x="5604" y="23618"/>
                  </a:lnTo>
                  <a:close/>
                  <a:moveTo>
                    <a:pt x="40196" y="25853"/>
                  </a:moveTo>
                  <a:lnTo>
                    <a:pt x="40429" y="30022"/>
                  </a:lnTo>
                  <a:lnTo>
                    <a:pt x="36226" y="30289"/>
                  </a:lnTo>
                  <a:lnTo>
                    <a:pt x="35993" y="26086"/>
                  </a:lnTo>
                  <a:lnTo>
                    <a:pt x="40196" y="25853"/>
                  </a:lnTo>
                  <a:close/>
                  <a:moveTo>
                    <a:pt x="35893" y="26086"/>
                  </a:moveTo>
                  <a:lnTo>
                    <a:pt x="36159" y="30289"/>
                  </a:lnTo>
                  <a:lnTo>
                    <a:pt x="31956" y="30523"/>
                  </a:lnTo>
                  <a:lnTo>
                    <a:pt x="31723" y="26353"/>
                  </a:lnTo>
                  <a:lnTo>
                    <a:pt x="35893" y="26086"/>
                  </a:lnTo>
                  <a:close/>
                  <a:moveTo>
                    <a:pt x="31623" y="26353"/>
                  </a:moveTo>
                  <a:lnTo>
                    <a:pt x="31856" y="30556"/>
                  </a:lnTo>
                  <a:lnTo>
                    <a:pt x="27653" y="30790"/>
                  </a:lnTo>
                  <a:lnTo>
                    <a:pt x="27420" y="26620"/>
                  </a:lnTo>
                  <a:lnTo>
                    <a:pt x="31623" y="26353"/>
                  </a:lnTo>
                  <a:close/>
                  <a:moveTo>
                    <a:pt x="27286" y="26620"/>
                  </a:moveTo>
                  <a:lnTo>
                    <a:pt x="27553" y="30823"/>
                  </a:lnTo>
                  <a:lnTo>
                    <a:pt x="23350" y="31056"/>
                  </a:lnTo>
                  <a:lnTo>
                    <a:pt x="23117" y="26853"/>
                  </a:lnTo>
                  <a:lnTo>
                    <a:pt x="27286" y="26620"/>
                  </a:lnTo>
                  <a:close/>
                  <a:moveTo>
                    <a:pt x="23017" y="26887"/>
                  </a:moveTo>
                  <a:lnTo>
                    <a:pt x="23250" y="31056"/>
                  </a:lnTo>
                  <a:lnTo>
                    <a:pt x="19081" y="31323"/>
                  </a:lnTo>
                  <a:lnTo>
                    <a:pt x="18814" y="27154"/>
                  </a:lnTo>
                  <a:lnTo>
                    <a:pt x="23017" y="26887"/>
                  </a:lnTo>
                  <a:close/>
                  <a:moveTo>
                    <a:pt x="18714" y="27154"/>
                  </a:moveTo>
                  <a:lnTo>
                    <a:pt x="18980" y="31357"/>
                  </a:lnTo>
                  <a:lnTo>
                    <a:pt x="14777" y="31623"/>
                  </a:lnTo>
                  <a:lnTo>
                    <a:pt x="14544" y="27420"/>
                  </a:lnTo>
                  <a:lnTo>
                    <a:pt x="18714" y="27154"/>
                  </a:lnTo>
                  <a:close/>
                  <a:moveTo>
                    <a:pt x="14444" y="27420"/>
                  </a:moveTo>
                  <a:lnTo>
                    <a:pt x="14711" y="31590"/>
                  </a:lnTo>
                  <a:lnTo>
                    <a:pt x="10508" y="31857"/>
                  </a:lnTo>
                  <a:lnTo>
                    <a:pt x="10241" y="27654"/>
                  </a:lnTo>
                  <a:lnTo>
                    <a:pt x="14444" y="27420"/>
                  </a:lnTo>
                  <a:close/>
                  <a:moveTo>
                    <a:pt x="10141" y="27654"/>
                  </a:moveTo>
                  <a:lnTo>
                    <a:pt x="10408" y="31857"/>
                  </a:lnTo>
                  <a:lnTo>
                    <a:pt x="6205" y="32124"/>
                  </a:lnTo>
                  <a:lnTo>
                    <a:pt x="5938" y="27921"/>
                  </a:lnTo>
                  <a:lnTo>
                    <a:pt x="10141" y="27654"/>
                  </a:lnTo>
                  <a:close/>
                  <a:moveTo>
                    <a:pt x="5871" y="27921"/>
                  </a:moveTo>
                  <a:lnTo>
                    <a:pt x="6105" y="32124"/>
                  </a:lnTo>
                  <a:lnTo>
                    <a:pt x="1935" y="32357"/>
                  </a:lnTo>
                  <a:lnTo>
                    <a:pt x="1701" y="28188"/>
                  </a:lnTo>
                  <a:lnTo>
                    <a:pt x="5871" y="27921"/>
                  </a:lnTo>
                  <a:close/>
                  <a:moveTo>
                    <a:pt x="40429" y="30122"/>
                  </a:moveTo>
                  <a:lnTo>
                    <a:pt x="40696" y="34325"/>
                  </a:lnTo>
                  <a:lnTo>
                    <a:pt x="36493" y="34592"/>
                  </a:lnTo>
                  <a:lnTo>
                    <a:pt x="36259" y="30389"/>
                  </a:lnTo>
                  <a:lnTo>
                    <a:pt x="40429" y="30122"/>
                  </a:lnTo>
                  <a:close/>
                  <a:moveTo>
                    <a:pt x="36159" y="30389"/>
                  </a:moveTo>
                  <a:lnTo>
                    <a:pt x="36393" y="34559"/>
                  </a:lnTo>
                  <a:lnTo>
                    <a:pt x="32223" y="34826"/>
                  </a:lnTo>
                  <a:lnTo>
                    <a:pt x="31956" y="30623"/>
                  </a:lnTo>
                  <a:lnTo>
                    <a:pt x="36159" y="30389"/>
                  </a:lnTo>
                  <a:close/>
                  <a:moveTo>
                    <a:pt x="31856" y="30623"/>
                  </a:moveTo>
                  <a:lnTo>
                    <a:pt x="32123" y="34826"/>
                  </a:lnTo>
                  <a:lnTo>
                    <a:pt x="27920" y="35093"/>
                  </a:lnTo>
                  <a:lnTo>
                    <a:pt x="27653" y="30890"/>
                  </a:lnTo>
                  <a:lnTo>
                    <a:pt x="31856" y="30623"/>
                  </a:lnTo>
                  <a:close/>
                  <a:moveTo>
                    <a:pt x="27553" y="30890"/>
                  </a:moveTo>
                  <a:lnTo>
                    <a:pt x="27820" y="35093"/>
                  </a:lnTo>
                  <a:lnTo>
                    <a:pt x="23617" y="35359"/>
                  </a:lnTo>
                  <a:lnTo>
                    <a:pt x="23384" y="31156"/>
                  </a:lnTo>
                  <a:lnTo>
                    <a:pt x="27553" y="30890"/>
                  </a:lnTo>
                  <a:close/>
                  <a:moveTo>
                    <a:pt x="23284" y="31156"/>
                  </a:moveTo>
                  <a:lnTo>
                    <a:pt x="23517" y="35359"/>
                  </a:lnTo>
                  <a:lnTo>
                    <a:pt x="19314" y="35626"/>
                  </a:lnTo>
                  <a:lnTo>
                    <a:pt x="19081" y="31423"/>
                  </a:lnTo>
                  <a:lnTo>
                    <a:pt x="23284" y="31156"/>
                  </a:lnTo>
                  <a:close/>
                  <a:moveTo>
                    <a:pt x="18980" y="31457"/>
                  </a:moveTo>
                  <a:lnTo>
                    <a:pt x="19247" y="35626"/>
                  </a:lnTo>
                  <a:lnTo>
                    <a:pt x="15044" y="35893"/>
                  </a:lnTo>
                  <a:lnTo>
                    <a:pt x="14777" y="31690"/>
                  </a:lnTo>
                  <a:lnTo>
                    <a:pt x="18980" y="31457"/>
                  </a:lnTo>
                  <a:close/>
                  <a:moveTo>
                    <a:pt x="14711" y="31690"/>
                  </a:moveTo>
                  <a:lnTo>
                    <a:pt x="14944" y="35893"/>
                  </a:lnTo>
                  <a:lnTo>
                    <a:pt x="10775" y="36160"/>
                  </a:lnTo>
                  <a:lnTo>
                    <a:pt x="10508" y="31957"/>
                  </a:lnTo>
                  <a:lnTo>
                    <a:pt x="14711" y="31690"/>
                  </a:lnTo>
                  <a:close/>
                  <a:moveTo>
                    <a:pt x="10408" y="31957"/>
                  </a:moveTo>
                  <a:lnTo>
                    <a:pt x="10675" y="36127"/>
                  </a:lnTo>
                  <a:lnTo>
                    <a:pt x="6472" y="36394"/>
                  </a:lnTo>
                  <a:lnTo>
                    <a:pt x="6205" y="32191"/>
                  </a:lnTo>
                  <a:lnTo>
                    <a:pt x="10408" y="31957"/>
                  </a:lnTo>
                  <a:close/>
                  <a:moveTo>
                    <a:pt x="6105" y="32224"/>
                  </a:moveTo>
                  <a:lnTo>
                    <a:pt x="6371" y="36394"/>
                  </a:lnTo>
                  <a:lnTo>
                    <a:pt x="2168" y="36660"/>
                  </a:lnTo>
                  <a:lnTo>
                    <a:pt x="1935" y="32457"/>
                  </a:lnTo>
                  <a:lnTo>
                    <a:pt x="6105" y="32224"/>
                  </a:lnTo>
                  <a:close/>
                  <a:moveTo>
                    <a:pt x="40696" y="34425"/>
                  </a:moveTo>
                  <a:lnTo>
                    <a:pt x="40963" y="38628"/>
                  </a:lnTo>
                  <a:lnTo>
                    <a:pt x="36760" y="38862"/>
                  </a:lnTo>
                  <a:lnTo>
                    <a:pt x="36493" y="34692"/>
                  </a:lnTo>
                  <a:lnTo>
                    <a:pt x="40696" y="34425"/>
                  </a:lnTo>
                  <a:close/>
                  <a:moveTo>
                    <a:pt x="36393" y="34659"/>
                  </a:moveTo>
                  <a:lnTo>
                    <a:pt x="36660" y="38862"/>
                  </a:lnTo>
                  <a:lnTo>
                    <a:pt x="32457" y="39129"/>
                  </a:lnTo>
                  <a:lnTo>
                    <a:pt x="32223" y="34926"/>
                  </a:lnTo>
                  <a:lnTo>
                    <a:pt x="36393" y="34659"/>
                  </a:lnTo>
                  <a:close/>
                  <a:moveTo>
                    <a:pt x="32123" y="34926"/>
                  </a:moveTo>
                  <a:lnTo>
                    <a:pt x="32357" y="39129"/>
                  </a:lnTo>
                  <a:lnTo>
                    <a:pt x="28154" y="39396"/>
                  </a:lnTo>
                  <a:lnTo>
                    <a:pt x="27920" y="35193"/>
                  </a:lnTo>
                  <a:lnTo>
                    <a:pt x="32123" y="34926"/>
                  </a:lnTo>
                  <a:close/>
                  <a:moveTo>
                    <a:pt x="27820" y="35193"/>
                  </a:moveTo>
                  <a:lnTo>
                    <a:pt x="28087" y="39396"/>
                  </a:lnTo>
                  <a:lnTo>
                    <a:pt x="23884" y="39629"/>
                  </a:lnTo>
                  <a:lnTo>
                    <a:pt x="23617" y="35460"/>
                  </a:lnTo>
                  <a:lnTo>
                    <a:pt x="27820" y="35193"/>
                  </a:lnTo>
                  <a:close/>
                  <a:moveTo>
                    <a:pt x="23517" y="35460"/>
                  </a:moveTo>
                  <a:lnTo>
                    <a:pt x="23784" y="39663"/>
                  </a:lnTo>
                  <a:lnTo>
                    <a:pt x="19581" y="39896"/>
                  </a:lnTo>
                  <a:lnTo>
                    <a:pt x="19347" y="35693"/>
                  </a:lnTo>
                  <a:lnTo>
                    <a:pt x="23517" y="35460"/>
                  </a:lnTo>
                  <a:close/>
                  <a:moveTo>
                    <a:pt x="19247" y="35726"/>
                  </a:moveTo>
                  <a:lnTo>
                    <a:pt x="19514" y="39929"/>
                  </a:lnTo>
                  <a:lnTo>
                    <a:pt x="15311" y="40196"/>
                  </a:lnTo>
                  <a:lnTo>
                    <a:pt x="15044" y="35993"/>
                  </a:lnTo>
                  <a:lnTo>
                    <a:pt x="19247" y="35726"/>
                  </a:lnTo>
                  <a:close/>
                  <a:moveTo>
                    <a:pt x="14944" y="35993"/>
                  </a:moveTo>
                  <a:lnTo>
                    <a:pt x="15211" y="40163"/>
                  </a:lnTo>
                  <a:lnTo>
                    <a:pt x="11008" y="40430"/>
                  </a:lnTo>
                  <a:lnTo>
                    <a:pt x="10741" y="36227"/>
                  </a:lnTo>
                  <a:lnTo>
                    <a:pt x="14944" y="35993"/>
                  </a:lnTo>
                  <a:close/>
                  <a:moveTo>
                    <a:pt x="10675" y="36227"/>
                  </a:moveTo>
                  <a:lnTo>
                    <a:pt x="10941" y="40430"/>
                  </a:lnTo>
                  <a:lnTo>
                    <a:pt x="6738" y="40697"/>
                  </a:lnTo>
                  <a:lnTo>
                    <a:pt x="6472" y="36494"/>
                  </a:lnTo>
                  <a:lnTo>
                    <a:pt x="10675" y="36227"/>
                  </a:lnTo>
                  <a:close/>
                  <a:moveTo>
                    <a:pt x="6371" y="36494"/>
                  </a:moveTo>
                  <a:lnTo>
                    <a:pt x="6638" y="40697"/>
                  </a:lnTo>
                  <a:lnTo>
                    <a:pt x="2435" y="40963"/>
                  </a:lnTo>
                  <a:lnTo>
                    <a:pt x="2202" y="36760"/>
                  </a:lnTo>
                  <a:lnTo>
                    <a:pt x="6371" y="36494"/>
                  </a:lnTo>
                  <a:close/>
                  <a:moveTo>
                    <a:pt x="38728" y="1"/>
                  </a:moveTo>
                  <a:lnTo>
                    <a:pt x="34425" y="268"/>
                  </a:lnTo>
                  <a:lnTo>
                    <a:pt x="34325" y="268"/>
                  </a:lnTo>
                  <a:lnTo>
                    <a:pt x="30122" y="501"/>
                  </a:lnTo>
                  <a:lnTo>
                    <a:pt x="30022" y="501"/>
                  </a:lnTo>
                  <a:lnTo>
                    <a:pt x="25852" y="768"/>
                  </a:lnTo>
                  <a:lnTo>
                    <a:pt x="25752" y="768"/>
                  </a:lnTo>
                  <a:lnTo>
                    <a:pt x="21549" y="1002"/>
                  </a:lnTo>
                  <a:lnTo>
                    <a:pt x="21449" y="1002"/>
                  </a:lnTo>
                  <a:lnTo>
                    <a:pt x="17246" y="1268"/>
                  </a:lnTo>
                  <a:lnTo>
                    <a:pt x="17146" y="1268"/>
                  </a:lnTo>
                  <a:lnTo>
                    <a:pt x="12976" y="1535"/>
                  </a:lnTo>
                  <a:lnTo>
                    <a:pt x="12876" y="1535"/>
                  </a:lnTo>
                  <a:lnTo>
                    <a:pt x="8673" y="1769"/>
                  </a:lnTo>
                  <a:lnTo>
                    <a:pt x="8573" y="1769"/>
                  </a:lnTo>
                  <a:lnTo>
                    <a:pt x="4370" y="2036"/>
                  </a:lnTo>
                  <a:lnTo>
                    <a:pt x="4303" y="2036"/>
                  </a:lnTo>
                  <a:lnTo>
                    <a:pt x="0" y="2302"/>
                  </a:lnTo>
                  <a:lnTo>
                    <a:pt x="267" y="6572"/>
                  </a:lnTo>
                  <a:lnTo>
                    <a:pt x="267" y="6672"/>
                  </a:lnTo>
                  <a:lnTo>
                    <a:pt x="501" y="10875"/>
                  </a:lnTo>
                  <a:lnTo>
                    <a:pt x="501" y="10975"/>
                  </a:lnTo>
                  <a:lnTo>
                    <a:pt x="767" y="15145"/>
                  </a:lnTo>
                  <a:lnTo>
                    <a:pt x="767" y="15245"/>
                  </a:lnTo>
                  <a:lnTo>
                    <a:pt x="1034" y="19448"/>
                  </a:lnTo>
                  <a:lnTo>
                    <a:pt x="1034" y="19548"/>
                  </a:lnTo>
                  <a:lnTo>
                    <a:pt x="1268" y="23751"/>
                  </a:lnTo>
                  <a:lnTo>
                    <a:pt x="1268" y="23818"/>
                  </a:lnTo>
                  <a:lnTo>
                    <a:pt x="1535" y="28021"/>
                  </a:lnTo>
                  <a:lnTo>
                    <a:pt x="1535" y="28121"/>
                  </a:lnTo>
                  <a:lnTo>
                    <a:pt x="1802" y="32324"/>
                  </a:lnTo>
                  <a:lnTo>
                    <a:pt x="1802" y="32424"/>
                  </a:lnTo>
                  <a:lnTo>
                    <a:pt x="2035" y="36594"/>
                  </a:lnTo>
                  <a:lnTo>
                    <a:pt x="2035" y="36694"/>
                  </a:lnTo>
                  <a:lnTo>
                    <a:pt x="2302" y="40997"/>
                  </a:lnTo>
                  <a:lnTo>
                    <a:pt x="6605" y="40730"/>
                  </a:lnTo>
                  <a:lnTo>
                    <a:pt x="6705" y="40730"/>
                  </a:lnTo>
                  <a:lnTo>
                    <a:pt x="10875" y="40463"/>
                  </a:lnTo>
                  <a:lnTo>
                    <a:pt x="10975" y="40463"/>
                  </a:lnTo>
                  <a:lnTo>
                    <a:pt x="15178" y="40230"/>
                  </a:lnTo>
                  <a:lnTo>
                    <a:pt x="15278" y="40230"/>
                  </a:lnTo>
                  <a:lnTo>
                    <a:pt x="19481" y="39963"/>
                  </a:lnTo>
                  <a:lnTo>
                    <a:pt x="19614" y="39963"/>
                  </a:lnTo>
                  <a:lnTo>
                    <a:pt x="23817" y="39696"/>
                  </a:lnTo>
                  <a:lnTo>
                    <a:pt x="23917" y="39696"/>
                  </a:lnTo>
                  <a:lnTo>
                    <a:pt x="28087" y="39462"/>
                  </a:lnTo>
                  <a:lnTo>
                    <a:pt x="28187" y="39462"/>
                  </a:lnTo>
                  <a:lnTo>
                    <a:pt x="32390" y="39196"/>
                  </a:lnTo>
                  <a:lnTo>
                    <a:pt x="32490" y="39196"/>
                  </a:lnTo>
                  <a:lnTo>
                    <a:pt x="36693" y="38962"/>
                  </a:lnTo>
                  <a:lnTo>
                    <a:pt x="36760" y="38962"/>
                  </a:lnTo>
                  <a:lnTo>
                    <a:pt x="41063" y="38695"/>
                  </a:lnTo>
                  <a:lnTo>
                    <a:pt x="40796" y="34392"/>
                  </a:lnTo>
                  <a:lnTo>
                    <a:pt x="40796" y="34292"/>
                  </a:lnTo>
                  <a:lnTo>
                    <a:pt x="40563" y="30089"/>
                  </a:lnTo>
                  <a:lnTo>
                    <a:pt x="40563" y="30022"/>
                  </a:lnTo>
                  <a:lnTo>
                    <a:pt x="40296" y="25819"/>
                  </a:lnTo>
                  <a:lnTo>
                    <a:pt x="40296" y="25719"/>
                  </a:lnTo>
                  <a:lnTo>
                    <a:pt x="40029" y="21516"/>
                  </a:lnTo>
                  <a:lnTo>
                    <a:pt x="40029" y="21416"/>
                  </a:lnTo>
                  <a:lnTo>
                    <a:pt x="39795" y="17246"/>
                  </a:lnTo>
                  <a:lnTo>
                    <a:pt x="39795" y="17146"/>
                  </a:lnTo>
                  <a:lnTo>
                    <a:pt x="39495" y="12977"/>
                  </a:lnTo>
                  <a:lnTo>
                    <a:pt x="39495" y="12877"/>
                  </a:lnTo>
                  <a:lnTo>
                    <a:pt x="39228" y="8674"/>
                  </a:lnTo>
                  <a:lnTo>
                    <a:pt x="39228" y="8574"/>
                  </a:lnTo>
                  <a:lnTo>
                    <a:pt x="38995" y="4371"/>
                  </a:lnTo>
                  <a:lnTo>
                    <a:pt x="38995" y="4271"/>
                  </a:lnTo>
                  <a:lnTo>
                    <a:pt x="38728" y="1"/>
                  </a:lnTo>
                  <a:close/>
                </a:path>
              </a:pathLst>
            </a:custGeom>
            <a:solidFill>
              <a:srgbClr val="FD4D89">
                <a:alpha val="43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36"/>
          <p:cNvSpPr/>
          <p:nvPr/>
        </p:nvSpPr>
        <p:spPr>
          <a:xfrm rot="331324">
            <a:off x="7308041" y="742994"/>
            <a:ext cx="1185886" cy="1176855"/>
          </a:xfrm>
          <a:custGeom>
            <a:avLst/>
            <a:gdLst/>
            <a:ahLst/>
            <a:cxnLst/>
            <a:rect l="l" t="t" r="r" b="b"/>
            <a:pathLst>
              <a:path w="41497" h="41436" extrusionOk="0">
                <a:moveTo>
                  <a:pt x="4110" y="1"/>
                </a:moveTo>
                <a:cubicBezTo>
                  <a:pt x="3737" y="1"/>
                  <a:pt x="3435" y="289"/>
                  <a:pt x="3403" y="637"/>
                </a:cubicBezTo>
                <a:lnTo>
                  <a:pt x="34" y="37296"/>
                </a:lnTo>
                <a:cubicBezTo>
                  <a:pt x="1" y="37697"/>
                  <a:pt x="301" y="38030"/>
                  <a:pt x="668" y="38064"/>
                </a:cubicBezTo>
                <a:lnTo>
                  <a:pt x="37327" y="41433"/>
                </a:lnTo>
                <a:cubicBezTo>
                  <a:pt x="37348" y="41434"/>
                  <a:pt x="37368" y="41435"/>
                  <a:pt x="37388" y="41435"/>
                </a:cubicBezTo>
                <a:cubicBezTo>
                  <a:pt x="37761" y="41435"/>
                  <a:pt x="38063" y="41147"/>
                  <a:pt x="38094" y="40799"/>
                </a:cubicBezTo>
                <a:lnTo>
                  <a:pt x="41464" y="4139"/>
                </a:lnTo>
                <a:cubicBezTo>
                  <a:pt x="41497" y="3739"/>
                  <a:pt x="41197" y="3406"/>
                  <a:pt x="40830" y="3372"/>
                </a:cubicBezTo>
                <a:lnTo>
                  <a:pt x="4170" y="3"/>
                </a:lnTo>
                <a:cubicBezTo>
                  <a:pt x="4150" y="1"/>
                  <a:pt x="4130" y="1"/>
                  <a:pt x="4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rot="331324">
            <a:off x="7301425" y="734625"/>
            <a:ext cx="1201146" cy="1192817"/>
          </a:xfrm>
          <a:custGeom>
            <a:avLst/>
            <a:gdLst/>
            <a:ahLst/>
            <a:cxnLst/>
            <a:rect l="l" t="t" r="r" b="b"/>
            <a:pathLst>
              <a:path w="42031" h="41998" extrusionOk="0">
                <a:moveTo>
                  <a:pt x="3336" y="2152"/>
                </a:moveTo>
                <a:lnTo>
                  <a:pt x="3136" y="4237"/>
                </a:lnTo>
                <a:lnTo>
                  <a:pt x="3142" y="4238"/>
                </a:lnTo>
                <a:lnTo>
                  <a:pt x="3336" y="2152"/>
                </a:lnTo>
                <a:close/>
                <a:moveTo>
                  <a:pt x="7806" y="435"/>
                </a:moveTo>
                <a:lnTo>
                  <a:pt x="11975" y="835"/>
                </a:lnTo>
                <a:lnTo>
                  <a:pt x="11575" y="5004"/>
                </a:lnTo>
                <a:lnTo>
                  <a:pt x="7405" y="4604"/>
                </a:lnTo>
                <a:lnTo>
                  <a:pt x="7806" y="435"/>
                </a:lnTo>
                <a:close/>
                <a:moveTo>
                  <a:pt x="12109" y="835"/>
                </a:moveTo>
                <a:lnTo>
                  <a:pt x="16278" y="1235"/>
                </a:lnTo>
                <a:lnTo>
                  <a:pt x="15911" y="5405"/>
                </a:lnTo>
                <a:lnTo>
                  <a:pt x="11742" y="5004"/>
                </a:lnTo>
                <a:lnTo>
                  <a:pt x="12109" y="835"/>
                </a:lnTo>
                <a:close/>
                <a:moveTo>
                  <a:pt x="16378" y="1235"/>
                </a:moveTo>
                <a:lnTo>
                  <a:pt x="20548" y="1602"/>
                </a:lnTo>
                <a:lnTo>
                  <a:pt x="20181" y="5772"/>
                </a:lnTo>
                <a:lnTo>
                  <a:pt x="16012" y="5405"/>
                </a:lnTo>
                <a:lnTo>
                  <a:pt x="16378" y="1235"/>
                </a:lnTo>
                <a:close/>
                <a:moveTo>
                  <a:pt x="20682" y="1635"/>
                </a:moveTo>
                <a:lnTo>
                  <a:pt x="24851" y="2002"/>
                </a:lnTo>
                <a:lnTo>
                  <a:pt x="24451" y="6172"/>
                </a:lnTo>
                <a:lnTo>
                  <a:pt x="20281" y="5805"/>
                </a:lnTo>
                <a:lnTo>
                  <a:pt x="20682" y="1635"/>
                </a:lnTo>
                <a:close/>
                <a:moveTo>
                  <a:pt x="24951" y="2002"/>
                </a:moveTo>
                <a:lnTo>
                  <a:pt x="29121" y="2403"/>
                </a:lnTo>
                <a:lnTo>
                  <a:pt x="28754" y="6572"/>
                </a:lnTo>
                <a:lnTo>
                  <a:pt x="24584" y="6172"/>
                </a:lnTo>
                <a:lnTo>
                  <a:pt x="24951" y="2002"/>
                </a:lnTo>
                <a:close/>
                <a:moveTo>
                  <a:pt x="29221" y="2403"/>
                </a:moveTo>
                <a:lnTo>
                  <a:pt x="33391" y="2770"/>
                </a:lnTo>
                <a:lnTo>
                  <a:pt x="33024" y="6939"/>
                </a:lnTo>
                <a:lnTo>
                  <a:pt x="28854" y="6572"/>
                </a:lnTo>
                <a:lnTo>
                  <a:pt x="29221" y="2403"/>
                </a:lnTo>
                <a:close/>
                <a:moveTo>
                  <a:pt x="33491" y="2803"/>
                </a:moveTo>
                <a:lnTo>
                  <a:pt x="37660" y="3203"/>
                </a:lnTo>
                <a:lnTo>
                  <a:pt x="37293" y="7373"/>
                </a:lnTo>
                <a:lnTo>
                  <a:pt x="33124" y="6973"/>
                </a:lnTo>
                <a:lnTo>
                  <a:pt x="33491" y="2803"/>
                </a:lnTo>
                <a:close/>
                <a:moveTo>
                  <a:pt x="37794" y="3203"/>
                </a:moveTo>
                <a:lnTo>
                  <a:pt x="41963" y="3603"/>
                </a:lnTo>
                <a:lnTo>
                  <a:pt x="41563" y="7773"/>
                </a:lnTo>
                <a:lnTo>
                  <a:pt x="37393" y="7373"/>
                </a:lnTo>
                <a:lnTo>
                  <a:pt x="37794" y="3203"/>
                </a:lnTo>
                <a:close/>
                <a:moveTo>
                  <a:pt x="3136" y="4337"/>
                </a:moveTo>
                <a:lnTo>
                  <a:pt x="2735" y="8507"/>
                </a:lnTo>
                <a:lnTo>
                  <a:pt x="2771" y="8510"/>
                </a:lnTo>
                <a:lnTo>
                  <a:pt x="2771" y="8510"/>
                </a:lnTo>
                <a:lnTo>
                  <a:pt x="3136" y="4371"/>
                </a:lnTo>
                <a:lnTo>
                  <a:pt x="3136" y="4337"/>
                </a:lnTo>
                <a:close/>
                <a:moveTo>
                  <a:pt x="7405" y="4738"/>
                </a:moveTo>
                <a:lnTo>
                  <a:pt x="11575" y="5105"/>
                </a:lnTo>
                <a:lnTo>
                  <a:pt x="11208" y="9274"/>
                </a:lnTo>
                <a:lnTo>
                  <a:pt x="7038" y="8907"/>
                </a:lnTo>
                <a:lnTo>
                  <a:pt x="7405" y="4738"/>
                </a:lnTo>
                <a:close/>
                <a:moveTo>
                  <a:pt x="11708" y="5138"/>
                </a:moveTo>
                <a:lnTo>
                  <a:pt x="15878" y="5505"/>
                </a:lnTo>
                <a:lnTo>
                  <a:pt x="15511" y="9674"/>
                </a:lnTo>
                <a:lnTo>
                  <a:pt x="11342" y="9308"/>
                </a:lnTo>
                <a:lnTo>
                  <a:pt x="11708" y="5138"/>
                </a:lnTo>
                <a:close/>
                <a:moveTo>
                  <a:pt x="16012" y="5505"/>
                </a:moveTo>
                <a:lnTo>
                  <a:pt x="20181" y="5905"/>
                </a:lnTo>
                <a:lnTo>
                  <a:pt x="19781" y="10075"/>
                </a:lnTo>
                <a:lnTo>
                  <a:pt x="15611" y="9674"/>
                </a:lnTo>
                <a:lnTo>
                  <a:pt x="16012" y="5505"/>
                </a:lnTo>
                <a:close/>
                <a:moveTo>
                  <a:pt x="20281" y="5905"/>
                </a:moveTo>
                <a:lnTo>
                  <a:pt x="24451" y="6305"/>
                </a:lnTo>
                <a:lnTo>
                  <a:pt x="24084" y="10442"/>
                </a:lnTo>
                <a:lnTo>
                  <a:pt x="19914" y="10075"/>
                </a:lnTo>
                <a:lnTo>
                  <a:pt x="20281" y="5905"/>
                </a:lnTo>
                <a:close/>
                <a:moveTo>
                  <a:pt x="24551" y="6305"/>
                </a:moveTo>
                <a:lnTo>
                  <a:pt x="28721" y="6672"/>
                </a:lnTo>
                <a:lnTo>
                  <a:pt x="28354" y="10842"/>
                </a:lnTo>
                <a:lnTo>
                  <a:pt x="24184" y="10475"/>
                </a:lnTo>
                <a:lnTo>
                  <a:pt x="24551" y="6305"/>
                </a:lnTo>
                <a:close/>
                <a:moveTo>
                  <a:pt x="28821" y="6672"/>
                </a:moveTo>
                <a:lnTo>
                  <a:pt x="32990" y="7073"/>
                </a:lnTo>
                <a:lnTo>
                  <a:pt x="32623" y="11242"/>
                </a:lnTo>
                <a:lnTo>
                  <a:pt x="28454" y="10842"/>
                </a:lnTo>
                <a:lnTo>
                  <a:pt x="28821" y="6672"/>
                </a:lnTo>
                <a:close/>
                <a:moveTo>
                  <a:pt x="33090" y="7106"/>
                </a:moveTo>
                <a:lnTo>
                  <a:pt x="37260" y="7473"/>
                </a:lnTo>
                <a:lnTo>
                  <a:pt x="36893" y="11643"/>
                </a:lnTo>
                <a:lnTo>
                  <a:pt x="32723" y="11276"/>
                </a:lnTo>
                <a:lnTo>
                  <a:pt x="33090" y="7106"/>
                </a:lnTo>
                <a:close/>
                <a:moveTo>
                  <a:pt x="37393" y="7506"/>
                </a:moveTo>
                <a:lnTo>
                  <a:pt x="41563" y="7873"/>
                </a:lnTo>
                <a:lnTo>
                  <a:pt x="41163" y="12043"/>
                </a:lnTo>
                <a:lnTo>
                  <a:pt x="36993" y="11676"/>
                </a:lnTo>
                <a:lnTo>
                  <a:pt x="37393" y="7506"/>
                </a:lnTo>
                <a:close/>
                <a:moveTo>
                  <a:pt x="2735" y="8607"/>
                </a:moveTo>
                <a:lnTo>
                  <a:pt x="2368" y="12777"/>
                </a:lnTo>
                <a:lnTo>
                  <a:pt x="2372" y="12777"/>
                </a:lnTo>
                <a:lnTo>
                  <a:pt x="2769" y="8640"/>
                </a:lnTo>
                <a:lnTo>
                  <a:pt x="2769" y="8610"/>
                </a:lnTo>
                <a:lnTo>
                  <a:pt x="2769" y="8610"/>
                </a:lnTo>
                <a:lnTo>
                  <a:pt x="2735" y="8607"/>
                </a:lnTo>
                <a:close/>
                <a:moveTo>
                  <a:pt x="7005" y="9007"/>
                </a:moveTo>
                <a:lnTo>
                  <a:pt x="11175" y="9374"/>
                </a:lnTo>
                <a:lnTo>
                  <a:pt x="10808" y="13577"/>
                </a:lnTo>
                <a:lnTo>
                  <a:pt x="6638" y="13177"/>
                </a:lnTo>
                <a:lnTo>
                  <a:pt x="7005" y="9007"/>
                </a:lnTo>
                <a:close/>
                <a:moveTo>
                  <a:pt x="11342" y="9408"/>
                </a:moveTo>
                <a:lnTo>
                  <a:pt x="15511" y="9775"/>
                </a:lnTo>
                <a:lnTo>
                  <a:pt x="15111" y="13944"/>
                </a:lnTo>
                <a:lnTo>
                  <a:pt x="10941" y="13577"/>
                </a:lnTo>
                <a:lnTo>
                  <a:pt x="11342" y="9408"/>
                </a:lnTo>
                <a:close/>
                <a:moveTo>
                  <a:pt x="15611" y="9808"/>
                </a:moveTo>
                <a:lnTo>
                  <a:pt x="19781" y="10175"/>
                </a:lnTo>
                <a:lnTo>
                  <a:pt x="19381" y="14344"/>
                </a:lnTo>
                <a:lnTo>
                  <a:pt x="15211" y="13978"/>
                </a:lnTo>
                <a:lnTo>
                  <a:pt x="15611" y="9808"/>
                </a:lnTo>
                <a:close/>
                <a:moveTo>
                  <a:pt x="19881" y="10175"/>
                </a:moveTo>
                <a:lnTo>
                  <a:pt x="24051" y="10575"/>
                </a:lnTo>
                <a:lnTo>
                  <a:pt x="23684" y="14745"/>
                </a:lnTo>
                <a:lnTo>
                  <a:pt x="19514" y="14344"/>
                </a:lnTo>
                <a:lnTo>
                  <a:pt x="19881" y="10175"/>
                </a:lnTo>
                <a:close/>
                <a:moveTo>
                  <a:pt x="24184" y="10575"/>
                </a:moveTo>
                <a:lnTo>
                  <a:pt x="28354" y="10975"/>
                </a:lnTo>
                <a:lnTo>
                  <a:pt x="27953" y="15145"/>
                </a:lnTo>
                <a:lnTo>
                  <a:pt x="23784" y="14745"/>
                </a:lnTo>
                <a:lnTo>
                  <a:pt x="24184" y="10575"/>
                </a:lnTo>
                <a:close/>
                <a:moveTo>
                  <a:pt x="28454" y="10975"/>
                </a:moveTo>
                <a:lnTo>
                  <a:pt x="32623" y="11342"/>
                </a:lnTo>
                <a:lnTo>
                  <a:pt x="32223" y="15512"/>
                </a:lnTo>
                <a:lnTo>
                  <a:pt x="28053" y="15145"/>
                </a:lnTo>
                <a:lnTo>
                  <a:pt x="28454" y="10975"/>
                </a:lnTo>
                <a:close/>
                <a:moveTo>
                  <a:pt x="32723" y="11376"/>
                </a:moveTo>
                <a:lnTo>
                  <a:pt x="36893" y="11776"/>
                </a:lnTo>
                <a:lnTo>
                  <a:pt x="36493" y="15946"/>
                </a:lnTo>
                <a:lnTo>
                  <a:pt x="32323" y="15545"/>
                </a:lnTo>
                <a:lnTo>
                  <a:pt x="32723" y="11376"/>
                </a:lnTo>
                <a:close/>
                <a:moveTo>
                  <a:pt x="36993" y="11776"/>
                </a:moveTo>
                <a:lnTo>
                  <a:pt x="41163" y="12143"/>
                </a:lnTo>
                <a:lnTo>
                  <a:pt x="40796" y="16313"/>
                </a:lnTo>
                <a:lnTo>
                  <a:pt x="36626" y="15946"/>
                </a:lnTo>
                <a:lnTo>
                  <a:pt x="36993" y="11776"/>
                </a:lnTo>
                <a:close/>
                <a:moveTo>
                  <a:pt x="2335" y="12910"/>
                </a:moveTo>
                <a:lnTo>
                  <a:pt x="1968" y="17080"/>
                </a:lnTo>
                <a:lnTo>
                  <a:pt x="2002" y="17083"/>
                </a:lnTo>
                <a:lnTo>
                  <a:pt x="2002" y="17083"/>
                </a:lnTo>
                <a:lnTo>
                  <a:pt x="2002" y="17080"/>
                </a:lnTo>
                <a:lnTo>
                  <a:pt x="2368" y="12913"/>
                </a:lnTo>
                <a:lnTo>
                  <a:pt x="2335" y="12910"/>
                </a:lnTo>
                <a:close/>
                <a:moveTo>
                  <a:pt x="6638" y="13277"/>
                </a:moveTo>
                <a:lnTo>
                  <a:pt x="10808" y="13677"/>
                </a:lnTo>
                <a:lnTo>
                  <a:pt x="10408" y="17847"/>
                </a:lnTo>
                <a:lnTo>
                  <a:pt x="6238" y="17447"/>
                </a:lnTo>
                <a:lnTo>
                  <a:pt x="6638" y="13277"/>
                </a:lnTo>
                <a:close/>
                <a:moveTo>
                  <a:pt x="10941" y="13677"/>
                </a:moveTo>
                <a:lnTo>
                  <a:pt x="15111" y="14078"/>
                </a:lnTo>
                <a:lnTo>
                  <a:pt x="14744" y="18247"/>
                </a:lnTo>
                <a:lnTo>
                  <a:pt x="10574" y="17847"/>
                </a:lnTo>
                <a:lnTo>
                  <a:pt x="10941" y="13677"/>
                </a:lnTo>
                <a:close/>
                <a:moveTo>
                  <a:pt x="15211" y="14111"/>
                </a:moveTo>
                <a:lnTo>
                  <a:pt x="19381" y="14478"/>
                </a:lnTo>
                <a:lnTo>
                  <a:pt x="19014" y="18648"/>
                </a:lnTo>
                <a:lnTo>
                  <a:pt x="14844" y="18281"/>
                </a:lnTo>
                <a:lnTo>
                  <a:pt x="15211" y="14111"/>
                </a:lnTo>
                <a:close/>
                <a:moveTo>
                  <a:pt x="19514" y="14478"/>
                </a:moveTo>
                <a:lnTo>
                  <a:pt x="23684" y="14845"/>
                </a:lnTo>
                <a:lnTo>
                  <a:pt x="23283" y="19014"/>
                </a:lnTo>
                <a:lnTo>
                  <a:pt x="19114" y="18648"/>
                </a:lnTo>
                <a:lnTo>
                  <a:pt x="19514" y="14478"/>
                </a:lnTo>
                <a:close/>
                <a:moveTo>
                  <a:pt x="23784" y="14845"/>
                </a:moveTo>
                <a:lnTo>
                  <a:pt x="27953" y="15245"/>
                </a:lnTo>
                <a:lnTo>
                  <a:pt x="27553" y="19415"/>
                </a:lnTo>
                <a:lnTo>
                  <a:pt x="23383" y="19014"/>
                </a:lnTo>
                <a:lnTo>
                  <a:pt x="23784" y="14845"/>
                </a:lnTo>
                <a:close/>
                <a:moveTo>
                  <a:pt x="28053" y="15245"/>
                </a:moveTo>
                <a:lnTo>
                  <a:pt x="32223" y="15612"/>
                </a:lnTo>
                <a:lnTo>
                  <a:pt x="31823" y="19782"/>
                </a:lnTo>
                <a:lnTo>
                  <a:pt x="27653" y="19415"/>
                </a:lnTo>
                <a:lnTo>
                  <a:pt x="28053" y="15245"/>
                </a:lnTo>
                <a:close/>
                <a:moveTo>
                  <a:pt x="32323" y="15645"/>
                </a:moveTo>
                <a:lnTo>
                  <a:pt x="36493" y="16046"/>
                </a:lnTo>
                <a:lnTo>
                  <a:pt x="36126" y="20215"/>
                </a:lnTo>
                <a:lnTo>
                  <a:pt x="31956" y="19815"/>
                </a:lnTo>
                <a:lnTo>
                  <a:pt x="32323" y="15645"/>
                </a:lnTo>
                <a:close/>
                <a:moveTo>
                  <a:pt x="36593" y="16046"/>
                </a:moveTo>
                <a:lnTo>
                  <a:pt x="40763" y="16446"/>
                </a:lnTo>
                <a:lnTo>
                  <a:pt x="40396" y="20616"/>
                </a:lnTo>
                <a:lnTo>
                  <a:pt x="36226" y="20215"/>
                </a:lnTo>
                <a:lnTo>
                  <a:pt x="36593" y="16046"/>
                </a:lnTo>
                <a:close/>
                <a:moveTo>
                  <a:pt x="1968" y="17180"/>
                </a:moveTo>
                <a:lnTo>
                  <a:pt x="1568" y="21349"/>
                </a:lnTo>
                <a:lnTo>
                  <a:pt x="1635" y="21355"/>
                </a:lnTo>
                <a:lnTo>
                  <a:pt x="1635" y="21355"/>
                </a:lnTo>
                <a:lnTo>
                  <a:pt x="1635" y="21349"/>
                </a:lnTo>
                <a:lnTo>
                  <a:pt x="2001" y="17183"/>
                </a:lnTo>
                <a:lnTo>
                  <a:pt x="2001" y="17183"/>
                </a:lnTo>
                <a:lnTo>
                  <a:pt x="1968" y="17180"/>
                </a:lnTo>
                <a:close/>
                <a:moveTo>
                  <a:pt x="6238" y="17580"/>
                </a:moveTo>
                <a:lnTo>
                  <a:pt x="10408" y="17947"/>
                </a:lnTo>
                <a:lnTo>
                  <a:pt x="10041" y="22117"/>
                </a:lnTo>
                <a:lnTo>
                  <a:pt x="5871" y="21750"/>
                </a:lnTo>
                <a:lnTo>
                  <a:pt x="6238" y="17580"/>
                </a:lnTo>
                <a:close/>
                <a:moveTo>
                  <a:pt x="10541" y="17980"/>
                </a:moveTo>
                <a:lnTo>
                  <a:pt x="14711" y="18347"/>
                </a:lnTo>
                <a:lnTo>
                  <a:pt x="14344" y="22517"/>
                </a:lnTo>
                <a:lnTo>
                  <a:pt x="10174" y="22150"/>
                </a:lnTo>
                <a:lnTo>
                  <a:pt x="10541" y="17980"/>
                </a:lnTo>
                <a:close/>
                <a:moveTo>
                  <a:pt x="14844" y="18347"/>
                </a:moveTo>
                <a:lnTo>
                  <a:pt x="19014" y="18748"/>
                </a:lnTo>
                <a:lnTo>
                  <a:pt x="18613" y="22917"/>
                </a:lnTo>
                <a:lnTo>
                  <a:pt x="14444" y="22517"/>
                </a:lnTo>
                <a:lnTo>
                  <a:pt x="14844" y="18347"/>
                </a:lnTo>
                <a:close/>
                <a:moveTo>
                  <a:pt x="19114" y="18748"/>
                </a:moveTo>
                <a:lnTo>
                  <a:pt x="23283" y="19115"/>
                </a:lnTo>
                <a:lnTo>
                  <a:pt x="22883" y="23284"/>
                </a:lnTo>
                <a:lnTo>
                  <a:pt x="18713" y="22917"/>
                </a:lnTo>
                <a:lnTo>
                  <a:pt x="19114" y="18748"/>
                </a:lnTo>
                <a:close/>
                <a:moveTo>
                  <a:pt x="23383" y="19148"/>
                </a:moveTo>
                <a:lnTo>
                  <a:pt x="27553" y="19515"/>
                </a:lnTo>
                <a:lnTo>
                  <a:pt x="27186" y="23684"/>
                </a:lnTo>
                <a:lnTo>
                  <a:pt x="23017" y="23318"/>
                </a:lnTo>
                <a:lnTo>
                  <a:pt x="23383" y="19148"/>
                </a:lnTo>
                <a:close/>
                <a:moveTo>
                  <a:pt x="27653" y="19515"/>
                </a:moveTo>
                <a:lnTo>
                  <a:pt x="31823" y="19915"/>
                </a:lnTo>
                <a:lnTo>
                  <a:pt x="31456" y="24085"/>
                </a:lnTo>
                <a:lnTo>
                  <a:pt x="27286" y="23684"/>
                </a:lnTo>
                <a:lnTo>
                  <a:pt x="27653" y="19515"/>
                </a:lnTo>
                <a:close/>
                <a:moveTo>
                  <a:pt x="31923" y="19948"/>
                </a:moveTo>
                <a:lnTo>
                  <a:pt x="36093" y="20315"/>
                </a:lnTo>
                <a:lnTo>
                  <a:pt x="35726" y="24485"/>
                </a:lnTo>
                <a:lnTo>
                  <a:pt x="31556" y="24118"/>
                </a:lnTo>
                <a:lnTo>
                  <a:pt x="31923" y="19948"/>
                </a:lnTo>
                <a:close/>
                <a:moveTo>
                  <a:pt x="36226" y="20349"/>
                </a:moveTo>
                <a:lnTo>
                  <a:pt x="40396" y="20716"/>
                </a:lnTo>
                <a:lnTo>
                  <a:pt x="39995" y="24885"/>
                </a:lnTo>
                <a:lnTo>
                  <a:pt x="35826" y="24518"/>
                </a:lnTo>
                <a:lnTo>
                  <a:pt x="36226" y="20349"/>
                </a:lnTo>
                <a:close/>
                <a:moveTo>
                  <a:pt x="1568" y="21450"/>
                </a:moveTo>
                <a:lnTo>
                  <a:pt x="1168" y="25619"/>
                </a:lnTo>
                <a:lnTo>
                  <a:pt x="1234" y="25626"/>
                </a:lnTo>
                <a:lnTo>
                  <a:pt x="1234" y="25626"/>
                </a:lnTo>
                <a:lnTo>
                  <a:pt x="1234" y="25619"/>
                </a:lnTo>
                <a:lnTo>
                  <a:pt x="1634" y="21456"/>
                </a:lnTo>
                <a:lnTo>
                  <a:pt x="1634" y="21456"/>
                </a:lnTo>
                <a:lnTo>
                  <a:pt x="1568" y="21450"/>
                </a:lnTo>
                <a:close/>
                <a:moveTo>
                  <a:pt x="5838" y="21850"/>
                </a:moveTo>
                <a:lnTo>
                  <a:pt x="10007" y="22250"/>
                </a:lnTo>
                <a:lnTo>
                  <a:pt x="9640" y="26420"/>
                </a:lnTo>
                <a:lnTo>
                  <a:pt x="5471" y="26020"/>
                </a:lnTo>
                <a:lnTo>
                  <a:pt x="5838" y="21850"/>
                </a:lnTo>
                <a:close/>
                <a:moveTo>
                  <a:pt x="10174" y="22250"/>
                </a:moveTo>
                <a:lnTo>
                  <a:pt x="14344" y="22617"/>
                </a:lnTo>
                <a:lnTo>
                  <a:pt x="13943" y="26787"/>
                </a:lnTo>
                <a:lnTo>
                  <a:pt x="9774" y="26420"/>
                </a:lnTo>
                <a:lnTo>
                  <a:pt x="10174" y="22250"/>
                </a:lnTo>
                <a:close/>
                <a:moveTo>
                  <a:pt x="14444" y="22650"/>
                </a:moveTo>
                <a:lnTo>
                  <a:pt x="18613" y="23017"/>
                </a:lnTo>
                <a:lnTo>
                  <a:pt x="18213" y="27187"/>
                </a:lnTo>
                <a:lnTo>
                  <a:pt x="14043" y="26820"/>
                </a:lnTo>
                <a:lnTo>
                  <a:pt x="14444" y="22650"/>
                </a:lnTo>
                <a:close/>
                <a:moveTo>
                  <a:pt x="18713" y="23017"/>
                </a:moveTo>
                <a:lnTo>
                  <a:pt x="22883" y="23418"/>
                </a:lnTo>
                <a:lnTo>
                  <a:pt x="22516" y="27587"/>
                </a:lnTo>
                <a:lnTo>
                  <a:pt x="18347" y="27187"/>
                </a:lnTo>
                <a:lnTo>
                  <a:pt x="18713" y="23017"/>
                </a:lnTo>
                <a:close/>
                <a:moveTo>
                  <a:pt x="22983" y="23418"/>
                </a:moveTo>
                <a:lnTo>
                  <a:pt x="27153" y="23818"/>
                </a:lnTo>
                <a:lnTo>
                  <a:pt x="26786" y="27954"/>
                </a:lnTo>
                <a:lnTo>
                  <a:pt x="22616" y="27587"/>
                </a:lnTo>
                <a:lnTo>
                  <a:pt x="22983" y="23418"/>
                </a:lnTo>
                <a:close/>
                <a:moveTo>
                  <a:pt x="27253" y="23818"/>
                </a:moveTo>
                <a:lnTo>
                  <a:pt x="31423" y="24185"/>
                </a:lnTo>
                <a:lnTo>
                  <a:pt x="31056" y="28355"/>
                </a:lnTo>
                <a:lnTo>
                  <a:pt x="26886" y="27988"/>
                </a:lnTo>
                <a:lnTo>
                  <a:pt x="27253" y="23818"/>
                </a:lnTo>
                <a:close/>
                <a:moveTo>
                  <a:pt x="31556" y="24218"/>
                </a:moveTo>
                <a:lnTo>
                  <a:pt x="35726" y="24585"/>
                </a:lnTo>
                <a:lnTo>
                  <a:pt x="35325" y="28788"/>
                </a:lnTo>
                <a:lnTo>
                  <a:pt x="31156" y="28388"/>
                </a:lnTo>
                <a:lnTo>
                  <a:pt x="31556" y="24218"/>
                </a:lnTo>
                <a:close/>
                <a:moveTo>
                  <a:pt x="35826" y="24618"/>
                </a:moveTo>
                <a:lnTo>
                  <a:pt x="39995" y="24985"/>
                </a:lnTo>
                <a:lnTo>
                  <a:pt x="39595" y="29155"/>
                </a:lnTo>
                <a:lnTo>
                  <a:pt x="35425" y="28788"/>
                </a:lnTo>
                <a:lnTo>
                  <a:pt x="35826" y="24618"/>
                </a:lnTo>
                <a:close/>
                <a:moveTo>
                  <a:pt x="1168" y="25753"/>
                </a:moveTo>
                <a:lnTo>
                  <a:pt x="801" y="29922"/>
                </a:lnTo>
                <a:lnTo>
                  <a:pt x="867" y="29928"/>
                </a:lnTo>
                <a:lnTo>
                  <a:pt x="867" y="29928"/>
                </a:lnTo>
                <a:lnTo>
                  <a:pt x="867" y="29889"/>
                </a:lnTo>
                <a:lnTo>
                  <a:pt x="1231" y="25758"/>
                </a:lnTo>
                <a:lnTo>
                  <a:pt x="1231" y="25758"/>
                </a:lnTo>
                <a:lnTo>
                  <a:pt x="1168" y="25753"/>
                </a:lnTo>
                <a:close/>
                <a:moveTo>
                  <a:pt x="5471" y="26120"/>
                </a:moveTo>
                <a:lnTo>
                  <a:pt x="9640" y="26520"/>
                </a:lnTo>
                <a:lnTo>
                  <a:pt x="9240" y="30690"/>
                </a:lnTo>
                <a:lnTo>
                  <a:pt x="5070" y="30289"/>
                </a:lnTo>
                <a:lnTo>
                  <a:pt x="5471" y="26120"/>
                </a:lnTo>
                <a:close/>
                <a:moveTo>
                  <a:pt x="9774" y="26520"/>
                </a:moveTo>
                <a:lnTo>
                  <a:pt x="13943" y="26920"/>
                </a:lnTo>
                <a:lnTo>
                  <a:pt x="13543" y="31090"/>
                </a:lnTo>
                <a:lnTo>
                  <a:pt x="9373" y="30690"/>
                </a:lnTo>
                <a:lnTo>
                  <a:pt x="9774" y="26520"/>
                </a:lnTo>
                <a:close/>
                <a:moveTo>
                  <a:pt x="14043" y="26920"/>
                </a:moveTo>
                <a:lnTo>
                  <a:pt x="18213" y="27287"/>
                </a:lnTo>
                <a:lnTo>
                  <a:pt x="17846" y="31457"/>
                </a:lnTo>
                <a:lnTo>
                  <a:pt x="13677" y="31090"/>
                </a:lnTo>
                <a:lnTo>
                  <a:pt x="14043" y="26920"/>
                </a:lnTo>
                <a:close/>
                <a:moveTo>
                  <a:pt x="18313" y="27320"/>
                </a:moveTo>
                <a:lnTo>
                  <a:pt x="22483" y="27687"/>
                </a:lnTo>
                <a:lnTo>
                  <a:pt x="22116" y="31857"/>
                </a:lnTo>
                <a:lnTo>
                  <a:pt x="17946" y="31490"/>
                </a:lnTo>
                <a:lnTo>
                  <a:pt x="18313" y="27320"/>
                </a:lnTo>
                <a:close/>
                <a:moveTo>
                  <a:pt x="22616" y="27687"/>
                </a:moveTo>
                <a:lnTo>
                  <a:pt x="26786" y="28088"/>
                </a:lnTo>
                <a:lnTo>
                  <a:pt x="26386" y="32257"/>
                </a:lnTo>
                <a:lnTo>
                  <a:pt x="22216" y="31857"/>
                </a:lnTo>
                <a:lnTo>
                  <a:pt x="22616" y="27687"/>
                </a:lnTo>
                <a:close/>
                <a:moveTo>
                  <a:pt x="26886" y="28088"/>
                </a:moveTo>
                <a:lnTo>
                  <a:pt x="31056" y="28455"/>
                </a:lnTo>
                <a:lnTo>
                  <a:pt x="30655" y="32624"/>
                </a:lnTo>
                <a:lnTo>
                  <a:pt x="26486" y="32257"/>
                </a:lnTo>
                <a:lnTo>
                  <a:pt x="26886" y="28088"/>
                </a:lnTo>
                <a:close/>
                <a:moveTo>
                  <a:pt x="31156" y="28488"/>
                </a:moveTo>
                <a:lnTo>
                  <a:pt x="35325" y="28888"/>
                </a:lnTo>
                <a:lnTo>
                  <a:pt x="34925" y="33058"/>
                </a:lnTo>
                <a:lnTo>
                  <a:pt x="30755" y="32658"/>
                </a:lnTo>
                <a:lnTo>
                  <a:pt x="31156" y="28488"/>
                </a:lnTo>
                <a:close/>
                <a:moveTo>
                  <a:pt x="35425" y="28888"/>
                </a:moveTo>
                <a:lnTo>
                  <a:pt x="39595" y="29289"/>
                </a:lnTo>
                <a:lnTo>
                  <a:pt x="39228" y="33458"/>
                </a:lnTo>
                <a:lnTo>
                  <a:pt x="35058" y="33058"/>
                </a:lnTo>
                <a:lnTo>
                  <a:pt x="35425" y="28888"/>
                </a:lnTo>
                <a:close/>
                <a:moveTo>
                  <a:pt x="767" y="30022"/>
                </a:moveTo>
                <a:lnTo>
                  <a:pt x="400" y="34192"/>
                </a:lnTo>
                <a:lnTo>
                  <a:pt x="467" y="34198"/>
                </a:lnTo>
                <a:lnTo>
                  <a:pt x="467" y="34198"/>
                </a:lnTo>
                <a:lnTo>
                  <a:pt x="467" y="34159"/>
                </a:lnTo>
                <a:lnTo>
                  <a:pt x="863" y="30031"/>
                </a:lnTo>
                <a:lnTo>
                  <a:pt x="863" y="30031"/>
                </a:lnTo>
                <a:lnTo>
                  <a:pt x="767" y="30022"/>
                </a:lnTo>
                <a:close/>
                <a:moveTo>
                  <a:pt x="5070" y="30423"/>
                </a:moveTo>
                <a:lnTo>
                  <a:pt x="9240" y="30790"/>
                </a:lnTo>
                <a:lnTo>
                  <a:pt x="8840" y="34959"/>
                </a:lnTo>
                <a:lnTo>
                  <a:pt x="4670" y="34592"/>
                </a:lnTo>
                <a:lnTo>
                  <a:pt x="5070" y="30423"/>
                </a:lnTo>
                <a:close/>
                <a:moveTo>
                  <a:pt x="9373" y="30823"/>
                </a:moveTo>
                <a:lnTo>
                  <a:pt x="13543" y="31190"/>
                </a:lnTo>
                <a:lnTo>
                  <a:pt x="13176" y="35360"/>
                </a:lnTo>
                <a:lnTo>
                  <a:pt x="9007" y="34993"/>
                </a:lnTo>
                <a:lnTo>
                  <a:pt x="9373" y="30823"/>
                </a:lnTo>
                <a:close/>
                <a:moveTo>
                  <a:pt x="13643" y="31190"/>
                </a:moveTo>
                <a:lnTo>
                  <a:pt x="17813" y="31590"/>
                </a:lnTo>
                <a:lnTo>
                  <a:pt x="17446" y="35760"/>
                </a:lnTo>
                <a:lnTo>
                  <a:pt x="13276" y="35360"/>
                </a:lnTo>
                <a:lnTo>
                  <a:pt x="13643" y="31190"/>
                </a:lnTo>
                <a:close/>
                <a:moveTo>
                  <a:pt x="17913" y="31590"/>
                </a:moveTo>
                <a:lnTo>
                  <a:pt x="22083" y="31957"/>
                </a:lnTo>
                <a:lnTo>
                  <a:pt x="21716" y="36127"/>
                </a:lnTo>
                <a:lnTo>
                  <a:pt x="17546" y="35760"/>
                </a:lnTo>
                <a:lnTo>
                  <a:pt x="17913" y="31590"/>
                </a:lnTo>
                <a:close/>
                <a:moveTo>
                  <a:pt x="22216" y="31990"/>
                </a:moveTo>
                <a:lnTo>
                  <a:pt x="26386" y="32357"/>
                </a:lnTo>
                <a:lnTo>
                  <a:pt x="25985" y="36527"/>
                </a:lnTo>
                <a:lnTo>
                  <a:pt x="21816" y="36160"/>
                </a:lnTo>
                <a:lnTo>
                  <a:pt x="22216" y="31990"/>
                </a:lnTo>
                <a:close/>
                <a:moveTo>
                  <a:pt x="26486" y="32357"/>
                </a:moveTo>
                <a:lnTo>
                  <a:pt x="30655" y="32758"/>
                </a:lnTo>
                <a:lnTo>
                  <a:pt x="30255" y="36927"/>
                </a:lnTo>
                <a:lnTo>
                  <a:pt x="26085" y="36527"/>
                </a:lnTo>
                <a:lnTo>
                  <a:pt x="26486" y="32357"/>
                </a:lnTo>
                <a:close/>
                <a:moveTo>
                  <a:pt x="30755" y="32791"/>
                </a:moveTo>
                <a:lnTo>
                  <a:pt x="34925" y="33158"/>
                </a:lnTo>
                <a:lnTo>
                  <a:pt x="34558" y="37328"/>
                </a:lnTo>
                <a:lnTo>
                  <a:pt x="30388" y="36961"/>
                </a:lnTo>
                <a:lnTo>
                  <a:pt x="30755" y="32791"/>
                </a:lnTo>
                <a:close/>
                <a:moveTo>
                  <a:pt x="35025" y="33158"/>
                </a:moveTo>
                <a:lnTo>
                  <a:pt x="39195" y="33558"/>
                </a:lnTo>
                <a:lnTo>
                  <a:pt x="38828" y="37728"/>
                </a:lnTo>
                <a:lnTo>
                  <a:pt x="34658" y="37328"/>
                </a:lnTo>
                <a:lnTo>
                  <a:pt x="35025" y="33158"/>
                </a:lnTo>
                <a:close/>
                <a:moveTo>
                  <a:pt x="400" y="34292"/>
                </a:moveTo>
                <a:lnTo>
                  <a:pt x="0" y="38462"/>
                </a:lnTo>
                <a:lnTo>
                  <a:pt x="72" y="38469"/>
                </a:lnTo>
                <a:lnTo>
                  <a:pt x="72" y="38469"/>
                </a:lnTo>
                <a:lnTo>
                  <a:pt x="460" y="34298"/>
                </a:lnTo>
                <a:lnTo>
                  <a:pt x="460" y="34298"/>
                </a:lnTo>
                <a:lnTo>
                  <a:pt x="400" y="34292"/>
                </a:lnTo>
                <a:close/>
                <a:moveTo>
                  <a:pt x="4670" y="34692"/>
                </a:moveTo>
                <a:lnTo>
                  <a:pt x="8840" y="35059"/>
                </a:lnTo>
                <a:lnTo>
                  <a:pt x="8473" y="39229"/>
                </a:lnTo>
                <a:lnTo>
                  <a:pt x="4303" y="38862"/>
                </a:lnTo>
                <a:lnTo>
                  <a:pt x="4670" y="34692"/>
                </a:lnTo>
                <a:close/>
                <a:moveTo>
                  <a:pt x="8940" y="35093"/>
                </a:moveTo>
                <a:lnTo>
                  <a:pt x="13109" y="35460"/>
                </a:lnTo>
                <a:lnTo>
                  <a:pt x="12743" y="39629"/>
                </a:lnTo>
                <a:lnTo>
                  <a:pt x="8573" y="39262"/>
                </a:lnTo>
                <a:lnTo>
                  <a:pt x="8940" y="35093"/>
                </a:lnTo>
                <a:close/>
                <a:moveTo>
                  <a:pt x="12876" y="39663"/>
                </a:moveTo>
                <a:lnTo>
                  <a:pt x="14077" y="39768"/>
                </a:lnTo>
                <a:lnTo>
                  <a:pt x="14077" y="39768"/>
                </a:lnTo>
                <a:lnTo>
                  <a:pt x="12976" y="39663"/>
                </a:lnTo>
                <a:close/>
                <a:moveTo>
                  <a:pt x="20215" y="40324"/>
                </a:moveTo>
                <a:lnTo>
                  <a:pt x="21315" y="40430"/>
                </a:lnTo>
                <a:lnTo>
                  <a:pt x="21316" y="40421"/>
                </a:lnTo>
                <a:lnTo>
                  <a:pt x="21316" y="40421"/>
                </a:lnTo>
                <a:lnTo>
                  <a:pt x="20215" y="40324"/>
                </a:lnTo>
                <a:close/>
                <a:moveTo>
                  <a:pt x="21449" y="40430"/>
                </a:moveTo>
                <a:lnTo>
                  <a:pt x="25618" y="40830"/>
                </a:lnTo>
                <a:lnTo>
                  <a:pt x="25619" y="40824"/>
                </a:lnTo>
                <a:lnTo>
                  <a:pt x="25619" y="40824"/>
                </a:lnTo>
                <a:lnTo>
                  <a:pt x="21515" y="40430"/>
                </a:lnTo>
                <a:close/>
                <a:moveTo>
                  <a:pt x="25718" y="40830"/>
                </a:moveTo>
                <a:lnTo>
                  <a:pt x="29888" y="41197"/>
                </a:lnTo>
                <a:lnTo>
                  <a:pt x="29889" y="41191"/>
                </a:lnTo>
                <a:lnTo>
                  <a:pt x="29889" y="41191"/>
                </a:lnTo>
                <a:lnTo>
                  <a:pt x="25785" y="40830"/>
                </a:lnTo>
                <a:close/>
                <a:moveTo>
                  <a:pt x="29991" y="41197"/>
                </a:moveTo>
                <a:lnTo>
                  <a:pt x="29988" y="41230"/>
                </a:lnTo>
                <a:lnTo>
                  <a:pt x="34158" y="41631"/>
                </a:lnTo>
                <a:lnTo>
                  <a:pt x="34161" y="41591"/>
                </a:lnTo>
                <a:lnTo>
                  <a:pt x="30055" y="41197"/>
                </a:lnTo>
                <a:close/>
                <a:moveTo>
                  <a:pt x="3536" y="1"/>
                </a:moveTo>
                <a:lnTo>
                  <a:pt x="3336" y="2152"/>
                </a:lnTo>
                <a:lnTo>
                  <a:pt x="3536" y="68"/>
                </a:lnTo>
                <a:lnTo>
                  <a:pt x="7706" y="435"/>
                </a:lnTo>
                <a:lnTo>
                  <a:pt x="7305" y="4604"/>
                </a:lnTo>
                <a:lnTo>
                  <a:pt x="3142" y="4238"/>
                </a:lnTo>
                <a:lnTo>
                  <a:pt x="3136" y="4304"/>
                </a:lnTo>
                <a:lnTo>
                  <a:pt x="3136" y="4337"/>
                </a:lnTo>
                <a:lnTo>
                  <a:pt x="7305" y="4738"/>
                </a:lnTo>
                <a:lnTo>
                  <a:pt x="6905" y="8907"/>
                </a:lnTo>
                <a:lnTo>
                  <a:pt x="2771" y="8510"/>
                </a:lnTo>
                <a:lnTo>
                  <a:pt x="2771" y="8510"/>
                </a:lnTo>
                <a:lnTo>
                  <a:pt x="2769" y="8540"/>
                </a:lnTo>
                <a:lnTo>
                  <a:pt x="2769" y="8610"/>
                </a:lnTo>
                <a:lnTo>
                  <a:pt x="2769" y="8610"/>
                </a:lnTo>
                <a:lnTo>
                  <a:pt x="6905" y="9007"/>
                </a:lnTo>
                <a:lnTo>
                  <a:pt x="6538" y="13177"/>
                </a:lnTo>
                <a:lnTo>
                  <a:pt x="2372" y="12777"/>
                </a:lnTo>
                <a:lnTo>
                  <a:pt x="2368" y="12810"/>
                </a:lnTo>
                <a:lnTo>
                  <a:pt x="2368" y="12910"/>
                </a:lnTo>
                <a:lnTo>
                  <a:pt x="2368" y="12913"/>
                </a:lnTo>
                <a:lnTo>
                  <a:pt x="6505" y="13277"/>
                </a:lnTo>
                <a:lnTo>
                  <a:pt x="6138" y="17447"/>
                </a:lnTo>
                <a:lnTo>
                  <a:pt x="2002" y="17083"/>
                </a:lnTo>
                <a:lnTo>
                  <a:pt x="2002" y="17083"/>
                </a:lnTo>
                <a:lnTo>
                  <a:pt x="2002" y="17180"/>
                </a:lnTo>
                <a:lnTo>
                  <a:pt x="2001" y="17183"/>
                </a:lnTo>
                <a:lnTo>
                  <a:pt x="2001" y="17183"/>
                </a:lnTo>
                <a:lnTo>
                  <a:pt x="6138" y="17547"/>
                </a:lnTo>
                <a:lnTo>
                  <a:pt x="5738" y="21716"/>
                </a:lnTo>
                <a:lnTo>
                  <a:pt x="1635" y="21355"/>
                </a:lnTo>
                <a:lnTo>
                  <a:pt x="1635" y="21355"/>
                </a:lnTo>
                <a:lnTo>
                  <a:pt x="1635" y="21450"/>
                </a:lnTo>
                <a:lnTo>
                  <a:pt x="1634" y="21456"/>
                </a:lnTo>
                <a:lnTo>
                  <a:pt x="1634" y="21456"/>
                </a:lnTo>
                <a:lnTo>
                  <a:pt x="5738" y="21850"/>
                </a:lnTo>
                <a:lnTo>
                  <a:pt x="5337" y="26020"/>
                </a:lnTo>
                <a:lnTo>
                  <a:pt x="1234" y="25626"/>
                </a:lnTo>
                <a:lnTo>
                  <a:pt x="1234" y="25626"/>
                </a:lnTo>
                <a:lnTo>
                  <a:pt x="1234" y="25719"/>
                </a:lnTo>
                <a:lnTo>
                  <a:pt x="1231" y="25758"/>
                </a:lnTo>
                <a:lnTo>
                  <a:pt x="1231" y="25758"/>
                </a:lnTo>
                <a:lnTo>
                  <a:pt x="5337" y="26120"/>
                </a:lnTo>
                <a:lnTo>
                  <a:pt x="4970" y="30289"/>
                </a:lnTo>
                <a:lnTo>
                  <a:pt x="867" y="29928"/>
                </a:lnTo>
                <a:lnTo>
                  <a:pt x="867" y="29928"/>
                </a:lnTo>
                <a:lnTo>
                  <a:pt x="867" y="29989"/>
                </a:lnTo>
                <a:lnTo>
                  <a:pt x="863" y="30031"/>
                </a:lnTo>
                <a:lnTo>
                  <a:pt x="863" y="30031"/>
                </a:lnTo>
                <a:lnTo>
                  <a:pt x="4937" y="30389"/>
                </a:lnTo>
                <a:lnTo>
                  <a:pt x="4570" y="34559"/>
                </a:lnTo>
                <a:lnTo>
                  <a:pt x="467" y="34198"/>
                </a:lnTo>
                <a:lnTo>
                  <a:pt x="467" y="34198"/>
                </a:lnTo>
                <a:lnTo>
                  <a:pt x="467" y="34225"/>
                </a:lnTo>
                <a:lnTo>
                  <a:pt x="460" y="34298"/>
                </a:lnTo>
                <a:lnTo>
                  <a:pt x="460" y="34298"/>
                </a:lnTo>
                <a:lnTo>
                  <a:pt x="4570" y="34692"/>
                </a:lnTo>
                <a:lnTo>
                  <a:pt x="4170" y="38862"/>
                </a:lnTo>
                <a:lnTo>
                  <a:pt x="72" y="38469"/>
                </a:lnTo>
                <a:lnTo>
                  <a:pt x="72" y="38469"/>
                </a:lnTo>
                <a:lnTo>
                  <a:pt x="67" y="38528"/>
                </a:lnTo>
                <a:lnTo>
                  <a:pt x="4370" y="38895"/>
                </a:lnTo>
                <a:lnTo>
                  <a:pt x="4470" y="38895"/>
                </a:lnTo>
                <a:lnTo>
                  <a:pt x="8640" y="39296"/>
                </a:lnTo>
                <a:lnTo>
                  <a:pt x="8706" y="39296"/>
                </a:lnTo>
                <a:lnTo>
                  <a:pt x="12876" y="39663"/>
                </a:lnTo>
                <a:lnTo>
                  <a:pt x="13276" y="35493"/>
                </a:lnTo>
                <a:lnTo>
                  <a:pt x="17446" y="35860"/>
                </a:lnTo>
                <a:lnTo>
                  <a:pt x="17046" y="40030"/>
                </a:lnTo>
                <a:lnTo>
                  <a:pt x="14077" y="39768"/>
                </a:lnTo>
                <a:lnTo>
                  <a:pt x="14077" y="39768"/>
                </a:lnTo>
                <a:lnTo>
                  <a:pt x="17146" y="40063"/>
                </a:lnTo>
                <a:lnTo>
                  <a:pt x="17246" y="40063"/>
                </a:lnTo>
                <a:lnTo>
                  <a:pt x="20215" y="40324"/>
                </a:lnTo>
                <a:lnTo>
                  <a:pt x="20215" y="40324"/>
                </a:lnTo>
                <a:lnTo>
                  <a:pt x="17146" y="40030"/>
                </a:lnTo>
                <a:lnTo>
                  <a:pt x="17546" y="35860"/>
                </a:lnTo>
                <a:lnTo>
                  <a:pt x="21716" y="36260"/>
                </a:lnTo>
                <a:lnTo>
                  <a:pt x="21316" y="40421"/>
                </a:lnTo>
                <a:lnTo>
                  <a:pt x="21316" y="40421"/>
                </a:lnTo>
                <a:lnTo>
                  <a:pt x="21415" y="40430"/>
                </a:lnTo>
                <a:lnTo>
                  <a:pt x="21449" y="40430"/>
                </a:lnTo>
                <a:lnTo>
                  <a:pt x="21816" y="36260"/>
                </a:lnTo>
                <a:lnTo>
                  <a:pt x="25985" y="36660"/>
                </a:lnTo>
                <a:lnTo>
                  <a:pt x="25619" y="40824"/>
                </a:lnTo>
                <a:lnTo>
                  <a:pt x="25619" y="40824"/>
                </a:lnTo>
                <a:lnTo>
                  <a:pt x="25685" y="40830"/>
                </a:lnTo>
                <a:lnTo>
                  <a:pt x="25718" y="40830"/>
                </a:lnTo>
                <a:lnTo>
                  <a:pt x="26085" y="36660"/>
                </a:lnTo>
                <a:lnTo>
                  <a:pt x="30255" y="37027"/>
                </a:lnTo>
                <a:lnTo>
                  <a:pt x="29889" y="41191"/>
                </a:lnTo>
                <a:lnTo>
                  <a:pt x="29889" y="41191"/>
                </a:lnTo>
                <a:lnTo>
                  <a:pt x="29955" y="41197"/>
                </a:lnTo>
                <a:lnTo>
                  <a:pt x="29991" y="41197"/>
                </a:lnTo>
                <a:lnTo>
                  <a:pt x="30355" y="37061"/>
                </a:lnTo>
                <a:lnTo>
                  <a:pt x="34525" y="37461"/>
                </a:lnTo>
                <a:lnTo>
                  <a:pt x="34161" y="41591"/>
                </a:lnTo>
                <a:lnTo>
                  <a:pt x="34225" y="41597"/>
                </a:lnTo>
                <a:lnTo>
                  <a:pt x="34261" y="41597"/>
                </a:lnTo>
                <a:lnTo>
                  <a:pt x="34658" y="37461"/>
                </a:lnTo>
                <a:lnTo>
                  <a:pt x="38828" y="37828"/>
                </a:lnTo>
                <a:lnTo>
                  <a:pt x="38432" y="41950"/>
                </a:lnTo>
                <a:lnTo>
                  <a:pt x="38432" y="41950"/>
                </a:lnTo>
                <a:lnTo>
                  <a:pt x="38594" y="41964"/>
                </a:lnTo>
                <a:lnTo>
                  <a:pt x="38995" y="37695"/>
                </a:lnTo>
                <a:lnTo>
                  <a:pt x="38995" y="37594"/>
                </a:lnTo>
                <a:lnTo>
                  <a:pt x="39362" y="33425"/>
                </a:lnTo>
                <a:lnTo>
                  <a:pt x="39362" y="33358"/>
                </a:lnTo>
                <a:lnTo>
                  <a:pt x="39762" y="29188"/>
                </a:lnTo>
                <a:lnTo>
                  <a:pt x="39762" y="29088"/>
                </a:lnTo>
                <a:lnTo>
                  <a:pt x="40129" y="24919"/>
                </a:lnTo>
                <a:lnTo>
                  <a:pt x="40129" y="24819"/>
                </a:lnTo>
                <a:lnTo>
                  <a:pt x="40529" y="20649"/>
                </a:lnTo>
                <a:lnTo>
                  <a:pt x="40529" y="20549"/>
                </a:lnTo>
                <a:lnTo>
                  <a:pt x="40896" y="16379"/>
                </a:lnTo>
                <a:lnTo>
                  <a:pt x="40896" y="16279"/>
                </a:lnTo>
                <a:lnTo>
                  <a:pt x="41263" y="12110"/>
                </a:lnTo>
                <a:lnTo>
                  <a:pt x="41263" y="12009"/>
                </a:lnTo>
                <a:lnTo>
                  <a:pt x="41663" y="7840"/>
                </a:lnTo>
                <a:lnTo>
                  <a:pt x="41663" y="7773"/>
                </a:lnTo>
                <a:lnTo>
                  <a:pt x="42030" y="3470"/>
                </a:lnTo>
                <a:lnTo>
                  <a:pt x="37760" y="3070"/>
                </a:lnTo>
                <a:lnTo>
                  <a:pt x="37660" y="3070"/>
                </a:lnTo>
                <a:lnTo>
                  <a:pt x="33491" y="2703"/>
                </a:lnTo>
                <a:lnTo>
                  <a:pt x="33391" y="2703"/>
                </a:lnTo>
                <a:lnTo>
                  <a:pt x="29221" y="2303"/>
                </a:lnTo>
                <a:lnTo>
                  <a:pt x="29121" y="2303"/>
                </a:lnTo>
                <a:lnTo>
                  <a:pt x="24951" y="1936"/>
                </a:lnTo>
                <a:lnTo>
                  <a:pt x="24885" y="1936"/>
                </a:lnTo>
                <a:lnTo>
                  <a:pt x="20715" y="1535"/>
                </a:lnTo>
                <a:lnTo>
                  <a:pt x="20615" y="1535"/>
                </a:lnTo>
                <a:lnTo>
                  <a:pt x="16445" y="1168"/>
                </a:lnTo>
                <a:lnTo>
                  <a:pt x="16345" y="1168"/>
                </a:lnTo>
                <a:lnTo>
                  <a:pt x="12175" y="801"/>
                </a:lnTo>
                <a:lnTo>
                  <a:pt x="12075" y="801"/>
                </a:lnTo>
                <a:lnTo>
                  <a:pt x="7906" y="401"/>
                </a:lnTo>
                <a:lnTo>
                  <a:pt x="7839" y="401"/>
                </a:lnTo>
                <a:lnTo>
                  <a:pt x="3536" y="1"/>
                </a:lnTo>
                <a:close/>
                <a:moveTo>
                  <a:pt x="34261" y="41597"/>
                </a:moveTo>
                <a:lnTo>
                  <a:pt x="34258" y="41631"/>
                </a:lnTo>
                <a:lnTo>
                  <a:pt x="38428" y="41998"/>
                </a:lnTo>
                <a:lnTo>
                  <a:pt x="38432" y="41950"/>
                </a:lnTo>
                <a:lnTo>
                  <a:pt x="38432" y="41950"/>
                </a:lnTo>
                <a:lnTo>
                  <a:pt x="34325" y="41597"/>
                </a:lnTo>
                <a:close/>
              </a:path>
            </a:pathLst>
          </a:custGeom>
          <a:solidFill>
            <a:srgbClr val="B2E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7883339" y="679598"/>
            <a:ext cx="340980" cy="304631"/>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 name="Google Shape;822;p36"/>
          <p:cNvGrpSpPr/>
          <p:nvPr/>
        </p:nvGrpSpPr>
        <p:grpSpPr>
          <a:xfrm rot="304">
            <a:off x="570751" y="2350900"/>
            <a:ext cx="926375" cy="548871"/>
            <a:chOff x="3301878" y="2654755"/>
            <a:chExt cx="819004" cy="605284"/>
          </a:xfrm>
          <a:solidFill>
            <a:schemeClr val="accent3"/>
          </a:solidFill>
        </p:grpSpPr>
        <p:sp>
          <p:nvSpPr>
            <p:cNvPr id="823" name="Google Shape;823;p36"/>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3301878" y="2804027"/>
              <a:ext cx="200763" cy="456012"/>
            </a:xfrm>
            <a:custGeom>
              <a:avLst/>
              <a:gdLst/>
              <a:ahLst/>
              <a:cxnLst/>
              <a:rect l="l" t="t" r="r" b="b"/>
              <a:pathLst>
                <a:path w="15479" h="35159" extrusionOk="0">
                  <a:moveTo>
                    <a:pt x="10275" y="0"/>
                  </a:moveTo>
                  <a:lnTo>
                    <a:pt x="1" y="1034"/>
                  </a:lnTo>
                  <a:lnTo>
                    <a:pt x="5204" y="35159"/>
                  </a:lnTo>
                  <a:lnTo>
                    <a:pt x="15478" y="34124"/>
                  </a:lnTo>
                  <a:lnTo>
                    <a:pt x="102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6"/>
          <p:cNvGrpSpPr/>
          <p:nvPr/>
        </p:nvGrpSpPr>
        <p:grpSpPr>
          <a:xfrm rot="4921726">
            <a:off x="6817861" y="3790054"/>
            <a:ext cx="879971" cy="410961"/>
            <a:chOff x="2358590" y="2770261"/>
            <a:chExt cx="701327" cy="327531"/>
          </a:xfrm>
        </p:grpSpPr>
        <p:sp>
          <p:nvSpPr>
            <p:cNvPr id="827" name="Google Shape;827;p36"/>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36"/>
          <p:cNvGrpSpPr/>
          <p:nvPr/>
        </p:nvGrpSpPr>
        <p:grpSpPr>
          <a:xfrm rot="4921726">
            <a:off x="7264308" y="3790054"/>
            <a:ext cx="879971" cy="410961"/>
            <a:chOff x="2358590" y="2770261"/>
            <a:chExt cx="701327" cy="327531"/>
          </a:xfrm>
        </p:grpSpPr>
        <p:sp>
          <p:nvSpPr>
            <p:cNvPr id="831" name="Google Shape;831;p36"/>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F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36"/>
          <p:cNvGrpSpPr/>
          <p:nvPr/>
        </p:nvGrpSpPr>
        <p:grpSpPr>
          <a:xfrm rot="4921726">
            <a:off x="7756115" y="3790054"/>
            <a:ext cx="879971" cy="410961"/>
            <a:chOff x="2358590" y="2770261"/>
            <a:chExt cx="701327" cy="327531"/>
          </a:xfrm>
        </p:grpSpPr>
        <p:sp>
          <p:nvSpPr>
            <p:cNvPr id="835" name="Google Shape;835;p36"/>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36"/>
          <p:cNvGrpSpPr/>
          <p:nvPr/>
        </p:nvGrpSpPr>
        <p:grpSpPr>
          <a:xfrm>
            <a:off x="1047000" y="4131608"/>
            <a:ext cx="297009" cy="440366"/>
            <a:chOff x="4508863" y="1528200"/>
            <a:chExt cx="318850" cy="472800"/>
          </a:xfrm>
        </p:grpSpPr>
        <p:sp>
          <p:nvSpPr>
            <p:cNvPr id="839" name="Google Shape;839;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209;p28"/>
          <p:cNvGrpSpPr/>
          <p:nvPr/>
        </p:nvGrpSpPr>
        <p:grpSpPr>
          <a:xfrm>
            <a:off x="3036108" y="4075770"/>
            <a:ext cx="3768948" cy="585711"/>
            <a:chOff x="611550" y="2773950"/>
            <a:chExt cx="2698875" cy="344475"/>
          </a:xfrm>
          <a:solidFill>
            <a:srgbClr val="CF35DB"/>
          </a:solidFill>
        </p:grpSpPr>
        <p:sp>
          <p:nvSpPr>
            <p:cNvPr id="63" name="Google Shape;210;p28"/>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1;p28"/>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ítulo 3"/>
          <p:cNvSpPr>
            <a:spLocks noGrp="1"/>
          </p:cNvSpPr>
          <p:nvPr>
            <p:ph type="title" idx="6"/>
          </p:nvPr>
        </p:nvSpPr>
        <p:spPr>
          <a:xfrm>
            <a:off x="3013852" y="1970492"/>
            <a:ext cx="5350702" cy="440400"/>
          </a:xfrm>
        </p:spPr>
        <p:txBody>
          <a:bodyPr/>
          <a:lstStyle/>
          <a:p>
            <a:r>
              <a:rPr lang="es-MX" sz="4400" dirty="0"/>
              <a:t>Acciones que contribuyen en preescolar a la comprensión del significado de la multiplicación </a:t>
            </a:r>
          </a:p>
        </p:txBody>
      </p:sp>
    </p:spTree>
    <p:extLst>
      <p:ext uri="{BB962C8B-B14F-4D97-AF65-F5344CB8AC3E}">
        <p14:creationId xmlns:p14="http://schemas.microsoft.com/office/powerpoint/2010/main" val="216633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8"/>
          <p:cNvGrpSpPr/>
          <p:nvPr/>
        </p:nvGrpSpPr>
        <p:grpSpPr>
          <a:xfrm>
            <a:off x="420018" y="685210"/>
            <a:ext cx="8258166" cy="3898512"/>
            <a:chOff x="358820" y="863815"/>
            <a:chExt cx="9021122" cy="3142530"/>
          </a:xfrm>
        </p:grpSpPr>
        <p:sp>
          <p:nvSpPr>
            <p:cNvPr id="206" name="Google Shape;206;p28"/>
            <p:cNvSpPr/>
            <p:nvPr/>
          </p:nvSpPr>
          <p:spPr>
            <a:xfrm rot="125998">
              <a:off x="359858" y="863815"/>
              <a:ext cx="9020084" cy="3142530"/>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rgbClr val="89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rot="125998">
              <a:off x="358820" y="920372"/>
              <a:ext cx="585579" cy="2931369"/>
            </a:xfrm>
            <a:custGeom>
              <a:avLst/>
              <a:gdLst/>
              <a:ahLst/>
              <a:cxnLst/>
              <a:rect l="l" t="t" r="r" b="b"/>
              <a:pathLst>
                <a:path w="4803" h="24044" extrusionOk="0">
                  <a:moveTo>
                    <a:pt x="4104" y="1"/>
                  </a:moveTo>
                  <a:lnTo>
                    <a:pt x="0" y="122"/>
                  </a:lnTo>
                  <a:lnTo>
                    <a:pt x="699" y="24044"/>
                  </a:lnTo>
                  <a:lnTo>
                    <a:pt x="4803" y="23922"/>
                  </a:lnTo>
                  <a:lnTo>
                    <a:pt x="4104"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28"/>
          <p:cNvSpPr txBox="1">
            <a:spLocks noGrp="1"/>
          </p:cNvSpPr>
          <p:nvPr>
            <p:ph type="body" idx="1"/>
          </p:nvPr>
        </p:nvSpPr>
        <p:spPr>
          <a:xfrm rot="154">
            <a:off x="495829" y="742974"/>
            <a:ext cx="7557097" cy="39899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sz="1400" dirty="0">
                <a:latin typeface="Times New Roman" panose="02020603050405020304" pitchFamily="18" charset="0"/>
                <a:cs typeface="Times New Roman" panose="02020603050405020304" pitchFamily="18" charset="0"/>
              </a:rPr>
              <a:t>Emplear en el modelo aumentativo para introducir la adición de manera significativa.: Se les enseñan un procedimiento que refleja más directamente la adición como lo unión de los conjuntos que no como un proceso aumentativo.</a:t>
            </a:r>
          </a:p>
          <a:p>
            <a:pPr marL="0" lvl="0" indent="0" algn="l" rtl="0">
              <a:spcBef>
                <a:spcPts val="0"/>
              </a:spcBef>
              <a:spcAft>
                <a:spcPts val="0"/>
              </a:spcAft>
              <a:buClr>
                <a:schemeClr val="dk1"/>
              </a:buClr>
              <a:buSzPts val="1100"/>
              <a:buFont typeface="Arial"/>
              <a:buNone/>
            </a:pPr>
            <a:endParaRPr lang="es-ES" sz="1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lang="es-ES" sz="1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es-ES" sz="1400" dirty="0">
                <a:latin typeface="Times New Roman" panose="02020603050405020304" pitchFamily="18" charset="0"/>
                <a:cs typeface="Times New Roman" panose="02020603050405020304" pitchFamily="18" charset="0"/>
              </a:rPr>
              <a:t>Permite a los niños dominar el procedimiento e inventar atajos para que estos procedimientos y construir una base sólida para avance posteriores.</a:t>
            </a:r>
          </a:p>
          <a:p>
            <a:pPr marL="0" lvl="0" indent="0" algn="l" rtl="0">
              <a:spcBef>
                <a:spcPts val="0"/>
              </a:spcBef>
              <a:spcAft>
                <a:spcPts val="0"/>
              </a:spcAft>
              <a:buClr>
                <a:schemeClr val="dk1"/>
              </a:buClr>
              <a:buSzPts val="1100"/>
              <a:buFont typeface="Arial"/>
              <a:buNone/>
            </a:pPr>
            <a:endParaRPr lang="es-ES" sz="1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es-ES" sz="1400" dirty="0">
                <a:latin typeface="Times New Roman" panose="02020603050405020304" pitchFamily="18" charset="0"/>
                <a:cs typeface="Times New Roman" panose="02020603050405020304" pitchFamily="18" charset="0"/>
              </a:rPr>
              <a:t>Prevé  la necesidad de un periodo largo para el cálculo y su descubrimiento.</a:t>
            </a:r>
          </a:p>
          <a:p>
            <a:pPr marL="0" lvl="0" indent="0" algn="l" rtl="0">
              <a:spcBef>
                <a:spcPts val="0"/>
              </a:spcBef>
              <a:spcAft>
                <a:spcPts val="0"/>
              </a:spcAft>
              <a:buClr>
                <a:schemeClr val="dk1"/>
              </a:buClr>
              <a:buSzPts val="1100"/>
              <a:buFont typeface="Arial"/>
              <a:buNone/>
            </a:pPr>
            <a:endParaRPr lang="es-ES" sz="1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es-ES" sz="1400" dirty="0">
                <a:latin typeface="Times New Roman" panose="02020603050405020304" pitchFamily="18" charset="0"/>
                <a:cs typeface="Times New Roman" panose="02020603050405020304" pitchFamily="18" charset="0"/>
              </a:rPr>
              <a:t>Estimular el aprendizaje y el empleo de métodos eficaces para llevar la cuenta</a:t>
            </a:r>
          </a:p>
          <a:p>
            <a:pPr marL="0" lvl="0" indent="0" algn="l" rtl="0">
              <a:spcBef>
                <a:spcPts val="0"/>
              </a:spcBef>
              <a:spcAft>
                <a:spcPts val="0"/>
              </a:spcAft>
              <a:buClr>
                <a:schemeClr val="dk1"/>
              </a:buClr>
              <a:buSzPts val="1100"/>
              <a:buFont typeface="Arial"/>
              <a:buNone/>
            </a:pPr>
            <a:endParaRPr lang="es-ES" sz="1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sz="1400" dirty="0">
              <a:latin typeface="Times New Roman" panose="02020603050405020304" pitchFamily="18" charset="0"/>
              <a:cs typeface="Times New Roman" panose="02020603050405020304" pitchFamily="18" charset="0"/>
            </a:endParaRPr>
          </a:p>
        </p:txBody>
      </p:sp>
      <p:grpSp>
        <p:nvGrpSpPr>
          <p:cNvPr id="213" name="Google Shape;213;p28"/>
          <p:cNvGrpSpPr/>
          <p:nvPr/>
        </p:nvGrpSpPr>
        <p:grpSpPr>
          <a:xfrm rot="-463532">
            <a:off x="261089" y="181226"/>
            <a:ext cx="1011576" cy="612106"/>
            <a:chOff x="2358590" y="2770261"/>
            <a:chExt cx="701327" cy="327531"/>
          </a:xfrm>
        </p:grpSpPr>
        <p:sp>
          <p:nvSpPr>
            <p:cNvPr id="214" name="Google Shape;214;p2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8"/>
          <p:cNvGrpSpPr/>
          <p:nvPr/>
        </p:nvGrpSpPr>
        <p:grpSpPr>
          <a:xfrm>
            <a:off x="7933661" y="4324314"/>
            <a:ext cx="275582" cy="408594"/>
            <a:chOff x="4508863" y="1528200"/>
            <a:chExt cx="318850" cy="472800"/>
          </a:xfrm>
        </p:grpSpPr>
        <p:sp>
          <p:nvSpPr>
            <p:cNvPr id="218" name="Google Shape;218;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8"/>
          <p:cNvGrpSpPr/>
          <p:nvPr/>
        </p:nvGrpSpPr>
        <p:grpSpPr>
          <a:xfrm>
            <a:off x="8326962" y="4324314"/>
            <a:ext cx="275582" cy="408594"/>
            <a:chOff x="4508863" y="1528200"/>
            <a:chExt cx="318850" cy="472800"/>
          </a:xfrm>
        </p:grpSpPr>
        <p:sp>
          <p:nvSpPr>
            <p:cNvPr id="223" name="Google Shape;223;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8"/>
          <p:cNvSpPr/>
          <p:nvPr/>
        </p:nvSpPr>
        <p:spPr>
          <a:xfrm rot="10311944">
            <a:off x="18370" y="3788731"/>
            <a:ext cx="898926" cy="129009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002060">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6716069">
            <a:off x="8062323" y="1059000"/>
            <a:ext cx="835111" cy="137167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7030A0">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id="{91A6B7A4-15ED-4C8B-880D-4365ACF0233B}"/>
              </a:ext>
            </a:extLst>
          </p:cNvPr>
          <p:cNvPicPr>
            <a:picLocks noChangeAspect="1"/>
          </p:cNvPicPr>
          <p:nvPr/>
        </p:nvPicPr>
        <p:blipFill>
          <a:blip r:embed="rId3"/>
          <a:stretch>
            <a:fillRect/>
          </a:stretch>
        </p:blipFill>
        <p:spPr>
          <a:xfrm>
            <a:off x="6434358" y="2300872"/>
            <a:ext cx="2167538" cy="18809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928834" y="448786"/>
            <a:ext cx="7286339" cy="3598636"/>
            <a:chOff x="928834" y="448786"/>
            <a:chExt cx="7286339" cy="3598636"/>
          </a:xfrm>
        </p:grpSpPr>
        <p:sp>
          <p:nvSpPr>
            <p:cNvPr id="148" name="Google Shape;148;p27"/>
            <p:cNvSpPr/>
            <p:nvPr/>
          </p:nvSpPr>
          <p:spPr>
            <a:xfrm rot="296113">
              <a:off x="1072560" y="1406042"/>
              <a:ext cx="6875677" cy="2331400"/>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27"/>
            <p:cNvGrpSpPr/>
            <p:nvPr/>
          </p:nvGrpSpPr>
          <p:grpSpPr>
            <a:xfrm>
              <a:off x="928834" y="448786"/>
              <a:ext cx="7286339" cy="3598636"/>
              <a:chOff x="928834" y="448786"/>
              <a:chExt cx="7286339" cy="3598636"/>
            </a:xfrm>
          </p:grpSpPr>
          <p:sp>
            <p:nvSpPr>
              <p:cNvPr id="150" name="Google Shape;150;p27"/>
              <p:cNvSpPr/>
              <p:nvPr/>
            </p:nvSpPr>
            <p:spPr>
              <a:xfrm rot="296148">
                <a:off x="1054279" y="745055"/>
                <a:ext cx="7035450" cy="3006098"/>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a:off x="1129775" y="1252275"/>
                <a:ext cx="1251975" cy="2266900"/>
              </a:xfrm>
              <a:custGeom>
                <a:avLst/>
                <a:gdLst/>
                <a:ahLst/>
                <a:cxnLst/>
                <a:rect l="l" t="t" r="r" b="b"/>
                <a:pathLst>
                  <a:path w="50079" h="90676" extrusionOk="0">
                    <a:moveTo>
                      <a:pt x="14825" y="89411"/>
                    </a:moveTo>
                    <a:lnTo>
                      <a:pt x="50079" y="90676"/>
                    </a:lnTo>
                    <a:lnTo>
                      <a:pt x="35458" y="1100"/>
                    </a:lnTo>
                    <a:lnTo>
                      <a:pt x="0" y="0"/>
                    </a:lnTo>
                    <a:close/>
                  </a:path>
                </a:pathLst>
              </a:custGeom>
              <a:solidFill>
                <a:srgbClr val="EDD634"/>
              </a:solidFill>
              <a:ln>
                <a:noFill/>
              </a:ln>
            </p:spPr>
          </p:sp>
        </p:grpSp>
      </p:grpSp>
      <p:grpSp>
        <p:nvGrpSpPr>
          <p:cNvPr id="152" name="Google Shape;152;p27"/>
          <p:cNvGrpSpPr/>
          <p:nvPr/>
        </p:nvGrpSpPr>
        <p:grpSpPr>
          <a:xfrm>
            <a:off x="2277551" y="3770067"/>
            <a:ext cx="4588897" cy="585711"/>
            <a:chOff x="611550" y="2773950"/>
            <a:chExt cx="2698875" cy="344475"/>
          </a:xfrm>
          <a:solidFill>
            <a:schemeClr val="accent4">
              <a:lumMod val="75000"/>
            </a:schemeClr>
          </a:solidFill>
        </p:grpSpPr>
        <p:sp>
          <p:nvSpPr>
            <p:cNvPr id="153" name="Google Shape;153;p27"/>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7"/>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5" name="Google Shape;155;p27"/>
          <p:cNvSpPr txBox="1">
            <a:spLocks noGrp="1"/>
          </p:cNvSpPr>
          <p:nvPr>
            <p:ph type="ctrTitle"/>
          </p:nvPr>
        </p:nvSpPr>
        <p:spPr>
          <a:xfrm>
            <a:off x="2680194" y="1491846"/>
            <a:ext cx="3475809" cy="1875900"/>
          </a:xfrm>
          <a:prstGeom prst="rect">
            <a:avLst/>
          </a:prstGeom>
        </p:spPr>
        <p:txBody>
          <a:bodyPr spcFirstLastPara="1" wrap="square" lIns="91425" tIns="91425" rIns="91425" bIns="91425" anchor="ctr" anchorCtr="0">
            <a:noAutofit/>
          </a:bodyPr>
          <a:lstStyle/>
          <a:p>
            <a:pPr>
              <a:buSzPts val="1100"/>
            </a:pPr>
            <a:r>
              <a:rPr lang="en" sz="8000" dirty="0"/>
              <a:t>“</a:t>
            </a:r>
            <a:r>
              <a:rPr lang="es-MX" sz="9000" dirty="0"/>
              <a:t>Aritmética</a:t>
            </a:r>
            <a:br>
              <a:rPr lang="es-MX" sz="9000" dirty="0"/>
            </a:br>
            <a:r>
              <a:rPr lang="en" sz="9000" dirty="0"/>
              <a:t> Informal</a:t>
            </a:r>
            <a:r>
              <a:rPr lang="en" sz="8000" dirty="0"/>
              <a:t>” </a:t>
            </a:r>
            <a:endParaRPr sz="8000" dirty="0"/>
          </a:p>
        </p:txBody>
      </p:sp>
      <p:sp>
        <p:nvSpPr>
          <p:cNvPr id="156" name="Google Shape;156;p27"/>
          <p:cNvSpPr txBox="1">
            <a:spLocks noGrp="1"/>
          </p:cNvSpPr>
          <p:nvPr>
            <p:ph type="subTitle" idx="1"/>
          </p:nvPr>
        </p:nvSpPr>
        <p:spPr>
          <a:xfrm>
            <a:off x="2460253" y="3851159"/>
            <a:ext cx="4233600" cy="45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D</a:t>
            </a:r>
            <a:r>
              <a:rPr lang="en" dirty="0"/>
              <a:t>e Arthur Baroody </a:t>
            </a:r>
            <a:endParaRPr dirty="0"/>
          </a:p>
        </p:txBody>
      </p:sp>
      <p:grpSp>
        <p:nvGrpSpPr>
          <p:cNvPr id="157" name="Google Shape;157;p27"/>
          <p:cNvGrpSpPr/>
          <p:nvPr/>
        </p:nvGrpSpPr>
        <p:grpSpPr>
          <a:xfrm rot="-397609">
            <a:off x="1077900" y="3845602"/>
            <a:ext cx="941915" cy="939078"/>
            <a:chOff x="7043510" y="2506013"/>
            <a:chExt cx="941933" cy="939096"/>
          </a:xfrm>
        </p:grpSpPr>
        <p:sp>
          <p:nvSpPr>
            <p:cNvPr id="158" name="Google Shape;158;p27"/>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27"/>
          <p:cNvGrpSpPr/>
          <p:nvPr/>
        </p:nvGrpSpPr>
        <p:grpSpPr>
          <a:xfrm rot="-397609">
            <a:off x="519945" y="3794209"/>
            <a:ext cx="861773" cy="855823"/>
            <a:chOff x="6500275" y="2386225"/>
            <a:chExt cx="861790" cy="855840"/>
          </a:xfrm>
        </p:grpSpPr>
        <p:sp>
          <p:nvSpPr>
            <p:cNvPr id="171" name="Google Shape;171;p27"/>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27"/>
          <p:cNvSpPr/>
          <p:nvPr/>
        </p:nvSpPr>
        <p:spPr>
          <a:xfrm rot="-397585">
            <a:off x="1167708" y="3893256"/>
            <a:ext cx="277491" cy="253489"/>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27"/>
          <p:cNvGrpSpPr/>
          <p:nvPr/>
        </p:nvGrpSpPr>
        <p:grpSpPr>
          <a:xfrm flipH="1">
            <a:off x="1428219" y="1964160"/>
            <a:ext cx="327586" cy="485471"/>
            <a:chOff x="4508863" y="1528200"/>
            <a:chExt cx="318850" cy="472800"/>
          </a:xfrm>
          <a:solidFill>
            <a:srgbClr val="CF35DB"/>
          </a:solidFill>
        </p:grpSpPr>
        <p:sp>
          <p:nvSpPr>
            <p:cNvPr id="175" name="Google Shape;17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27"/>
          <p:cNvGrpSpPr/>
          <p:nvPr/>
        </p:nvGrpSpPr>
        <p:grpSpPr>
          <a:xfrm>
            <a:off x="7887879" y="594932"/>
            <a:ext cx="726010" cy="725455"/>
            <a:chOff x="7335698" y="3570615"/>
            <a:chExt cx="799306" cy="798607"/>
          </a:xfrm>
        </p:grpSpPr>
        <p:sp>
          <p:nvSpPr>
            <p:cNvPr id="180" name="Google Shape;180;p27"/>
            <p:cNvSpPr/>
            <p:nvPr/>
          </p:nvSpPr>
          <p:spPr>
            <a:xfrm>
              <a:off x="7340990" y="3576489"/>
              <a:ext cx="788722" cy="786859"/>
            </a:xfrm>
            <a:custGeom>
              <a:avLst/>
              <a:gdLst/>
              <a:ahLst/>
              <a:cxnLst/>
              <a:rect l="l" t="t" r="r" b="b"/>
              <a:pathLst>
                <a:path w="37261" h="37173" extrusionOk="0">
                  <a:moveTo>
                    <a:pt x="3736" y="1"/>
                  </a:moveTo>
                  <a:cubicBezTo>
                    <a:pt x="3366" y="1"/>
                    <a:pt x="3067" y="260"/>
                    <a:pt x="3036" y="637"/>
                  </a:cubicBezTo>
                  <a:lnTo>
                    <a:pt x="34" y="33428"/>
                  </a:lnTo>
                  <a:cubicBezTo>
                    <a:pt x="0" y="33795"/>
                    <a:pt x="300" y="34128"/>
                    <a:pt x="667" y="34195"/>
                  </a:cubicBezTo>
                  <a:lnTo>
                    <a:pt x="33457" y="37164"/>
                  </a:lnTo>
                  <a:cubicBezTo>
                    <a:pt x="33492" y="37170"/>
                    <a:pt x="33527" y="37173"/>
                    <a:pt x="33561" y="37173"/>
                  </a:cubicBezTo>
                  <a:cubicBezTo>
                    <a:pt x="33890" y="37173"/>
                    <a:pt x="34194" y="36892"/>
                    <a:pt x="34225" y="36530"/>
                  </a:cubicBezTo>
                  <a:lnTo>
                    <a:pt x="37227" y="3773"/>
                  </a:lnTo>
                  <a:cubicBezTo>
                    <a:pt x="37260" y="3373"/>
                    <a:pt x="36960" y="3039"/>
                    <a:pt x="36593" y="3006"/>
                  </a:cubicBezTo>
                  <a:lnTo>
                    <a:pt x="3803" y="4"/>
                  </a:lnTo>
                  <a:cubicBezTo>
                    <a:pt x="3780" y="2"/>
                    <a:pt x="3758" y="1"/>
                    <a:pt x="3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7335698" y="3570615"/>
              <a:ext cx="799306" cy="798607"/>
            </a:xfrm>
            <a:custGeom>
              <a:avLst/>
              <a:gdLst/>
              <a:ahLst/>
              <a:cxnLst/>
              <a:rect l="l" t="t" r="r" b="b"/>
              <a:pathLst>
                <a:path w="37761" h="37728" extrusionOk="0">
                  <a:moveTo>
                    <a:pt x="3169" y="1"/>
                  </a:moveTo>
                  <a:lnTo>
                    <a:pt x="3169" y="4"/>
                  </a:lnTo>
                  <a:lnTo>
                    <a:pt x="3169" y="4"/>
                  </a:lnTo>
                  <a:lnTo>
                    <a:pt x="3427" y="26"/>
                  </a:lnTo>
                  <a:lnTo>
                    <a:pt x="3427" y="26"/>
                  </a:lnTo>
                  <a:lnTo>
                    <a:pt x="3169" y="1"/>
                  </a:lnTo>
                  <a:close/>
                  <a:moveTo>
                    <a:pt x="7005" y="368"/>
                  </a:moveTo>
                  <a:lnTo>
                    <a:pt x="10741" y="701"/>
                  </a:lnTo>
                  <a:lnTo>
                    <a:pt x="10407" y="4471"/>
                  </a:lnTo>
                  <a:lnTo>
                    <a:pt x="6638" y="4104"/>
                  </a:lnTo>
                  <a:lnTo>
                    <a:pt x="7005" y="368"/>
                  </a:lnTo>
                  <a:close/>
                  <a:moveTo>
                    <a:pt x="14677" y="1068"/>
                  </a:moveTo>
                  <a:lnTo>
                    <a:pt x="18447" y="1402"/>
                  </a:lnTo>
                  <a:lnTo>
                    <a:pt x="18080" y="5171"/>
                  </a:lnTo>
                  <a:lnTo>
                    <a:pt x="14344" y="4804"/>
                  </a:lnTo>
                  <a:lnTo>
                    <a:pt x="14677" y="1068"/>
                  </a:lnTo>
                  <a:close/>
                  <a:moveTo>
                    <a:pt x="18547" y="1402"/>
                  </a:moveTo>
                  <a:lnTo>
                    <a:pt x="22283" y="1769"/>
                  </a:lnTo>
                  <a:lnTo>
                    <a:pt x="21949" y="5505"/>
                  </a:lnTo>
                  <a:lnTo>
                    <a:pt x="18180" y="5171"/>
                  </a:lnTo>
                  <a:lnTo>
                    <a:pt x="18547" y="1402"/>
                  </a:lnTo>
                  <a:close/>
                  <a:moveTo>
                    <a:pt x="22349" y="1769"/>
                  </a:moveTo>
                  <a:lnTo>
                    <a:pt x="26119" y="2102"/>
                  </a:lnTo>
                  <a:lnTo>
                    <a:pt x="25785" y="5872"/>
                  </a:lnTo>
                  <a:lnTo>
                    <a:pt x="22016" y="5538"/>
                  </a:lnTo>
                  <a:lnTo>
                    <a:pt x="22349" y="1769"/>
                  </a:lnTo>
                  <a:close/>
                  <a:moveTo>
                    <a:pt x="26185" y="2136"/>
                  </a:moveTo>
                  <a:lnTo>
                    <a:pt x="29955" y="2503"/>
                  </a:lnTo>
                  <a:lnTo>
                    <a:pt x="29621" y="6239"/>
                  </a:lnTo>
                  <a:lnTo>
                    <a:pt x="25852" y="5905"/>
                  </a:lnTo>
                  <a:lnTo>
                    <a:pt x="26185" y="2136"/>
                  </a:lnTo>
                  <a:close/>
                  <a:moveTo>
                    <a:pt x="30055" y="2503"/>
                  </a:moveTo>
                  <a:lnTo>
                    <a:pt x="33791" y="2836"/>
                  </a:lnTo>
                  <a:lnTo>
                    <a:pt x="33457" y="6606"/>
                  </a:lnTo>
                  <a:lnTo>
                    <a:pt x="29688" y="6239"/>
                  </a:lnTo>
                  <a:lnTo>
                    <a:pt x="30055" y="2503"/>
                  </a:lnTo>
                  <a:close/>
                  <a:moveTo>
                    <a:pt x="33891" y="2836"/>
                  </a:moveTo>
                  <a:lnTo>
                    <a:pt x="37660" y="3170"/>
                  </a:lnTo>
                  <a:lnTo>
                    <a:pt x="37327" y="6939"/>
                  </a:lnTo>
                  <a:lnTo>
                    <a:pt x="33557" y="6606"/>
                  </a:lnTo>
                  <a:lnTo>
                    <a:pt x="33891" y="2836"/>
                  </a:lnTo>
                  <a:close/>
                  <a:moveTo>
                    <a:pt x="2802" y="3837"/>
                  </a:moveTo>
                  <a:lnTo>
                    <a:pt x="6538" y="4204"/>
                  </a:lnTo>
                  <a:lnTo>
                    <a:pt x="6204" y="7940"/>
                  </a:lnTo>
                  <a:lnTo>
                    <a:pt x="2468" y="7606"/>
                  </a:lnTo>
                  <a:lnTo>
                    <a:pt x="2802" y="3837"/>
                  </a:lnTo>
                  <a:close/>
                  <a:moveTo>
                    <a:pt x="6638" y="4204"/>
                  </a:moveTo>
                  <a:lnTo>
                    <a:pt x="10407" y="4537"/>
                  </a:lnTo>
                  <a:lnTo>
                    <a:pt x="10041" y="8307"/>
                  </a:lnTo>
                  <a:lnTo>
                    <a:pt x="6305" y="7973"/>
                  </a:lnTo>
                  <a:lnTo>
                    <a:pt x="6638" y="4204"/>
                  </a:lnTo>
                  <a:close/>
                  <a:moveTo>
                    <a:pt x="2435" y="7706"/>
                  </a:moveTo>
                  <a:lnTo>
                    <a:pt x="2370" y="8440"/>
                  </a:lnTo>
                  <a:lnTo>
                    <a:pt x="2435" y="7773"/>
                  </a:lnTo>
                  <a:lnTo>
                    <a:pt x="2435" y="7706"/>
                  </a:lnTo>
                  <a:close/>
                  <a:moveTo>
                    <a:pt x="10508" y="4571"/>
                  </a:moveTo>
                  <a:lnTo>
                    <a:pt x="14244" y="4904"/>
                  </a:lnTo>
                  <a:lnTo>
                    <a:pt x="13910" y="8640"/>
                  </a:lnTo>
                  <a:lnTo>
                    <a:pt x="10141" y="8307"/>
                  </a:lnTo>
                  <a:lnTo>
                    <a:pt x="10508" y="4571"/>
                  </a:lnTo>
                  <a:close/>
                  <a:moveTo>
                    <a:pt x="14344" y="4904"/>
                  </a:moveTo>
                  <a:lnTo>
                    <a:pt x="18080" y="5238"/>
                  </a:lnTo>
                  <a:lnTo>
                    <a:pt x="17746" y="9007"/>
                  </a:lnTo>
                  <a:lnTo>
                    <a:pt x="13977" y="8674"/>
                  </a:lnTo>
                  <a:lnTo>
                    <a:pt x="14344" y="4904"/>
                  </a:lnTo>
                  <a:close/>
                  <a:moveTo>
                    <a:pt x="18180" y="5271"/>
                  </a:moveTo>
                  <a:lnTo>
                    <a:pt x="21916" y="5605"/>
                  </a:lnTo>
                  <a:lnTo>
                    <a:pt x="21582" y="9341"/>
                  </a:lnTo>
                  <a:lnTo>
                    <a:pt x="17846" y="9007"/>
                  </a:lnTo>
                  <a:lnTo>
                    <a:pt x="18180" y="5271"/>
                  </a:lnTo>
                  <a:close/>
                  <a:moveTo>
                    <a:pt x="22016" y="5605"/>
                  </a:moveTo>
                  <a:lnTo>
                    <a:pt x="25752" y="5972"/>
                  </a:lnTo>
                  <a:lnTo>
                    <a:pt x="25418" y="9708"/>
                  </a:lnTo>
                  <a:lnTo>
                    <a:pt x="21682" y="9374"/>
                  </a:lnTo>
                  <a:lnTo>
                    <a:pt x="22016" y="5605"/>
                  </a:lnTo>
                  <a:close/>
                  <a:moveTo>
                    <a:pt x="25852" y="5972"/>
                  </a:moveTo>
                  <a:lnTo>
                    <a:pt x="29621" y="6339"/>
                  </a:lnTo>
                  <a:lnTo>
                    <a:pt x="29254" y="10075"/>
                  </a:lnTo>
                  <a:lnTo>
                    <a:pt x="25518" y="9741"/>
                  </a:lnTo>
                  <a:lnTo>
                    <a:pt x="25852" y="5972"/>
                  </a:lnTo>
                  <a:close/>
                  <a:moveTo>
                    <a:pt x="29688" y="6339"/>
                  </a:moveTo>
                  <a:lnTo>
                    <a:pt x="33457" y="6672"/>
                  </a:lnTo>
                  <a:lnTo>
                    <a:pt x="33090" y="10442"/>
                  </a:lnTo>
                  <a:lnTo>
                    <a:pt x="29354" y="10108"/>
                  </a:lnTo>
                  <a:lnTo>
                    <a:pt x="29688" y="6339"/>
                  </a:lnTo>
                  <a:close/>
                  <a:moveTo>
                    <a:pt x="33557" y="6672"/>
                  </a:moveTo>
                  <a:lnTo>
                    <a:pt x="37293" y="7006"/>
                  </a:lnTo>
                  <a:lnTo>
                    <a:pt x="36960" y="10775"/>
                  </a:lnTo>
                  <a:lnTo>
                    <a:pt x="33190" y="10442"/>
                  </a:lnTo>
                  <a:lnTo>
                    <a:pt x="33557" y="6672"/>
                  </a:lnTo>
                  <a:close/>
                  <a:moveTo>
                    <a:pt x="6305" y="8040"/>
                  </a:moveTo>
                  <a:lnTo>
                    <a:pt x="10041" y="8407"/>
                  </a:lnTo>
                  <a:lnTo>
                    <a:pt x="9707" y="12143"/>
                  </a:lnTo>
                  <a:lnTo>
                    <a:pt x="5938" y="11809"/>
                  </a:lnTo>
                  <a:lnTo>
                    <a:pt x="6305" y="8040"/>
                  </a:lnTo>
                  <a:close/>
                  <a:moveTo>
                    <a:pt x="10141" y="8407"/>
                  </a:moveTo>
                  <a:lnTo>
                    <a:pt x="13910" y="8740"/>
                  </a:lnTo>
                  <a:lnTo>
                    <a:pt x="13543" y="12510"/>
                  </a:lnTo>
                  <a:lnTo>
                    <a:pt x="9807" y="12143"/>
                  </a:lnTo>
                  <a:lnTo>
                    <a:pt x="10141" y="8407"/>
                  </a:lnTo>
                  <a:close/>
                  <a:moveTo>
                    <a:pt x="13977" y="8740"/>
                  </a:moveTo>
                  <a:lnTo>
                    <a:pt x="17746" y="9107"/>
                  </a:lnTo>
                  <a:lnTo>
                    <a:pt x="17379" y="12843"/>
                  </a:lnTo>
                  <a:lnTo>
                    <a:pt x="13643" y="12510"/>
                  </a:lnTo>
                  <a:lnTo>
                    <a:pt x="13977" y="8740"/>
                  </a:lnTo>
                  <a:close/>
                  <a:moveTo>
                    <a:pt x="17813" y="9107"/>
                  </a:moveTo>
                  <a:lnTo>
                    <a:pt x="21582" y="9441"/>
                  </a:lnTo>
                  <a:lnTo>
                    <a:pt x="21249" y="13210"/>
                  </a:lnTo>
                  <a:lnTo>
                    <a:pt x="17479" y="12843"/>
                  </a:lnTo>
                  <a:lnTo>
                    <a:pt x="17813" y="9107"/>
                  </a:lnTo>
                  <a:close/>
                  <a:moveTo>
                    <a:pt x="21682" y="9441"/>
                  </a:moveTo>
                  <a:lnTo>
                    <a:pt x="25418" y="9808"/>
                  </a:lnTo>
                  <a:lnTo>
                    <a:pt x="25085" y="13544"/>
                  </a:lnTo>
                  <a:lnTo>
                    <a:pt x="21315" y="13210"/>
                  </a:lnTo>
                  <a:lnTo>
                    <a:pt x="21682" y="9441"/>
                  </a:lnTo>
                  <a:close/>
                  <a:moveTo>
                    <a:pt x="25518" y="9841"/>
                  </a:moveTo>
                  <a:lnTo>
                    <a:pt x="29254" y="10175"/>
                  </a:lnTo>
                  <a:lnTo>
                    <a:pt x="28921" y="13944"/>
                  </a:lnTo>
                  <a:lnTo>
                    <a:pt x="25151" y="13577"/>
                  </a:lnTo>
                  <a:lnTo>
                    <a:pt x="25518" y="9841"/>
                  </a:lnTo>
                  <a:close/>
                  <a:moveTo>
                    <a:pt x="29354" y="10175"/>
                  </a:moveTo>
                  <a:lnTo>
                    <a:pt x="33090" y="10542"/>
                  </a:lnTo>
                  <a:lnTo>
                    <a:pt x="32757" y="14278"/>
                  </a:lnTo>
                  <a:lnTo>
                    <a:pt x="28987" y="13944"/>
                  </a:lnTo>
                  <a:lnTo>
                    <a:pt x="29354" y="10175"/>
                  </a:lnTo>
                  <a:close/>
                  <a:moveTo>
                    <a:pt x="33190" y="10542"/>
                  </a:moveTo>
                  <a:lnTo>
                    <a:pt x="36960" y="10875"/>
                  </a:lnTo>
                  <a:lnTo>
                    <a:pt x="36626" y="14611"/>
                  </a:lnTo>
                  <a:lnTo>
                    <a:pt x="32857" y="14278"/>
                  </a:lnTo>
                  <a:lnTo>
                    <a:pt x="33190" y="10542"/>
                  </a:lnTo>
                  <a:close/>
                  <a:moveTo>
                    <a:pt x="2102" y="11542"/>
                  </a:moveTo>
                  <a:lnTo>
                    <a:pt x="5871" y="11876"/>
                  </a:lnTo>
                  <a:lnTo>
                    <a:pt x="5504" y="15645"/>
                  </a:lnTo>
                  <a:lnTo>
                    <a:pt x="1768" y="15278"/>
                  </a:lnTo>
                  <a:lnTo>
                    <a:pt x="2102" y="11542"/>
                  </a:lnTo>
                  <a:close/>
                  <a:moveTo>
                    <a:pt x="5938" y="11876"/>
                  </a:moveTo>
                  <a:lnTo>
                    <a:pt x="9707" y="12243"/>
                  </a:lnTo>
                  <a:lnTo>
                    <a:pt x="9340" y="15979"/>
                  </a:lnTo>
                  <a:lnTo>
                    <a:pt x="5604" y="15645"/>
                  </a:lnTo>
                  <a:lnTo>
                    <a:pt x="5938" y="11876"/>
                  </a:lnTo>
                  <a:close/>
                  <a:moveTo>
                    <a:pt x="9774" y="12243"/>
                  </a:moveTo>
                  <a:lnTo>
                    <a:pt x="13543" y="12576"/>
                  </a:lnTo>
                  <a:lnTo>
                    <a:pt x="13209" y="16346"/>
                  </a:lnTo>
                  <a:lnTo>
                    <a:pt x="9440" y="16012"/>
                  </a:lnTo>
                  <a:lnTo>
                    <a:pt x="9774" y="12243"/>
                  </a:lnTo>
                  <a:close/>
                  <a:moveTo>
                    <a:pt x="13643" y="12610"/>
                  </a:moveTo>
                  <a:lnTo>
                    <a:pt x="17379" y="12943"/>
                  </a:lnTo>
                  <a:lnTo>
                    <a:pt x="17046" y="16679"/>
                  </a:lnTo>
                  <a:lnTo>
                    <a:pt x="13276" y="16346"/>
                  </a:lnTo>
                  <a:lnTo>
                    <a:pt x="13643" y="12610"/>
                  </a:lnTo>
                  <a:close/>
                  <a:moveTo>
                    <a:pt x="17479" y="12943"/>
                  </a:moveTo>
                  <a:lnTo>
                    <a:pt x="21215" y="13277"/>
                  </a:lnTo>
                  <a:lnTo>
                    <a:pt x="20882" y="17046"/>
                  </a:lnTo>
                  <a:lnTo>
                    <a:pt x="17146" y="16713"/>
                  </a:lnTo>
                  <a:lnTo>
                    <a:pt x="17479" y="12943"/>
                  </a:lnTo>
                  <a:close/>
                  <a:moveTo>
                    <a:pt x="21315" y="13310"/>
                  </a:moveTo>
                  <a:lnTo>
                    <a:pt x="25085" y="13644"/>
                  </a:lnTo>
                  <a:lnTo>
                    <a:pt x="24718" y="17380"/>
                  </a:lnTo>
                  <a:lnTo>
                    <a:pt x="20982" y="17046"/>
                  </a:lnTo>
                  <a:lnTo>
                    <a:pt x="21315" y="13310"/>
                  </a:lnTo>
                  <a:close/>
                  <a:moveTo>
                    <a:pt x="25151" y="13677"/>
                  </a:moveTo>
                  <a:lnTo>
                    <a:pt x="28887" y="14011"/>
                  </a:lnTo>
                  <a:lnTo>
                    <a:pt x="28554" y="17780"/>
                  </a:lnTo>
                  <a:lnTo>
                    <a:pt x="24818" y="17413"/>
                  </a:lnTo>
                  <a:lnTo>
                    <a:pt x="25151" y="13677"/>
                  </a:lnTo>
                  <a:close/>
                  <a:moveTo>
                    <a:pt x="28987" y="14011"/>
                  </a:moveTo>
                  <a:lnTo>
                    <a:pt x="32757" y="14378"/>
                  </a:lnTo>
                  <a:lnTo>
                    <a:pt x="32390" y="18114"/>
                  </a:lnTo>
                  <a:lnTo>
                    <a:pt x="28654" y="17780"/>
                  </a:lnTo>
                  <a:lnTo>
                    <a:pt x="28987" y="14011"/>
                  </a:lnTo>
                  <a:close/>
                  <a:moveTo>
                    <a:pt x="32857" y="14378"/>
                  </a:moveTo>
                  <a:lnTo>
                    <a:pt x="36593" y="14711"/>
                  </a:lnTo>
                  <a:lnTo>
                    <a:pt x="36259" y="18481"/>
                  </a:lnTo>
                  <a:lnTo>
                    <a:pt x="32523" y="18114"/>
                  </a:lnTo>
                  <a:lnTo>
                    <a:pt x="32857" y="14378"/>
                  </a:lnTo>
                  <a:close/>
                  <a:moveTo>
                    <a:pt x="1735" y="15378"/>
                  </a:moveTo>
                  <a:lnTo>
                    <a:pt x="1401" y="19148"/>
                  </a:lnTo>
                  <a:lnTo>
                    <a:pt x="1404" y="19148"/>
                  </a:lnTo>
                  <a:lnTo>
                    <a:pt x="1404" y="19148"/>
                  </a:lnTo>
                  <a:lnTo>
                    <a:pt x="1735" y="15445"/>
                  </a:lnTo>
                  <a:lnTo>
                    <a:pt x="1735" y="15378"/>
                  </a:lnTo>
                  <a:close/>
                  <a:moveTo>
                    <a:pt x="5604" y="15745"/>
                  </a:moveTo>
                  <a:lnTo>
                    <a:pt x="9340" y="16079"/>
                  </a:lnTo>
                  <a:lnTo>
                    <a:pt x="9006" y="19815"/>
                  </a:lnTo>
                  <a:lnTo>
                    <a:pt x="5237" y="19481"/>
                  </a:lnTo>
                  <a:lnTo>
                    <a:pt x="5604" y="15745"/>
                  </a:lnTo>
                  <a:close/>
                  <a:moveTo>
                    <a:pt x="9440" y="16079"/>
                  </a:moveTo>
                  <a:lnTo>
                    <a:pt x="13176" y="16413"/>
                  </a:lnTo>
                  <a:lnTo>
                    <a:pt x="12843" y="20182"/>
                  </a:lnTo>
                  <a:lnTo>
                    <a:pt x="9107" y="19848"/>
                  </a:lnTo>
                  <a:lnTo>
                    <a:pt x="9440" y="16079"/>
                  </a:lnTo>
                  <a:close/>
                  <a:moveTo>
                    <a:pt x="13276" y="16446"/>
                  </a:moveTo>
                  <a:lnTo>
                    <a:pt x="17046" y="16779"/>
                  </a:lnTo>
                  <a:lnTo>
                    <a:pt x="16679" y="20549"/>
                  </a:lnTo>
                  <a:lnTo>
                    <a:pt x="12943" y="20182"/>
                  </a:lnTo>
                  <a:lnTo>
                    <a:pt x="13276" y="16446"/>
                  </a:lnTo>
                  <a:close/>
                  <a:moveTo>
                    <a:pt x="17112" y="16779"/>
                  </a:moveTo>
                  <a:lnTo>
                    <a:pt x="20882" y="17146"/>
                  </a:lnTo>
                  <a:lnTo>
                    <a:pt x="20515" y="20882"/>
                  </a:lnTo>
                  <a:lnTo>
                    <a:pt x="16779" y="20549"/>
                  </a:lnTo>
                  <a:lnTo>
                    <a:pt x="17112" y="16779"/>
                  </a:lnTo>
                  <a:close/>
                  <a:moveTo>
                    <a:pt x="20948" y="17146"/>
                  </a:moveTo>
                  <a:lnTo>
                    <a:pt x="24718" y="17480"/>
                  </a:lnTo>
                  <a:lnTo>
                    <a:pt x="24384" y="21249"/>
                  </a:lnTo>
                  <a:lnTo>
                    <a:pt x="20615" y="20882"/>
                  </a:lnTo>
                  <a:lnTo>
                    <a:pt x="20948" y="17146"/>
                  </a:lnTo>
                  <a:close/>
                  <a:moveTo>
                    <a:pt x="24818" y="17513"/>
                  </a:moveTo>
                  <a:lnTo>
                    <a:pt x="28554" y="17880"/>
                  </a:lnTo>
                  <a:lnTo>
                    <a:pt x="28220" y="21616"/>
                  </a:lnTo>
                  <a:lnTo>
                    <a:pt x="24451" y="21283"/>
                  </a:lnTo>
                  <a:lnTo>
                    <a:pt x="24818" y="17513"/>
                  </a:lnTo>
                  <a:close/>
                  <a:moveTo>
                    <a:pt x="28654" y="17880"/>
                  </a:moveTo>
                  <a:lnTo>
                    <a:pt x="32390" y="18214"/>
                  </a:lnTo>
                  <a:lnTo>
                    <a:pt x="32056" y="21950"/>
                  </a:lnTo>
                  <a:lnTo>
                    <a:pt x="28287" y="21616"/>
                  </a:lnTo>
                  <a:lnTo>
                    <a:pt x="28654" y="17880"/>
                  </a:lnTo>
                  <a:close/>
                  <a:moveTo>
                    <a:pt x="32490" y="18214"/>
                  </a:moveTo>
                  <a:lnTo>
                    <a:pt x="36226" y="18547"/>
                  </a:lnTo>
                  <a:lnTo>
                    <a:pt x="35892" y="22317"/>
                  </a:lnTo>
                  <a:lnTo>
                    <a:pt x="32123" y="21983"/>
                  </a:lnTo>
                  <a:lnTo>
                    <a:pt x="32490" y="18214"/>
                  </a:lnTo>
                  <a:close/>
                  <a:moveTo>
                    <a:pt x="1401" y="19215"/>
                  </a:moveTo>
                  <a:lnTo>
                    <a:pt x="1067" y="22984"/>
                  </a:lnTo>
                  <a:lnTo>
                    <a:pt x="1070" y="22984"/>
                  </a:lnTo>
                  <a:lnTo>
                    <a:pt x="1070" y="22984"/>
                  </a:lnTo>
                  <a:lnTo>
                    <a:pt x="1401" y="19281"/>
                  </a:lnTo>
                  <a:lnTo>
                    <a:pt x="1401" y="19215"/>
                  </a:lnTo>
                  <a:close/>
                  <a:moveTo>
                    <a:pt x="5237" y="19581"/>
                  </a:moveTo>
                  <a:lnTo>
                    <a:pt x="9006" y="19915"/>
                  </a:lnTo>
                  <a:lnTo>
                    <a:pt x="8640" y="23684"/>
                  </a:lnTo>
                  <a:lnTo>
                    <a:pt x="4904" y="23318"/>
                  </a:lnTo>
                  <a:lnTo>
                    <a:pt x="5237" y="19581"/>
                  </a:lnTo>
                  <a:close/>
                  <a:moveTo>
                    <a:pt x="9107" y="19948"/>
                  </a:moveTo>
                  <a:lnTo>
                    <a:pt x="12843" y="20282"/>
                  </a:lnTo>
                  <a:lnTo>
                    <a:pt x="12509" y="24018"/>
                  </a:lnTo>
                  <a:lnTo>
                    <a:pt x="8740" y="23684"/>
                  </a:lnTo>
                  <a:lnTo>
                    <a:pt x="9107" y="19948"/>
                  </a:lnTo>
                  <a:close/>
                  <a:moveTo>
                    <a:pt x="12909" y="20282"/>
                  </a:moveTo>
                  <a:lnTo>
                    <a:pt x="16679" y="20616"/>
                  </a:lnTo>
                  <a:lnTo>
                    <a:pt x="16345" y="24385"/>
                  </a:lnTo>
                  <a:lnTo>
                    <a:pt x="12576" y="24018"/>
                  </a:lnTo>
                  <a:lnTo>
                    <a:pt x="12909" y="20282"/>
                  </a:lnTo>
                  <a:close/>
                  <a:moveTo>
                    <a:pt x="16779" y="20649"/>
                  </a:moveTo>
                  <a:lnTo>
                    <a:pt x="20515" y="20982"/>
                  </a:lnTo>
                  <a:lnTo>
                    <a:pt x="20181" y="24719"/>
                  </a:lnTo>
                  <a:lnTo>
                    <a:pt x="16412" y="24385"/>
                  </a:lnTo>
                  <a:lnTo>
                    <a:pt x="16779" y="20649"/>
                  </a:lnTo>
                  <a:close/>
                  <a:moveTo>
                    <a:pt x="20615" y="20982"/>
                  </a:moveTo>
                  <a:lnTo>
                    <a:pt x="24384" y="21316"/>
                  </a:lnTo>
                  <a:lnTo>
                    <a:pt x="24017" y="25085"/>
                  </a:lnTo>
                  <a:lnTo>
                    <a:pt x="20281" y="24752"/>
                  </a:lnTo>
                  <a:lnTo>
                    <a:pt x="20615" y="20982"/>
                  </a:lnTo>
                  <a:close/>
                  <a:moveTo>
                    <a:pt x="24451" y="21349"/>
                  </a:moveTo>
                  <a:lnTo>
                    <a:pt x="28220" y="21716"/>
                  </a:lnTo>
                  <a:lnTo>
                    <a:pt x="27853" y="25452"/>
                  </a:lnTo>
                  <a:lnTo>
                    <a:pt x="24117" y="25119"/>
                  </a:lnTo>
                  <a:lnTo>
                    <a:pt x="24451" y="21349"/>
                  </a:lnTo>
                  <a:close/>
                  <a:moveTo>
                    <a:pt x="28287" y="21716"/>
                  </a:moveTo>
                  <a:lnTo>
                    <a:pt x="32023" y="22050"/>
                  </a:lnTo>
                  <a:lnTo>
                    <a:pt x="31689" y="25819"/>
                  </a:lnTo>
                  <a:lnTo>
                    <a:pt x="27953" y="25452"/>
                  </a:lnTo>
                  <a:lnTo>
                    <a:pt x="28287" y="21716"/>
                  </a:lnTo>
                  <a:close/>
                  <a:moveTo>
                    <a:pt x="32123" y="22050"/>
                  </a:moveTo>
                  <a:lnTo>
                    <a:pt x="35892" y="22417"/>
                  </a:lnTo>
                  <a:lnTo>
                    <a:pt x="35525" y="26153"/>
                  </a:lnTo>
                  <a:lnTo>
                    <a:pt x="31789" y="25819"/>
                  </a:lnTo>
                  <a:lnTo>
                    <a:pt x="32123" y="22050"/>
                  </a:lnTo>
                  <a:close/>
                  <a:moveTo>
                    <a:pt x="1067" y="23084"/>
                  </a:moveTo>
                  <a:lnTo>
                    <a:pt x="701" y="26820"/>
                  </a:lnTo>
                  <a:lnTo>
                    <a:pt x="704" y="26820"/>
                  </a:lnTo>
                  <a:lnTo>
                    <a:pt x="704" y="26820"/>
                  </a:lnTo>
                  <a:lnTo>
                    <a:pt x="1067" y="23117"/>
                  </a:lnTo>
                  <a:lnTo>
                    <a:pt x="1067" y="23084"/>
                  </a:lnTo>
                  <a:close/>
                  <a:moveTo>
                    <a:pt x="4904" y="23418"/>
                  </a:moveTo>
                  <a:lnTo>
                    <a:pt x="8640" y="23751"/>
                  </a:lnTo>
                  <a:lnTo>
                    <a:pt x="8306" y="27521"/>
                  </a:lnTo>
                  <a:lnTo>
                    <a:pt x="4537" y="27187"/>
                  </a:lnTo>
                  <a:lnTo>
                    <a:pt x="4904" y="23418"/>
                  </a:lnTo>
                  <a:close/>
                  <a:moveTo>
                    <a:pt x="8740" y="23785"/>
                  </a:moveTo>
                  <a:lnTo>
                    <a:pt x="12476" y="24118"/>
                  </a:lnTo>
                  <a:lnTo>
                    <a:pt x="12142" y="27854"/>
                  </a:lnTo>
                  <a:lnTo>
                    <a:pt x="8406" y="27521"/>
                  </a:lnTo>
                  <a:lnTo>
                    <a:pt x="8740" y="23785"/>
                  </a:lnTo>
                  <a:close/>
                  <a:moveTo>
                    <a:pt x="12576" y="24118"/>
                  </a:moveTo>
                  <a:lnTo>
                    <a:pt x="16312" y="24452"/>
                  </a:lnTo>
                  <a:lnTo>
                    <a:pt x="15978" y="28221"/>
                  </a:lnTo>
                  <a:lnTo>
                    <a:pt x="12242" y="27887"/>
                  </a:lnTo>
                  <a:lnTo>
                    <a:pt x="12576" y="24118"/>
                  </a:lnTo>
                  <a:close/>
                  <a:moveTo>
                    <a:pt x="16412" y="24485"/>
                  </a:moveTo>
                  <a:lnTo>
                    <a:pt x="20181" y="24819"/>
                  </a:lnTo>
                  <a:lnTo>
                    <a:pt x="19814" y="28588"/>
                  </a:lnTo>
                  <a:lnTo>
                    <a:pt x="16078" y="28221"/>
                  </a:lnTo>
                  <a:lnTo>
                    <a:pt x="16412" y="24485"/>
                  </a:lnTo>
                  <a:close/>
                  <a:moveTo>
                    <a:pt x="20248" y="24819"/>
                  </a:moveTo>
                  <a:lnTo>
                    <a:pt x="24017" y="25186"/>
                  </a:lnTo>
                  <a:lnTo>
                    <a:pt x="23684" y="28922"/>
                  </a:lnTo>
                  <a:lnTo>
                    <a:pt x="19914" y="28588"/>
                  </a:lnTo>
                  <a:lnTo>
                    <a:pt x="20248" y="24819"/>
                  </a:lnTo>
                  <a:close/>
                  <a:moveTo>
                    <a:pt x="24084" y="25219"/>
                  </a:moveTo>
                  <a:lnTo>
                    <a:pt x="27853" y="25552"/>
                  </a:lnTo>
                  <a:lnTo>
                    <a:pt x="27520" y="29322"/>
                  </a:lnTo>
                  <a:lnTo>
                    <a:pt x="23750" y="28955"/>
                  </a:lnTo>
                  <a:lnTo>
                    <a:pt x="24084" y="25219"/>
                  </a:lnTo>
                  <a:close/>
                  <a:moveTo>
                    <a:pt x="27953" y="25552"/>
                  </a:moveTo>
                  <a:lnTo>
                    <a:pt x="31689" y="25886"/>
                  </a:lnTo>
                  <a:lnTo>
                    <a:pt x="31356" y="29655"/>
                  </a:lnTo>
                  <a:lnTo>
                    <a:pt x="27586" y="29322"/>
                  </a:lnTo>
                  <a:lnTo>
                    <a:pt x="27953" y="25552"/>
                  </a:lnTo>
                  <a:close/>
                  <a:moveTo>
                    <a:pt x="31789" y="25919"/>
                  </a:moveTo>
                  <a:lnTo>
                    <a:pt x="35525" y="26253"/>
                  </a:lnTo>
                  <a:lnTo>
                    <a:pt x="35192" y="29989"/>
                  </a:lnTo>
                  <a:lnTo>
                    <a:pt x="31422" y="29655"/>
                  </a:lnTo>
                  <a:lnTo>
                    <a:pt x="31789" y="25919"/>
                  </a:lnTo>
                  <a:close/>
                  <a:moveTo>
                    <a:pt x="701" y="26920"/>
                  </a:moveTo>
                  <a:lnTo>
                    <a:pt x="367" y="30656"/>
                  </a:lnTo>
                  <a:lnTo>
                    <a:pt x="370" y="30656"/>
                  </a:lnTo>
                  <a:lnTo>
                    <a:pt x="370" y="30656"/>
                  </a:lnTo>
                  <a:lnTo>
                    <a:pt x="701" y="26953"/>
                  </a:lnTo>
                  <a:lnTo>
                    <a:pt x="701" y="26920"/>
                  </a:lnTo>
                  <a:close/>
                  <a:moveTo>
                    <a:pt x="4537" y="27254"/>
                  </a:moveTo>
                  <a:lnTo>
                    <a:pt x="8273" y="27621"/>
                  </a:lnTo>
                  <a:lnTo>
                    <a:pt x="7939" y="31357"/>
                  </a:lnTo>
                  <a:lnTo>
                    <a:pt x="4203" y="31023"/>
                  </a:lnTo>
                  <a:lnTo>
                    <a:pt x="4537" y="27254"/>
                  </a:lnTo>
                  <a:close/>
                  <a:moveTo>
                    <a:pt x="8373" y="27621"/>
                  </a:moveTo>
                  <a:lnTo>
                    <a:pt x="12142" y="27954"/>
                  </a:lnTo>
                  <a:lnTo>
                    <a:pt x="11808" y="31724"/>
                  </a:lnTo>
                  <a:lnTo>
                    <a:pt x="8039" y="31390"/>
                  </a:lnTo>
                  <a:lnTo>
                    <a:pt x="8373" y="27621"/>
                  </a:lnTo>
                  <a:close/>
                  <a:moveTo>
                    <a:pt x="12242" y="27954"/>
                  </a:moveTo>
                  <a:lnTo>
                    <a:pt x="15978" y="28321"/>
                  </a:lnTo>
                  <a:lnTo>
                    <a:pt x="15645" y="32057"/>
                  </a:lnTo>
                  <a:lnTo>
                    <a:pt x="11875" y="31724"/>
                  </a:lnTo>
                  <a:lnTo>
                    <a:pt x="12242" y="27954"/>
                  </a:lnTo>
                  <a:close/>
                  <a:moveTo>
                    <a:pt x="16078" y="28321"/>
                  </a:moveTo>
                  <a:lnTo>
                    <a:pt x="19814" y="28655"/>
                  </a:lnTo>
                  <a:lnTo>
                    <a:pt x="19481" y="32424"/>
                  </a:lnTo>
                  <a:lnTo>
                    <a:pt x="15711" y="32057"/>
                  </a:lnTo>
                  <a:lnTo>
                    <a:pt x="16078" y="28321"/>
                  </a:lnTo>
                  <a:close/>
                  <a:moveTo>
                    <a:pt x="19914" y="28688"/>
                  </a:moveTo>
                  <a:lnTo>
                    <a:pt x="23650" y="29022"/>
                  </a:lnTo>
                  <a:lnTo>
                    <a:pt x="23317" y="32758"/>
                  </a:lnTo>
                  <a:lnTo>
                    <a:pt x="19581" y="32424"/>
                  </a:lnTo>
                  <a:lnTo>
                    <a:pt x="19914" y="28688"/>
                  </a:lnTo>
                  <a:close/>
                  <a:moveTo>
                    <a:pt x="23750" y="29022"/>
                  </a:moveTo>
                  <a:lnTo>
                    <a:pt x="27486" y="29355"/>
                  </a:lnTo>
                  <a:lnTo>
                    <a:pt x="27153" y="33125"/>
                  </a:lnTo>
                  <a:lnTo>
                    <a:pt x="23417" y="32791"/>
                  </a:lnTo>
                  <a:lnTo>
                    <a:pt x="23750" y="29022"/>
                  </a:lnTo>
                  <a:close/>
                  <a:moveTo>
                    <a:pt x="27586" y="29389"/>
                  </a:moveTo>
                  <a:lnTo>
                    <a:pt x="31356" y="29755"/>
                  </a:lnTo>
                  <a:lnTo>
                    <a:pt x="30989" y="33491"/>
                  </a:lnTo>
                  <a:lnTo>
                    <a:pt x="27253" y="33158"/>
                  </a:lnTo>
                  <a:lnTo>
                    <a:pt x="27586" y="29389"/>
                  </a:lnTo>
                  <a:close/>
                  <a:moveTo>
                    <a:pt x="31422" y="29755"/>
                  </a:moveTo>
                  <a:lnTo>
                    <a:pt x="35192" y="30089"/>
                  </a:lnTo>
                  <a:lnTo>
                    <a:pt x="34825" y="33858"/>
                  </a:lnTo>
                  <a:lnTo>
                    <a:pt x="31089" y="33491"/>
                  </a:lnTo>
                  <a:lnTo>
                    <a:pt x="31422" y="29755"/>
                  </a:lnTo>
                  <a:close/>
                  <a:moveTo>
                    <a:pt x="334" y="30756"/>
                  </a:moveTo>
                  <a:lnTo>
                    <a:pt x="0" y="34526"/>
                  </a:lnTo>
                  <a:lnTo>
                    <a:pt x="10" y="34526"/>
                  </a:lnTo>
                  <a:lnTo>
                    <a:pt x="367" y="30790"/>
                  </a:lnTo>
                  <a:lnTo>
                    <a:pt x="367" y="30759"/>
                  </a:lnTo>
                  <a:lnTo>
                    <a:pt x="367" y="30759"/>
                  </a:lnTo>
                  <a:lnTo>
                    <a:pt x="334" y="30756"/>
                  </a:lnTo>
                  <a:close/>
                  <a:moveTo>
                    <a:pt x="4203" y="31123"/>
                  </a:moveTo>
                  <a:lnTo>
                    <a:pt x="7939" y="31457"/>
                  </a:lnTo>
                  <a:lnTo>
                    <a:pt x="7605" y="35193"/>
                  </a:lnTo>
                  <a:lnTo>
                    <a:pt x="3836" y="34859"/>
                  </a:lnTo>
                  <a:lnTo>
                    <a:pt x="4203" y="31123"/>
                  </a:lnTo>
                  <a:close/>
                  <a:moveTo>
                    <a:pt x="8039" y="31457"/>
                  </a:moveTo>
                  <a:lnTo>
                    <a:pt x="11775" y="31790"/>
                  </a:lnTo>
                  <a:lnTo>
                    <a:pt x="11442" y="35560"/>
                  </a:lnTo>
                  <a:lnTo>
                    <a:pt x="7706" y="35226"/>
                  </a:lnTo>
                  <a:lnTo>
                    <a:pt x="8039" y="31457"/>
                  </a:lnTo>
                  <a:close/>
                  <a:moveTo>
                    <a:pt x="11875" y="31824"/>
                  </a:moveTo>
                  <a:lnTo>
                    <a:pt x="15611" y="32157"/>
                  </a:lnTo>
                  <a:lnTo>
                    <a:pt x="15278" y="35893"/>
                  </a:lnTo>
                  <a:lnTo>
                    <a:pt x="11542" y="35560"/>
                  </a:lnTo>
                  <a:lnTo>
                    <a:pt x="11875" y="31824"/>
                  </a:lnTo>
                  <a:close/>
                  <a:moveTo>
                    <a:pt x="15711" y="32157"/>
                  </a:moveTo>
                  <a:lnTo>
                    <a:pt x="19481" y="32491"/>
                  </a:lnTo>
                  <a:lnTo>
                    <a:pt x="19114" y="36260"/>
                  </a:lnTo>
                  <a:lnTo>
                    <a:pt x="15378" y="35927"/>
                  </a:lnTo>
                  <a:lnTo>
                    <a:pt x="15711" y="32157"/>
                  </a:lnTo>
                  <a:close/>
                  <a:moveTo>
                    <a:pt x="19547" y="32524"/>
                  </a:moveTo>
                  <a:lnTo>
                    <a:pt x="23317" y="32858"/>
                  </a:lnTo>
                  <a:lnTo>
                    <a:pt x="22983" y="36627"/>
                  </a:lnTo>
                  <a:lnTo>
                    <a:pt x="19214" y="36260"/>
                  </a:lnTo>
                  <a:lnTo>
                    <a:pt x="19547" y="32524"/>
                  </a:lnTo>
                  <a:close/>
                  <a:moveTo>
                    <a:pt x="23383" y="32858"/>
                  </a:moveTo>
                  <a:lnTo>
                    <a:pt x="27153" y="33225"/>
                  </a:lnTo>
                  <a:lnTo>
                    <a:pt x="26819" y="36961"/>
                  </a:lnTo>
                  <a:lnTo>
                    <a:pt x="23050" y="36627"/>
                  </a:lnTo>
                  <a:lnTo>
                    <a:pt x="23383" y="32858"/>
                  </a:lnTo>
                  <a:close/>
                  <a:moveTo>
                    <a:pt x="27219" y="33258"/>
                  </a:moveTo>
                  <a:lnTo>
                    <a:pt x="30989" y="33592"/>
                  </a:lnTo>
                  <a:lnTo>
                    <a:pt x="30655" y="37328"/>
                  </a:lnTo>
                  <a:lnTo>
                    <a:pt x="26886" y="36994"/>
                  </a:lnTo>
                  <a:lnTo>
                    <a:pt x="27219" y="33258"/>
                  </a:lnTo>
                  <a:close/>
                  <a:moveTo>
                    <a:pt x="31089" y="33592"/>
                  </a:moveTo>
                  <a:lnTo>
                    <a:pt x="34825" y="33925"/>
                  </a:lnTo>
                  <a:lnTo>
                    <a:pt x="34491" y="37694"/>
                  </a:lnTo>
                  <a:lnTo>
                    <a:pt x="30722" y="37361"/>
                  </a:lnTo>
                  <a:lnTo>
                    <a:pt x="31089" y="33592"/>
                  </a:lnTo>
                  <a:close/>
                  <a:moveTo>
                    <a:pt x="3136" y="1"/>
                  </a:moveTo>
                  <a:lnTo>
                    <a:pt x="2769" y="3837"/>
                  </a:lnTo>
                  <a:lnTo>
                    <a:pt x="2769" y="3937"/>
                  </a:lnTo>
                  <a:lnTo>
                    <a:pt x="2435" y="7673"/>
                  </a:lnTo>
                  <a:lnTo>
                    <a:pt x="2435" y="7706"/>
                  </a:lnTo>
                  <a:lnTo>
                    <a:pt x="6204" y="8040"/>
                  </a:lnTo>
                  <a:lnTo>
                    <a:pt x="5871" y="11809"/>
                  </a:lnTo>
                  <a:lnTo>
                    <a:pt x="2102" y="11442"/>
                  </a:lnTo>
                  <a:lnTo>
                    <a:pt x="2370" y="8440"/>
                  </a:lnTo>
                  <a:lnTo>
                    <a:pt x="2068" y="11509"/>
                  </a:lnTo>
                  <a:lnTo>
                    <a:pt x="2068" y="11609"/>
                  </a:lnTo>
                  <a:lnTo>
                    <a:pt x="1735" y="15345"/>
                  </a:lnTo>
                  <a:lnTo>
                    <a:pt x="1735" y="15378"/>
                  </a:lnTo>
                  <a:lnTo>
                    <a:pt x="5504" y="15745"/>
                  </a:lnTo>
                  <a:lnTo>
                    <a:pt x="5170" y="19481"/>
                  </a:lnTo>
                  <a:lnTo>
                    <a:pt x="1404" y="19148"/>
                  </a:lnTo>
                  <a:lnTo>
                    <a:pt x="1404" y="19148"/>
                  </a:lnTo>
                  <a:lnTo>
                    <a:pt x="1401" y="19181"/>
                  </a:lnTo>
                  <a:lnTo>
                    <a:pt x="1401" y="19215"/>
                  </a:lnTo>
                  <a:lnTo>
                    <a:pt x="5137" y="19581"/>
                  </a:lnTo>
                  <a:lnTo>
                    <a:pt x="4803" y="23318"/>
                  </a:lnTo>
                  <a:lnTo>
                    <a:pt x="1070" y="22984"/>
                  </a:lnTo>
                  <a:lnTo>
                    <a:pt x="1070" y="22984"/>
                  </a:lnTo>
                  <a:lnTo>
                    <a:pt x="1067" y="23017"/>
                  </a:lnTo>
                  <a:lnTo>
                    <a:pt x="1067" y="23084"/>
                  </a:lnTo>
                  <a:lnTo>
                    <a:pt x="4803" y="23418"/>
                  </a:lnTo>
                  <a:lnTo>
                    <a:pt x="4470" y="27187"/>
                  </a:lnTo>
                  <a:lnTo>
                    <a:pt x="704" y="26820"/>
                  </a:lnTo>
                  <a:lnTo>
                    <a:pt x="704" y="26820"/>
                  </a:lnTo>
                  <a:lnTo>
                    <a:pt x="701" y="26853"/>
                  </a:lnTo>
                  <a:lnTo>
                    <a:pt x="701" y="26920"/>
                  </a:lnTo>
                  <a:lnTo>
                    <a:pt x="4437" y="27254"/>
                  </a:lnTo>
                  <a:lnTo>
                    <a:pt x="4103" y="31023"/>
                  </a:lnTo>
                  <a:lnTo>
                    <a:pt x="370" y="30656"/>
                  </a:lnTo>
                  <a:lnTo>
                    <a:pt x="370" y="30656"/>
                  </a:lnTo>
                  <a:lnTo>
                    <a:pt x="367" y="30689"/>
                  </a:lnTo>
                  <a:lnTo>
                    <a:pt x="367" y="30759"/>
                  </a:lnTo>
                  <a:lnTo>
                    <a:pt x="367" y="30759"/>
                  </a:lnTo>
                  <a:lnTo>
                    <a:pt x="4103" y="31123"/>
                  </a:lnTo>
                  <a:lnTo>
                    <a:pt x="3769" y="34859"/>
                  </a:lnTo>
                  <a:lnTo>
                    <a:pt x="10" y="34526"/>
                  </a:lnTo>
                  <a:lnTo>
                    <a:pt x="0" y="34626"/>
                  </a:lnTo>
                  <a:lnTo>
                    <a:pt x="3869" y="34993"/>
                  </a:lnTo>
                  <a:lnTo>
                    <a:pt x="3936" y="34993"/>
                  </a:lnTo>
                  <a:lnTo>
                    <a:pt x="7706" y="35326"/>
                  </a:lnTo>
                  <a:lnTo>
                    <a:pt x="7772" y="35326"/>
                  </a:lnTo>
                  <a:lnTo>
                    <a:pt x="11542" y="35660"/>
                  </a:lnTo>
                  <a:lnTo>
                    <a:pt x="11608" y="35660"/>
                  </a:lnTo>
                  <a:lnTo>
                    <a:pt x="15378" y="36027"/>
                  </a:lnTo>
                  <a:lnTo>
                    <a:pt x="15444" y="36027"/>
                  </a:lnTo>
                  <a:lnTo>
                    <a:pt x="19214" y="36360"/>
                  </a:lnTo>
                  <a:lnTo>
                    <a:pt x="19314" y="36360"/>
                  </a:lnTo>
                  <a:lnTo>
                    <a:pt x="23050" y="36694"/>
                  </a:lnTo>
                  <a:lnTo>
                    <a:pt x="23150" y="36694"/>
                  </a:lnTo>
                  <a:lnTo>
                    <a:pt x="26886" y="37027"/>
                  </a:lnTo>
                  <a:lnTo>
                    <a:pt x="26986" y="37027"/>
                  </a:lnTo>
                  <a:lnTo>
                    <a:pt x="30722" y="37394"/>
                  </a:lnTo>
                  <a:lnTo>
                    <a:pt x="30822" y="37394"/>
                  </a:lnTo>
                  <a:lnTo>
                    <a:pt x="34658" y="37728"/>
                  </a:lnTo>
                  <a:lnTo>
                    <a:pt x="34992" y="33892"/>
                  </a:lnTo>
                  <a:lnTo>
                    <a:pt x="34992" y="33792"/>
                  </a:lnTo>
                  <a:lnTo>
                    <a:pt x="35359" y="30056"/>
                  </a:lnTo>
                  <a:lnTo>
                    <a:pt x="35359" y="29956"/>
                  </a:lnTo>
                  <a:lnTo>
                    <a:pt x="35692" y="26220"/>
                  </a:lnTo>
                  <a:lnTo>
                    <a:pt x="35692" y="26120"/>
                  </a:lnTo>
                  <a:lnTo>
                    <a:pt x="36026" y="22384"/>
                  </a:lnTo>
                  <a:lnTo>
                    <a:pt x="36026" y="22283"/>
                  </a:lnTo>
                  <a:lnTo>
                    <a:pt x="36393" y="18547"/>
                  </a:lnTo>
                  <a:lnTo>
                    <a:pt x="36393" y="18447"/>
                  </a:lnTo>
                  <a:lnTo>
                    <a:pt x="36726" y="14711"/>
                  </a:lnTo>
                  <a:lnTo>
                    <a:pt x="36726" y="14611"/>
                  </a:lnTo>
                  <a:lnTo>
                    <a:pt x="37060" y="10875"/>
                  </a:lnTo>
                  <a:lnTo>
                    <a:pt x="37060" y="10775"/>
                  </a:lnTo>
                  <a:lnTo>
                    <a:pt x="37427" y="7039"/>
                  </a:lnTo>
                  <a:lnTo>
                    <a:pt x="37427" y="6939"/>
                  </a:lnTo>
                  <a:lnTo>
                    <a:pt x="37760" y="3103"/>
                  </a:lnTo>
                  <a:lnTo>
                    <a:pt x="33924" y="2736"/>
                  </a:lnTo>
                  <a:lnTo>
                    <a:pt x="33824" y="2736"/>
                  </a:lnTo>
                  <a:lnTo>
                    <a:pt x="30055" y="2403"/>
                  </a:lnTo>
                  <a:lnTo>
                    <a:pt x="29988" y="2403"/>
                  </a:lnTo>
                  <a:lnTo>
                    <a:pt x="26219" y="2069"/>
                  </a:lnTo>
                  <a:lnTo>
                    <a:pt x="26152" y="2069"/>
                  </a:lnTo>
                  <a:lnTo>
                    <a:pt x="22383" y="1735"/>
                  </a:lnTo>
                  <a:lnTo>
                    <a:pt x="22316" y="1735"/>
                  </a:lnTo>
                  <a:lnTo>
                    <a:pt x="18547" y="1368"/>
                  </a:lnTo>
                  <a:lnTo>
                    <a:pt x="18480" y="1368"/>
                  </a:lnTo>
                  <a:lnTo>
                    <a:pt x="14711" y="1035"/>
                  </a:lnTo>
                  <a:lnTo>
                    <a:pt x="14644" y="1035"/>
                  </a:lnTo>
                  <a:lnTo>
                    <a:pt x="10874" y="701"/>
                  </a:lnTo>
                  <a:lnTo>
                    <a:pt x="10841" y="701"/>
                  </a:lnTo>
                  <a:lnTo>
                    <a:pt x="14577" y="1068"/>
                  </a:lnTo>
                  <a:lnTo>
                    <a:pt x="14244" y="4804"/>
                  </a:lnTo>
                  <a:lnTo>
                    <a:pt x="10508" y="4471"/>
                  </a:lnTo>
                  <a:lnTo>
                    <a:pt x="10841" y="701"/>
                  </a:lnTo>
                  <a:lnTo>
                    <a:pt x="10808" y="701"/>
                  </a:lnTo>
                  <a:lnTo>
                    <a:pt x="7038" y="334"/>
                  </a:lnTo>
                  <a:lnTo>
                    <a:pt x="6972" y="334"/>
                  </a:lnTo>
                  <a:lnTo>
                    <a:pt x="3427" y="26"/>
                  </a:lnTo>
                  <a:lnTo>
                    <a:pt x="3427" y="26"/>
                  </a:lnTo>
                  <a:lnTo>
                    <a:pt x="6905" y="368"/>
                  </a:lnTo>
                  <a:lnTo>
                    <a:pt x="6571" y="4104"/>
                  </a:lnTo>
                  <a:lnTo>
                    <a:pt x="2802" y="3770"/>
                  </a:lnTo>
                  <a:lnTo>
                    <a:pt x="3169" y="4"/>
                  </a:lnTo>
                  <a:lnTo>
                    <a:pt x="3169" y="4"/>
                  </a:lnTo>
                  <a:lnTo>
                    <a:pt x="3136" y="1"/>
                  </a:lnTo>
                  <a:close/>
                </a:path>
              </a:pathLst>
            </a:custGeom>
            <a:solidFill>
              <a:srgbClr val="A8D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27"/>
          <p:cNvSpPr/>
          <p:nvPr/>
        </p:nvSpPr>
        <p:spPr>
          <a:xfrm rot="-4609788">
            <a:off x="7838444" y="443804"/>
            <a:ext cx="319365" cy="41556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rot="-4609788">
            <a:off x="8315811" y="1018370"/>
            <a:ext cx="319365" cy="41556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27"/>
          <p:cNvGrpSpPr/>
          <p:nvPr/>
        </p:nvGrpSpPr>
        <p:grpSpPr>
          <a:xfrm>
            <a:off x="591324" y="474007"/>
            <a:ext cx="270863" cy="401596"/>
            <a:chOff x="4508863" y="1528200"/>
            <a:chExt cx="318850" cy="472800"/>
          </a:xfrm>
        </p:grpSpPr>
        <p:sp>
          <p:nvSpPr>
            <p:cNvPr id="185" name="Google Shape;18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27"/>
          <p:cNvGrpSpPr/>
          <p:nvPr/>
        </p:nvGrpSpPr>
        <p:grpSpPr>
          <a:xfrm>
            <a:off x="977896" y="515330"/>
            <a:ext cx="270863" cy="401596"/>
            <a:chOff x="4508863" y="1528200"/>
            <a:chExt cx="318850" cy="472800"/>
          </a:xfrm>
        </p:grpSpPr>
        <p:sp>
          <p:nvSpPr>
            <p:cNvPr id="190" name="Google Shape;190;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7"/>
          <p:cNvGrpSpPr/>
          <p:nvPr/>
        </p:nvGrpSpPr>
        <p:grpSpPr>
          <a:xfrm>
            <a:off x="1364468" y="515330"/>
            <a:ext cx="270863" cy="401596"/>
            <a:chOff x="4508863" y="1528200"/>
            <a:chExt cx="318850" cy="472800"/>
          </a:xfrm>
        </p:grpSpPr>
        <p:sp>
          <p:nvSpPr>
            <p:cNvPr id="195" name="Google Shape;19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27"/>
          <p:cNvSpPr/>
          <p:nvPr/>
        </p:nvSpPr>
        <p:spPr>
          <a:xfrm rot="-4609478">
            <a:off x="7413955" y="3405772"/>
            <a:ext cx="1252699" cy="131093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0070C0">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rot="-4609478">
            <a:off x="7618262" y="3848139"/>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F35DB">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779" name="Google Shape;779;p36"/>
          <p:cNvGrpSpPr/>
          <p:nvPr/>
        </p:nvGrpSpPr>
        <p:grpSpPr>
          <a:xfrm>
            <a:off x="440508" y="575942"/>
            <a:ext cx="2891003" cy="549281"/>
            <a:chOff x="603225" y="2182575"/>
            <a:chExt cx="2577800" cy="424450"/>
          </a:xfrm>
        </p:grpSpPr>
        <p:sp>
          <p:nvSpPr>
            <p:cNvPr id="780" name="Google Shape;780;p36"/>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rot="10620830">
            <a:off x="2936634" y="1771925"/>
            <a:ext cx="4544893" cy="1795533"/>
            <a:chOff x="1881479" y="1597500"/>
            <a:chExt cx="1106346" cy="402847"/>
          </a:xfrm>
        </p:grpSpPr>
        <p:sp>
          <p:nvSpPr>
            <p:cNvPr id="787" name="Google Shape;787;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7030A0"/>
            </a:solidFill>
            <a:ln>
              <a:noFill/>
            </a:ln>
          </p:spPr>
        </p:sp>
      </p:grpSp>
      <p:sp>
        <p:nvSpPr>
          <p:cNvPr id="799" name="Google Shape;799;p36"/>
          <p:cNvSpPr/>
          <p:nvPr/>
        </p:nvSpPr>
        <p:spPr>
          <a:xfrm>
            <a:off x="1985837" y="3729158"/>
            <a:ext cx="528998" cy="532764"/>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36"/>
          <p:cNvGrpSpPr/>
          <p:nvPr/>
        </p:nvGrpSpPr>
        <p:grpSpPr>
          <a:xfrm>
            <a:off x="2008533" y="2663374"/>
            <a:ext cx="483572" cy="479978"/>
            <a:chOff x="-40171725" y="2705875"/>
            <a:chExt cx="319000" cy="316650"/>
          </a:xfrm>
        </p:grpSpPr>
        <p:sp>
          <p:nvSpPr>
            <p:cNvPr id="801" name="Google Shape;801;p36"/>
            <p:cNvSpPr/>
            <p:nvPr/>
          </p:nvSpPr>
          <p:spPr>
            <a:xfrm>
              <a:off x="-40068550" y="2788575"/>
              <a:ext cx="48075" cy="58775"/>
            </a:xfrm>
            <a:custGeom>
              <a:avLst/>
              <a:gdLst/>
              <a:ahLst/>
              <a:cxnLst/>
              <a:rect l="l" t="t" r="r" b="b"/>
              <a:pathLst>
                <a:path w="1923" h="2351" extrusionOk="0">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40171725" y="2705875"/>
              <a:ext cx="319000" cy="316650"/>
            </a:xfrm>
            <a:custGeom>
              <a:avLst/>
              <a:gdLst/>
              <a:ahLst/>
              <a:cxnLst/>
              <a:rect l="l" t="t" r="r" b="b"/>
              <a:pathLst>
                <a:path w="12760" h="12666" extrusionOk="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6"/>
          <p:cNvGrpSpPr/>
          <p:nvPr/>
        </p:nvGrpSpPr>
        <p:grpSpPr>
          <a:xfrm>
            <a:off x="2023372" y="1552592"/>
            <a:ext cx="470707" cy="524992"/>
            <a:chOff x="-40150450" y="1977325"/>
            <a:chExt cx="280400" cy="312700"/>
          </a:xfrm>
        </p:grpSpPr>
        <p:sp>
          <p:nvSpPr>
            <p:cNvPr id="804" name="Google Shape;804;p36"/>
            <p:cNvSpPr/>
            <p:nvPr/>
          </p:nvSpPr>
          <p:spPr>
            <a:xfrm>
              <a:off x="-40052800" y="204112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39925200" y="210807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36"/>
          <p:cNvSpPr/>
          <p:nvPr/>
        </p:nvSpPr>
        <p:spPr>
          <a:xfrm>
            <a:off x="1795538" y="1358622"/>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809" name="Google Shape;809;p36"/>
          <p:cNvSpPr/>
          <p:nvPr/>
        </p:nvSpPr>
        <p:spPr>
          <a:xfrm>
            <a:off x="1795538" y="2450797"/>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2"/>
            </a:solidFill>
            <a:prstDash val="solid"/>
            <a:round/>
            <a:headEnd type="none" w="med" len="med"/>
            <a:tailEnd type="none" w="med" len="med"/>
          </a:ln>
        </p:spPr>
      </p:sp>
      <p:sp>
        <p:nvSpPr>
          <p:cNvPr id="810" name="Google Shape;810;p36"/>
          <p:cNvSpPr/>
          <p:nvPr/>
        </p:nvSpPr>
        <p:spPr>
          <a:xfrm>
            <a:off x="1795538" y="3542972"/>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grpSp>
        <p:nvGrpSpPr>
          <p:cNvPr id="811" name="Google Shape;811;p36"/>
          <p:cNvGrpSpPr/>
          <p:nvPr/>
        </p:nvGrpSpPr>
        <p:grpSpPr>
          <a:xfrm>
            <a:off x="646853" y="4131586"/>
            <a:ext cx="297009" cy="440413"/>
            <a:chOff x="4508863" y="1528200"/>
            <a:chExt cx="318850" cy="472800"/>
          </a:xfrm>
        </p:grpSpPr>
        <p:sp>
          <p:nvSpPr>
            <p:cNvPr id="812" name="Google Shape;812;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6"/>
          <p:cNvGrpSpPr/>
          <p:nvPr/>
        </p:nvGrpSpPr>
        <p:grpSpPr>
          <a:xfrm rot="331334">
            <a:off x="7031049" y="796993"/>
            <a:ext cx="1164760" cy="1147467"/>
            <a:chOff x="5691288" y="1393625"/>
            <a:chExt cx="862872" cy="849998"/>
          </a:xfrm>
        </p:grpSpPr>
        <p:sp>
          <p:nvSpPr>
            <p:cNvPr id="817" name="Google Shape;817;p36"/>
            <p:cNvSpPr/>
            <p:nvPr/>
          </p:nvSpPr>
          <p:spPr>
            <a:xfrm>
              <a:off x="5691288" y="1393628"/>
              <a:ext cx="855802" cy="849995"/>
            </a:xfrm>
            <a:custGeom>
              <a:avLst/>
              <a:gdLst/>
              <a:ahLst/>
              <a:cxnLst/>
              <a:rect l="l" t="t" r="r" b="b"/>
              <a:pathLst>
                <a:path w="40430" h="40399" extrusionOk="0">
                  <a:moveTo>
                    <a:pt x="37488" y="1"/>
                  </a:moveTo>
                  <a:cubicBezTo>
                    <a:pt x="37468" y="1"/>
                    <a:pt x="37448" y="2"/>
                    <a:pt x="37427" y="3"/>
                  </a:cubicBezTo>
                  <a:lnTo>
                    <a:pt x="701" y="2238"/>
                  </a:lnTo>
                  <a:cubicBezTo>
                    <a:pt x="301" y="2272"/>
                    <a:pt x="0" y="2605"/>
                    <a:pt x="34" y="2972"/>
                  </a:cubicBezTo>
                  <a:lnTo>
                    <a:pt x="2269" y="39732"/>
                  </a:lnTo>
                  <a:cubicBezTo>
                    <a:pt x="2302" y="40132"/>
                    <a:pt x="2602" y="40399"/>
                    <a:pt x="3003" y="40399"/>
                  </a:cubicBezTo>
                  <a:lnTo>
                    <a:pt x="39762" y="38164"/>
                  </a:lnTo>
                  <a:cubicBezTo>
                    <a:pt x="40129" y="38131"/>
                    <a:pt x="40429" y="37797"/>
                    <a:pt x="40396" y="37430"/>
                  </a:cubicBezTo>
                  <a:lnTo>
                    <a:pt x="38194" y="671"/>
                  </a:lnTo>
                  <a:cubicBezTo>
                    <a:pt x="38163" y="291"/>
                    <a:pt x="37861" y="1"/>
                    <a:pt x="37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5692350" y="1393625"/>
              <a:ext cx="861810" cy="849970"/>
            </a:xfrm>
            <a:custGeom>
              <a:avLst/>
              <a:gdLst/>
              <a:ahLst/>
              <a:cxnLst/>
              <a:rect l="l" t="t" r="r" b="b"/>
              <a:pathLst>
                <a:path w="41063" h="40997" extrusionOk="0">
                  <a:moveTo>
                    <a:pt x="38628" y="101"/>
                  </a:moveTo>
                  <a:lnTo>
                    <a:pt x="38861" y="4304"/>
                  </a:lnTo>
                  <a:lnTo>
                    <a:pt x="34692" y="4537"/>
                  </a:lnTo>
                  <a:lnTo>
                    <a:pt x="34425" y="368"/>
                  </a:lnTo>
                  <a:lnTo>
                    <a:pt x="38628" y="101"/>
                  </a:lnTo>
                  <a:close/>
                  <a:moveTo>
                    <a:pt x="34325" y="368"/>
                  </a:moveTo>
                  <a:lnTo>
                    <a:pt x="34592" y="4571"/>
                  </a:lnTo>
                  <a:lnTo>
                    <a:pt x="30389" y="4804"/>
                  </a:lnTo>
                  <a:lnTo>
                    <a:pt x="30122" y="601"/>
                  </a:lnTo>
                  <a:lnTo>
                    <a:pt x="34325" y="368"/>
                  </a:lnTo>
                  <a:close/>
                  <a:moveTo>
                    <a:pt x="30022" y="601"/>
                  </a:moveTo>
                  <a:lnTo>
                    <a:pt x="30289" y="4804"/>
                  </a:lnTo>
                  <a:lnTo>
                    <a:pt x="26086" y="5071"/>
                  </a:lnTo>
                  <a:lnTo>
                    <a:pt x="25852" y="868"/>
                  </a:lnTo>
                  <a:lnTo>
                    <a:pt x="30022" y="601"/>
                  </a:lnTo>
                  <a:close/>
                  <a:moveTo>
                    <a:pt x="25719" y="868"/>
                  </a:moveTo>
                  <a:lnTo>
                    <a:pt x="25985" y="5071"/>
                  </a:lnTo>
                  <a:lnTo>
                    <a:pt x="21782" y="5338"/>
                  </a:lnTo>
                  <a:lnTo>
                    <a:pt x="21549" y="1135"/>
                  </a:lnTo>
                  <a:lnTo>
                    <a:pt x="25719" y="868"/>
                  </a:lnTo>
                  <a:close/>
                  <a:moveTo>
                    <a:pt x="21449" y="1135"/>
                  </a:moveTo>
                  <a:lnTo>
                    <a:pt x="21716" y="5338"/>
                  </a:lnTo>
                  <a:lnTo>
                    <a:pt x="17513" y="5571"/>
                  </a:lnTo>
                  <a:lnTo>
                    <a:pt x="17246" y="1402"/>
                  </a:lnTo>
                  <a:lnTo>
                    <a:pt x="21449" y="1135"/>
                  </a:lnTo>
                  <a:close/>
                  <a:moveTo>
                    <a:pt x="17179" y="1402"/>
                  </a:moveTo>
                  <a:lnTo>
                    <a:pt x="17413" y="5605"/>
                  </a:lnTo>
                  <a:lnTo>
                    <a:pt x="13243" y="5838"/>
                  </a:lnTo>
                  <a:lnTo>
                    <a:pt x="12976" y="1635"/>
                  </a:lnTo>
                  <a:lnTo>
                    <a:pt x="17179" y="1402"/>
                  </a:lnTo>
                  <a:close/>
                  <a:moveTo>
                    <a:pt x="12876" y="1669"/>
                  </a:moveTo>
                  <a:lnTo>
                    <a:pt x="13143" y="5872"/>
                  </a:lnTo>
                  <a:lnTo>
                    <a:pt x="8940" y="6139"/>
                  </a:lnTo>
                  <a:lnTo>
                    <a:pt x="8673" y="1936"/>
                  </a:lnTo>
                  <a:lnTo>
                    <a:pt x="12876" y="1669"/>
                  </a:lnTo>
                  <a:close/>
                  <a:moveTo>
                    <a:pt x="8573" y="1902"/>
                  </a:moveTo>
                  <a:lnTo>
                    <a:pt x="8840" y="6105"/>
                  </a:lnTo>
                  <a:lnTo>
                    <a:pt x="4637" y="6372"/>
                  </a:lnTo>
                  <a:lnTo>
                    <a:pt x="4370" y="2169"/>
                  </a:lnTo>
                  <a:lnTo>
                    <a:pt x="8573" y="1902"/>
                  </a:lnTo>
                  <a:close/>
                  <a:moveTo>
                    <a:pt x="4303" y="2169"/>
                  </a:moveTo>
                  <a:lnTo>
                    <a:pt x="4537" y="6372"/>
                  </a:lnTo>
                  <a:lnTo>
                    <a:pt x="367" y="6639"/>
                  </a:lnTo>
                  <a:lnTo>
                    <a:pt x="100" y="2436"/>
                  </a:lnTo>
                  <a:lnTo>
                    <a:pt x="4303" y="2169"/>
                  </a:lnTo>
                  <a:close/>
                  <a:moveTo>
                    <a:pt x="38895" y="4371"/>
                  </a:moveTo>
                  <a:lnTo>
                    <a:pt x="39128" y="8574"/>
                  </a:lnTo>
                  <a:lnTo>
                    <a:pt x="34925" y="8840"/>
                  </a:lnTo>
                  <a:lnTo>
                    <a:pt x="34692" y="4637"/>
                  </a:lnTo>
                  <a:lnTo>
                    <a:pt x="38895" y="4371"/>
                  </a:lnTo>
                  <a:close/>
                  <a:moveTo>
                    <a:pt x="34592" y="4637"/>
                  </a:moveTo>
                  <a:lnTo>
                    <a:pt x="34858" y="8840"/>
                  </a:lnTo>
                  <a:lnTo>
                    <a:pt x="30655" y="9107"/>
                  </a:lnTo>
                  <a:lnTo>
                    <a:pt x="30389" y="4904"/>
                  </a:lnTo>
                  <a:lnTo>
                    <a:pt x="34592" y="4637"/>
                  </a:lnTo>
                  <a:close/>
                  <a:moveTo>
                    <a:pt x="30289" y="4904"/>
                  </a:moveTo>
                  <a:lnTo>
                    <a:pt x="30555" y="9107"/>
                  </a:lnTo>
                  <a:lnTo>
                    <a:pt x="26352" y="9341"/>
                  </a:lnTo>
                  <a:lnTo>
                    <a:pt x="26086" y="5138"/>
                  </a:lnTo>
                  <a:lnTo>
                    <a:pt x="30289" y="4904"/>
                  </a:lnTo>
                  <a:close/>
                  <a:moveTo>
                    <a:pt x="25985" y="5171"/>
                  </a:moveTo>
                  <a:lnTo>
                    <a:pt x="26252" y="9374"/>
                  </a:lnTo>
                  <a:lnTo>
                    <a:pt x="22049" y="9608"/>
                  </a:lnTo>
                  <a:lnTo>
                    <a:pt x="21782" y="5405"/>
                  </a:lnTo>
                  <a:lnTo>
                    <a:pt x="25985" y="5171"/>
                  </a:lnTo>
                  <a:close/>
                  <a:moveTo>
                    <a:pt x="21716" y="5438"/>
                  </a:moveTo>
                  <a:lnTo>
                    <a:pt x="21983" y="9641"/>
                  </a:lnTo>
                  <a:lnTo>
                    <a:pt x="17780" y="9875"/>
                  </a:lnTo>
                  <a:lnTo>
                    <a:pt x="17546" y="5672"/>
                  </a:lnTo>
                  <a:lnTo>
                    <a:pt x="21716" y="5438"/>
                  </a:lnTo>
                  <a:close/>
                  <a:moveTo>
                    <a:pt x="17446" y="5672"/>
                  </a:moveTo>
                  <a:lnTo>
                    <a:pt x="17680" y="9875"/>
                  </a:lnTo>
                  <a:lnTo>
                    <a:pt x="13477" y="10141"/>
                  </a:lnTo>
                  <a:lnTo>
                    <a:pt x="13243" y="5938"/>
                  </a:lnTo>
                  <a:lnTo>
                    <a:pt x="17446" y="5672"/>
                  </a:lnTo>
                  <a:close/>
                  <a:moveTo>
                    <a:pt x="13143" y="5938"/>
                  </a:moveTo>
                  <a:lnTo>
                    <a:pt x="13410" y="10141"/>
                  </a:lnTo>
                  <a:lnTo>
                    <a:pt x="9207" y="10408"/>
                  </a:lnTo>
                  <a:lnTo>
                    <a:pt x="8973" y="6205"/>
                  </a:lnTo>
                  <a:lnTo>
                    <a:pt x="13143" y="5938"/>
                  </a:lnTo>
                  <a:close/>
                  <a:moveTo>
                    <a:pt x="8840" y="6205"/>
                  </a:moveTo>
                  <a:lnTo>
                    <a:pt x="9073" y="10408"/>
                  </a:lnTo>
                  <a:lnTo>
                    <a:pt x="4904" y="10642"/>
                  </a:lnTo>
                  <a:lnTo>
                    <a:pt x="4637" y="6472"/>
                  </a:lnTo>
                  <a:lnTo>
                    <a:pt x="8840" y="6205"/>
                  </a:lnTo>
                  <a:close/>
                  <a:moveTo>
                    <a:pt x="4570" y="6439"/>
                  </a:moveTo>
                  <a:lnTo>
                    <a:pt x="4804" y="10675"/>
                  </a:lnTo>
                  <a:lnTo>
                    <a:pt x="601" y="10909"/>
                  </a:lnTo>
                  <a:lnTo>
                    <a:pt x="367" y="6706"/>
                  </a:lnTo>
                  <a:lnTo>
                    <a:pt x="4570" y="6439"/>
                  </a:lnTo>
                  <a:close/>
                  <a:moveTo>
                    <a:pt x="39128" y="8674"/>
                  </a:moveTo>
                  <a:lnTo>
                    <a:pt x="39395" y="12877"/>
                  </a:lnTo>
                  <a:lnTo>
                    <a:pt x="35192" y="13144"/>
                  </a:lnTo>
                  <a:lnTo>
                    <a:pt x="34959" y="8941"/>
                  </a:lnTo>
                  <a:lnTo>
                    <a:pt x="39128" y="8674"/>
                  </a:lnTo>
                  <a:close/>
                  <a:moveTo>
                    <a:pt x="34858" y="8941"/>
                  </a:moveTo>
                  <a:lnTo>
                    <a:pt x="35092" y="13144"/>
                  </a:lnTo>
                  <a:lnTo>
                    <a:pt x="30922" y="13377"/>
                  </a:lnTo>
                  <a:lnTo>
                    <a:pt x="30655" y="9207"/>
                  </a:lnTo>
                  <a:lnTo>
                    <a:pt x="34858" y="8941"/>
                  </a:lnTo>
                  <a:close/>
                  <a:moveTo>
                    <a:pt x="30555" y="9174"/>
                  </a:moveTo>
                  <a:lnTo>
                    <a:pt x="30822" y="13377"/>
                  </a:lnTo>
                  <a:lnTo>
                    <a:pt x="26619" y="13644"/>
                  </a:lnTo>
                  <a:lnTo>
                    <a:pt x="26352" y="9441"/>
                  </a:lnTo>
                  <a:lnTo>
                    <a:pt x="30555" y="9174"/>
                  </a:lnTo>
                  <a:close/>
                  <a:moveTo>
                    <a:pt x="26252" y="9441"/>
                  </a:moveTo>
                  <a:lnTo>
                    <a:pt x="26519" y="13644"/>
                  </a:lnTo>
                  <a:lnTo>
                    <a:pt x="22316" y="13911"/>
                  </a:lnTo>
                  <a:lnTo>
                    <a:pt x="22049" y="9708"/>
                  </a:lnTo>
                  <a:lnTo>
                    <a:pt x="26252" y="9441"/>
                  </a:lnTo>
                  <a:close/>
                  <a:moveTo>
                    <a:pt x="21983" y="9708"/>
                  </a:moveTo>
                  <a:lnTo>
                    <a:pt x="22216" y="13911"/>
                  </a:lnTo>
                  <a:lnTo>
                    <a:pt x="18013" y="14144"/>
                  </a:lnTo>
                  <a:lnTo>
                    <a:pt x="17780" y="9975"/>
                  </a:lnTo>
                  <a:lnTo>
                    <a:pt x="21983" y="9708"/>
                  </a:lnTo>
                  <a:close/>
                  <a:moveTo>
                    <a:pt x="17680" y="9975"/>
                  </a:moveTo>
                  <a:lnTo>
                    <a:pt x="17946" y="14178"/>
                  </a:lnTo>
                  <a:lnTo>
                    <a:pt x="13743" y="14411"/>
                  </a:lnTo>
                  <a:lnTo>
                    <a:pt x="13510" y="10241"/>
                  </a:lnTo>
                  <a:lnTo>
                    <a:pt x="17680" y="9975"/>
                  </a:lnTo>
                  <a:close/>
                  <a:moveTo>
                    <a:pt x="13376" y="10241"/>
                  </a:moveTo>
                  <a:lnTo>
                    <a:pt x="13677" y="14444"/>
                  </a:lnTo>
                  <a:lnTo>
                    <a:pt x="9474" y="14678"/>
                  </a:lnTo>
                  <a:lnTo>
                    <a:pt x="9207" y="10475"/>
                  </a:lnTo>
                  <a:lnTo>
                    <a:pt x="13376" y="10241"/>
                  </a:lnTo>
                  <a:close/>
                  <a:moveTo>
                    <a:pt x="9107" y="10508"/>
                  </a:moveTo>
                  <a:lnTo>
                    <a:pt x="9340" y="14678"/>
                  </a:lnTo>
                  <a:lnTo>
                    <a:pt x="5171" y="14945"/>
                  </a:lnTo>
                  <a:lnTo>
                    <a:pt x="4904" y="10742"/>
                  </a:lnTo>
                  <a:lnTo>
                    <a:pt x="9107" y="10508"/>
                  </a:lnTo>
                  <a:close/>
                  <a:moveTo>
                    <a:pt x="4804" y="10742"/>
                  </a:moveTo>
                  <a:lnTo>
                    <a:pt x="5071" y="14945"/>
                  </a:lnTo>
                  <a:lnTo>
                    <a:pt x="868" y="15212"/>
                  </a:lnTo>
                  <a:lnTo>
                    <a:pt x="634" y="11009"/>
                  </a:lnTo>
                  <a:lnTo>
                    <a:pt x="4804" y="10742"/>
                  </a:lnTo>
                  <a:close/>
                  <a:moveTo>
                    <a:pt x="39395" y="12977"/>
                  </a:moveTo>
                  <a:lnTo>
                    <a:pt x="39662" y="17180"/>
                  </a:lnTo>
                  <a:lnTo>
                    <a:pt x="35459" y="17413"/>
                  </a:lnTo>
                  <a:lnTo>
                    <a:pt x="35192" y="13210"/>
                  </a:lnTo>
                  <a:lnTo>
                    <a:pt x="39395" y="12977"/>
                  </a:lnTo>
                  <a:close/>
                  <a:moveTo>
                    <a:pt x="35092" y="13244"/>
                  </a:moveTo>
                  <a:lnTo>
                    <a:pt x="35359" y="17413"/>
                  </a:lnTo>
                  <a:lnTo>
                    <a:pt x="31156" y="17680"/>
                  </a:lnTo>
                  <a:lnTo>
                    <a:pt x="30922" y="13477"/>
                  </a:lnTo>
                  <a:lnTo>
                    <a:pt x="35092" y="13244"/>
                  </a:lnTo>
                  <a:close/>
                  <a:moveTo>
                    <a:pt x="30822" y="13477"/>
                  </a:moveTo>
                  <a:lnTo>
                    <a:pt x="31089" y="17680"/>
                  </a:lnTo>
                  <a:lnTo>
                    <a:pt x="26886" y="17947"/>
                  </a:lnTo>
                  <a:lnTo>
                    <a:pt x="26619" y="13744"/>
                  </a:lnTo>
                  <a:lnTo>
                    <a:pt x="30822" y="13477"/>
                  </a:lnTo>
                  <a:close/>
                  <a:moveTo>
                    <a:pt x="26519" y="13744"/>
                  </a:moveTo>
                  <a:lnTo>
                    <a:pt x="26786" y="17947"/>
                  </a:lnTo>
                  <a:lnTo>
                    <a:pt x="22583" y="18180"/>
                  </a:lnTo>
                  <a:lnTo>
                    <a:pt x="22316" y="14011"/>
                  </a:lnTo>
                  <a:lnTo>
                    <a:pt x="26519" y="13744"/>
                  </a:lnTo>
                  <a:close/>
                  <a:moveTo>
                    <a:pt x="22216" y="14011"/>
                  </a:moveTo>
                  <a:lnTo>
                    <a:pt x="22483" y="18180"/>
                  </a:lnTo>
                  <a:lnTo>
                    <a:pt x="18280" y="18447"/>
                  </a:lnTo>
                  <a:lnTo>
                    <a:pt x="18046" y="14244"/>
                  </a:lnTo>
                  <a:lnTo>
                    <a:pt x="22216" y="14011"/>
                  </a:lnTo>
                  <a:close/>
                  <a:moveTo>
                    <a:pt x="17946" y="14278"/>
                  </a:moveTo>
                  <a:lnTo>
                    <a:pt x="18213" y="18481"/>
                  </a:lnTo>
                  <a:lnTo>
                    <a:pt x="14010" y="18748"/>
                  </a:lnTo>
                  <a:lnTo>
                    <a:pt x="13743" y="14545"/>
                  </a:lnTo>
                  <a:lnTo>
                    <a:pt x="17946" y="14278"/>
                  </a:lnTo>
                  <a:close/>
                  <a:moveTo>
                    <a:pt x="13677" y="14511"/>
                  </a:moveTo>
                  <a:lnTo>
                    <a:pt x="13944" y="18714"/>
                  </a:lnTo>
                  <a:lnTo>
                    <a:pt x="9741" y="18981"/>
                  </a:lnTo>
                  <a:lnTo>
                    <a:pt x="9474" y="14778"/>
                  </a:lnTo>
                  <a:lnTo>
                    <a:pt x="13677" y="14511"/>
                  </a:lnTo>
                  <a:close/>
                  <a:moveTo>
                    <a:pt x="9374" y="14778"/>
                  </a:moveTo>
                  <a:lnTo>
                    <a:pt x="9607" y="18981"/>
                  </a:lnTo>
                  <a:lnTo>
                    <a:pt x="5404" y="19248"/>
                  </a:lnTo>
                  <a:lnTo>
                    <a:pt x="5171" y="15045"/>
                  </a:lnTo>
                  <a:lnTo>
                    <a:pt x="9374" y="14778"/>
                  </a:lnTo>
                  <a:close/>
                  <a:moveTo>
                    <a:pt x="5071" y="15045"/>
                  </a:moveTo>
                  <a:lnTo>
                    <a:pt x="5337" y="19248"/>
                  </a:lnTo>
                  <a:lnTo>
                    <a:pt x="1134" y="19481"/>
                  </a:lnTo>
                  <a:lnTo>
                    <a:pt x="868" y="15312"/>
                  </a:lnTo>
                  <a:lnTo>
                    <a:pt x="5071" y="15045"/>
                  </a:lnTo>
                  <a:close/>
                  <a:moveTo>
                    <a:pt x="39662" y="17246"/>
                  </a:moveTo>
                  <a:lnTo>
                    <a:pt x="39929" y="21449"/>
                  </a:lnTo>
                  <a:lnTo>
                    <a:pt x="35726" y="21716"/>
                  </a:lnTo>
                  <a:lnTo>
                    <a:pt x="35459" y="17513"/>
                  </a:lnTo>
                  <a:lnTo>
                    <a:pt x="39662" y="17246"/>
                  </a:lnTo>
                  <a:close/>
                  <a:moveTo>
                    <a:pt x="35359" y="17513"/>
                  </a:moveTo>
                  <a:lnTo>
                    <a:pt x="35626" y="21716"/>
                  </a:lnTo>
                  <a:lnTo>
                    <a:pt x="31423" y="21983"/>
                  </a:lnTo>
                  <a:lnTo>
                    <a:pt x="31156" y="17780"/>
                  </a:lnTo>
                  <a:lnTo>
                    <a:pt x="35359" y="17513"/>
                  </a:lnTo>
                  <a:close/>
                  <a:moveTo>
                    <a:pt x="31089" y="17780"/>
                  </a:moveTo>
                  <a:lnTo>
                    <a:pt x="31356" y="21983"/>
                  </a:lnTo>
                  <a:lnTo>
                    <a:pt x="27153" y="22217"/>
                  </a:lnTo>
                  <a:lnTo>
                    <a:pt x="26886" y="18014"/>
                  </a:lnTo>
                  <a:lnTo>
                    <a:pt x="31089" y="17780"/>
                  </a:lnTo>
                  <a:close/>
                  <a:moveTo>
                    <a:pt x="26786" y="18047"/>
                  </a:moveTo>
                  <a:lnTo>
                    <a:pt x="27020" y="22217"/>
                  </a:lnTo>
                  <a:lnTo>
                    <a:pt x="22850" y="22484"/>
                  </a:lnTo>
                  <a:lnTo>
                    <a:pt x="22583" y="18281"/>
                  </a:lnTo>
                  <a:lnTo>
                    <a:pt x="26786" y="18047"/>
                  </a:lnTo>
                  <a:close/>
                  <a:moveTo>
                    <a:pt x="22483" y="18281"/>
                  </a:moveTo>
                  <a:lnTo>
                    <a:pt x="22750" y="22484"/>
                  </a:lnTo>
                  <a:lnTo>
                    <a:pt x="18547" y="22750"/>
                  </a:lnTo>
                  <a:lnTo>
                    <a:pt x="18280" y="18547"/>
                  </a:lnTo>
                  <a:lnTo>
                    <a:pt x="22483" y="18281"/>
                  </a:lnTo>
                  <a:close/>
                  <a:moveTo>
                    <a:pt x="18213" y="18547"/>
                  </a:moveTo>
                  <a:lnTo>
                    <a:pt x="18447" y="22784"/>
                  </a:lnTo>
                  <a:lnTo>
                    <a:pt x="14277" y="23017"/>
                  </a:lnTo>
                  <a:lnTo>
                    <a:pt x="14010" y="18814"/>
                  </a:lnTo>
                  <a:lnTo>
                    <a:pt x="18213" y="18547"/>
                  </a:lnTo>
                  <a:close/>
                  <a:moveTo>
                    <a:pt x="13944" y="18814"/>
                  </a:moveTo>
                  <a:lnTo>
                    <a:pt x="14210" y="23017"/>
                  </a:lnTo>
                  <a:lnTo>
                    <a:pt x="10007" y="23251"/>
                  </a:lnTo>
                  <a:lnTo>
                    <a:pt x="9741" y="19081"/>
                  </a:lnTo>
                  <a:lnTo>
                    <a:pt x="13944" y="18814"/>
                  </a:lnTo>
                  <a:close/>
                  <a:moveTo>
                    <a:pt x="9640" y="19081"/>
                  </a:moveTo>
                  <a:lnTo>
                    <a:pt x="9874" y="23251"/>
                  </a:lnTo>
                  <a:lnTo>
                    <a:pt x="5704" y="23518"/>
                  </a:lnTo>
                  <a:lnTo>
                    <a:pt x="5437" y="19348"/>
                  </a:lnTo>
                  <a:lnTo>
                    <a:pt x="9640" y="19081"/>
                  </a:lnTo>
                  <a:close/>
                  <a:moveTo>
                    <a:pt x="5337" y="19348"/>
                  </a:moveTo>
                  <a:lnTo>
                    <a:pt x="5604" y="23518"/>
                  </a:lnTo>
                  <a:lnTo>
                    <a:pt x="1401" y="23785"/>
                  </a:lnTo>
                  <a:lnTo>
                    <a:pt x="1134" y="19581"/>
                  </a:lnTo>
                  <a:lnTo>
                    <a:pt x="5337" y="19348"/>
                  </a:lnTo>
                  <a:close/>
                  <a:moveTo>
                    <a:pt x="39929" y="21550"/>
                  </a:moveTo>
                  <a:lnTo>
                    <a:pt x="40162" y="25753"/>
                  </a:lnTo>
                  <a:lnTo>
                    <a:pt x="35993" y="25986"/>
                  </a:lnTo>
                  <a:lnTo>
                    <a:pt x="35726" y="21816"/>
                  </a:lnTo>
                  <a:lnTo>
                    <a:pt x="39929" y="21550"/>
                  </a:lnTo>
                  <a:close/>
                  <a:moveTo>
                    <a:pt x="35626" y="21816"/>
                  </a:moveTo>
                  <a:lnTo>
                    <a:pt x="35893" y="25986"/>
                  </a:lnTo>
                  <a:lnTo>
                    <a:pt x="31690" y="26253"/>
                  </a:lnTo>
                  <a:lnTo>
                    <a:pt x="31423" y="22050"/>
                  </a:lnTo>
                  <a:lnTo>
                    <a:pt x="35626" y="21816"/>
                  </a:lnTo>
                  <a:close/>
                  <a:moveTo>
                    <a:pt x="31356" y="22050"/>
                  </a:moveTo>
                  <a:lnTo>
                    <a:pt x="31589" y="26253"/>
                  </a:lnTo>
                  <a:lnTo>
                    <a:pt x="27420" y="26520"/>
                  </a:lnTo>
                  <a:lnTo>
                    <a:pt x="27153" y="22317"/>
                  </a:lnTo>
                  <a:lnTo>
                    <a:pt x="31356" y="22050"/>
                  </a:lnTo>
                  <a:close/>
                  <a:moveTo>
                    <a:pt x="27053" y="22317"/>
                  </a:moveTo>
                  <a:lnTo>
                    <a:pt x="27286" y="26520"/>
                  </a:lnTo>
                  <a:lnTo>
                    <a:pt x="23083" y="26787"/>
                  </a:lnTo>
                  <a:lnTo>
                    <a:pt x="22850" y="22584"/>
                  </a:lnTo>
                  <a:lnTo>
                    <a:pt x="27053" y="22317"/>
                  </a:lnTo>
                  <a:close/>
                  <a:moveTo>
                    <a:pt x="22750" y="22584"/>
                  </a:moveTo>
                  <a:lnTo>
                    <a:pt x="23017" y="26787"/>
                  </a:lnTo>
                  <a:lnTo>
                    <a:pt x="18814" y="27020"/>
                  </a:lnTo>
                  <a:lnTo>
                    <a:pt x="18547" y="22851"/>
                  </a:lnTo>
                  <a:lnTo>
                    <a:pt x="22750" y="22584"/>
                  </a:lnTo>
                  <a:close/>
                  <a:moveTo>
                    <a:pt x="18480" y="22851"/>
                  </a:moveTo>
                  <a:lnTo>
                    <a:pt x="18714" y="27054"/>
                  </a:lnTo>
                  <a:lnTo>
                    <a:pt x="14544" y="27320"/>
                  </a:lnTo>
                  <a:lnTo>
                    <a:pt x="14277" y="23117"/>
                  </a:lnTo>
                  <a:lnTo>
                    <a:pt x="18480" y="22851"/>
                  </a:lnTo>
                  <a:close/>
                  <a:moveTo>
                    <a:pt x="14177" y="23117"/>
                  </a:moveTo>
                  <a:lnTo>
                    <a:pt x="14444" y="27320"/>
                  </a:lnTo>
                  <a:lnTo>
                    <a:pt x="10241" y="27554"/>
                  </a:lnTo>
                  <a:lnTo>
                    <a:pt x="9974" y="23384"/>
                  </a:lnTo>
                  <a:lnTo>
                    <a:pt x="14177" y="23117"/>
                  </a:lnTo>
                  <a:close/>
                  <a:moveTo>
                    <a:pt x="9874" y="23351"/>
                  </a:moveTo>
                  <a:lnTo>
                    <a:pt x="10141" y="27554"/>
                  </a:lnTo>
                  <a:lnTo>
                    <a:pt x="5938" y="27821"/>
                  </a:lnTo>
                  <a:lnTo>
                    <a:pt x="5704" y="23618"/>
                  </a:lnTo>
                  <a:lnTo>
                    <a:pt x="9874" y="23351"/>
                  </a:lnTo>
                  <a:close/>
                  <a:moveTo>
                    <a:pt x="5604" y="23618"/>
                  </a:moveTo>
                  <a:lnTo>
                    <a:pt x="5871" y="27821"/>
                  </a:lnTo>
                  <a:lnTo>
                    <a:pt x="1668" y="28088"/>
                  </a:lnTo>
                  <a:lnTo>
                    <a:pt x="1401" y="23885"/>
                  </a:lnTo>
                  <a:lnTo>
                    <a:pt x="5604" y="23618"/>
                  </a:lnTo>
                  <a:close/>
                  <a:moveTo>
                    <a:pt x="40196" y="25853"/>
                  </a:moveTo>
                  <a:lnTo>
                    <a:pt x="40429" y="30022"/>
                  </a:lnTo>
                  <a:lnTo>
                    <a:pt x="36226" y="30289"/>
                  </a:lnTo>
                  <a:lnTo>
                    <a:pt x="35993" y="26086"/>
                  </a:lnTo>
                  <a:lnTo>
                    <a:pt x="40196" y="25853"/>
                  </a:lnTo>
                  <a:close/>
                  <a:moveTo>
                    <a:pt x="35893" y="26086"/>
                  </a:moveTo>
                  <a:lnTo>
                    <a:pt x="36159" y="30289"/>
                  </a:lnTo>
                  <a:lnTo>
                    <a:pt x="31956" y="30523"/>
                  </a:lnTo>
                  <a:lnTo>
                    <a:pt x="31723" y="26353"/>
                  </a:lnTo>
                  <a:lnTo>
                    <a:pt x="35893" y="26086"/>
                  </a:lnTo>
                  <a:close/>
                  <a:moveTo>
                    <a:pt x="31623" y="26353"/>
                  </a:moveTo>
                  <a:lnTo>
                    <a:pt x="31856" y="30556"/>
                  </a:lnTo>
                  <a:lnTo>
                    <a:pt x="27653" y="30790"/>
                  </a:lnTo>
                  <a:lnTo>
                    <a:pt x="27420" y="26620"/>
                  </a:lnTo>
                  <a:lnTo>
                    <a:pt x="31623" y="26353"/>
                  </a:lnTo>
                  <a:close/>
                  <a:moveTo>
                    <a:pt x="27286" y="26620"/>
                  </a:moveTo>
                  <a:lnTo>
                    <a:pt x="27553" y="30823"/>
                  </a:lnTo>
                  <a:lnTo>
                    <a:pt x="23350" y="31056"/>
                  </a:lnTo>
                  <a:lnTo>
                    <a:pt x="23117" y="26853"/>
                  </a:lnTo>
                  <a:lnTo>
                    <a:pt x="27286" y="26620"/>
                  </a:lnTo>
                  <a:close/>
                  <a:moveTo>
                    <a:pt x="23017" y="26887"/>
                  </a:moveTo>
                  <a:lnTo>
                    <a:pt x="23250" y="31056"/>
                  </a:lnTo>
                  <a:lnTo>
                    <a:pt x="19081" y="31323"/>
                  </a:lnTo>
                  <a:lnTo>
                    <a:pt x="18814" y="27154"/>
                  </a:lnTo>
                  <a:lnTo>
                    <a:pt x="23017" y="26887"/>
                  </a:lnTo>
                  <a:close/>
                  <a:moveTo>
                    <a:pt x="18714" y="27154"/>
                  </a:moveTo>
                  <a:lnTo>
                    <a:pt x="18980" y="31357"/>
                  </a:lnTo>
                  <a:lnTo>
                    <a:pt x="14777" y="31623"/>
                  </a:lnTo>
                  <a:lnTo>
                    <a:pt x="14544" y="27420"/>
                  </a:lnTo>
                  <a:lnTo>
                    <a:pt x="18714" y="27154"/>
                  </a:lnTo>
                  <a:close/>
                  <a:moveTo>
                    <a:pt x="14444" y="27420"/>
                  </a:moveTo>
                  <a:lnTo>
                    <a:pt x="14711" y="31590"/>
                  </a:lnTo>
                  <a:lnTo>
                    <a:pt x="10508" y="31857"/>
                  </a:lnTo>
                  <a:lnTo>
                    <a:pt x="10241" y="27654"/>
                  </a:lnTo>
                  <a:lnTo>
                    <a:pt x="14444" y="27420"/>
                  </a:lnTo>
                  <a:close/>
                  <a:moveTo>
                    <a:pt x="10141" y="27654"/>
                  </a:moveTo>
                  <a:lnTo>
                    <a:pt x="10408" y="31857"/>
                  </a:lnTo>
                  <a:lnTo>
                    <a:pt x="6205" y="32124"/>
                  </a:lnTo>
                  <a:lnTo>
                    <a:pt x="5938" y="27921"/>
                  </a:lnTo>
                  <a:lnTo>
                    <a:pt x="10141" y="27654"/>
                  </a:lnTo>
                  <a:close/>
                  <a:moveTo>
                    <a:pt x="5871" y="27921"/>
                  </a:moveTo>
                  <a:lnTo>
                    <a:pt x="6105" y="32124"/>
                  </a:lnTo>
                  <a:lnTo>
                    <a:pt x="1935" y="32357"/>
                  </a:lnTo>
                  <a:lnTo>
                    <a:pt x="1701" y="28188"/>
                  </a:lnTo>
                  <a:lnTo>
                    <a:pt x="5871" y="27921"/>
                  </a:lnTo>
                  <a:close/>
                  <a:moveTo>
                    <a:pt x="40429" y="30122"/>
                  </a:moveTo>
                  <a:lnTo>
                    <a:pt x="40696" y="34325"/>
                  </a:lnTo>
                  <a:lnTo>
                    <a:pt x="36493" y="34592"/>
                  </a:lnTo>
                  <a:lnTo>
                    <a:pt x="36259" y="30389"/>
                  </a:lnTo>
                  <a:lnTo>
                    <a:pt x="40429" y="30122"/>
                  </a:lnTo>
                  <a:close/>
                  <a:moveTo>
                    <a:pt x="36159" y="30389"/>
                  </a:moveTo>
                  <a:lnTo>
                    <a:pt x="36393" y="34559"/>
                  </a:lnTo>
                  <a:lnTo>
                    <a:pt x="32223" y="34826"/>
                  </a:lnTo>
                  <a:lnTo>
                    <a:pt x="31956" y="30623"/>
                  </a:lnTo>
                  <a:lnTo>
                    <a:pt x="36159" y="30389"/>
                  </a:lnTo>
                  <a:close/>
                  <a:moveTo>
                    <a:pt x="31856" y="30623"/>
                  </a:moveTo>
                  <a:lnTo>
                    <a:pt x="32123" y="34826"/>
                  </a:lnTo>
                  <a:lnTo>
                    <a:pt x="27920" y="35093"/>
                  </a:lnTo>
                  <a:lnTo>
                    <a:pt x="27653" y="30890"/>
                  </a:lnTo>
                  <a:lnTo>
                    <a:pt x="31856" y="30623"/>
                  </a:lnTo>
                  <a:close/>
                  <a:moveTo>
                    <a:pt x="27553" y="30890"/>
                  </a:moveTo>
                  <a:lnTo>
                    <a:pt x="27820" y="35093"/>
                  </a:lnTo>
                  <a:lnTo>
                    <a:pt x="23617" y="35359"/>
                  </a:lnTo>
                  <a:lnTo>
                    <a:pt x="23384" y="31156"/>
                  </a:lnTo>
                  <a:lnTo>
                    <a:pt x="27553" y="30890"/>
                  </a:lnTo>
                  <a:close/>
                  <a:moveTo>
                    <a:pt x="23284" y="31156"/>
                  </a:moveTo>
                  <a:lnTo>
                    <a:pt x="23517" y="35359"/>
                  </a:lnTo>
                  <a:lnTo>
                    <a:pt x="19314" y="35626"/>
                  </a:lnTo>
                  <a:lnTo>
                    <a:pt x="19081" y="31423"/>
                  </a:lnTo>
                  <a:lnTo>
                    <a:pt x="23284" y="31156"/>
                  </a:lnTo>
                  <a:close/>
                  <a:moveTo>
                    <a:pt x="18980" y="31457"/>
                  </a:moveTo>
                  <a:lnTo>
                    <a:pt x="19247" y="35626"/>
                  </a:lnTo>
                  <a:lnTo>
                    <a:pt x="15044" y="35893"/>
                  </a:lnTo>
                  <a:lnTo>
                    <a:pt x="14777" y="31690"/>
                  </a:lnTo>
                  <a:lnTo>
                    <a:pt x="18980" y="31457"/>
                  </a:lnTo>
                  <a:close/>
                  <a:moveTo>
                    <a:pt x="14711" y="31690"/>
                  </a:moveTo>
                  <a:lnTo>
                    <a:pt x="14944" y="35893"/>
                  </a:lnTo>
                  <a:lnTo>
                    <a:pt x="10775" y="36160"/>
                  </a:lnTo>
                  <a:lnTo>
                    <a:pt x="10508" y="31957"/>
                  </a:lnTo>
                  <a:lnTo>
                    <a:pt x="14711" y="31690"/>
                  </a:lnTo>
                  <a:close/>
                  <a:moveTo>
                    <a:pt x="10408" y="31957"/>
                  </a:moveTo>
                  <a:lnTo>
                    <a:pt x="10675" y="36127"/>
                  </a:lnTo>
                  <a:lnTo>
                    <a:pt x="6472" y="36394"/>
                  </a:lnTo>
                  <a:lnTo>
                    <a:pt x="6205" y="32191"/>
                  </a:lnTo>
                  <a:lnTo>
                    <a:pt x="10408" y="31957"/>
                  </a:lnTo>
                  <a:close/>
                  <a:moveTo>
                    <a:pt x="6105" y="32224"/>
                  </a:moveTo>
                  <a:lnTo>
                    <a:pt x="6371" y="36394"/>
                  </a:lnTo>
                  <a:lnTo>
                    <a:pt x="2168" y="36660"/>
                  </a:lnTo>
                  <a:lnTo>
                    <a:pt x="1935" y="32457"/>
                  </a:lnTo>
                  <a:lnTo>
                    <a:pt x="6105" y="32224"/>
                  </a:lnTo>
                  <a:close/>
                  <a:moveTo>
                    <a:pt x="40696" y="34425"/>
                  </a:moveTo>
                  <a:lnTo>
                    <a:pt x="40963" y="38628"/>
                  </a:lnTo>
                  <a:lnTo>
                    <a:pt x="36760" y="38862"/>
                  </a:lnTo>
                  <a:lnTo>
                    <a:pt x="36493" y="34692"/>
                  </a:lnTo>
                  <a:lnTo>
                    <a:pt x="40696" y="34425"/>
                  </a:lnTo>
                  <a:close/>
                  <a:moveTo>
                    <a:pt x="36393" y="34659"/>
                  </a:moveTo>
                  <a:lnTo>
                    <a:pt x="36660" y="38862"/>
                  </a:lnTo>
                  <a:lnTo>
                    <a:pt x="32457" y="39129"/>
                  </a:lnTo>
                  <a:lnTo>
                    <a:pt x="32223" y="34926"/>
                  </a:lnTo>
                  <a:lnTo>
                    <a:pt x="36393" y="34659"/>
                  </a:lnTo>
                  <a:close/>
                  <a:moveTo>
                    <a:pt x="32123" y="34926"/>
                  </a:moveTo>
                  <a:lnTo>
                    <a:pt x="32357" y="39129"/>
                  </a:lnTo>
                  <a:lnTo>
                    <a:pt x="28154" y="39396"/>
                  </a:lnTo>
                  <a:lnTo>
                    <a:pt x="27920" y="35193"/>
                  </a:lnTo>
                  <a:lnTo>
                    <a:pt x="32123" y="34926"/>
                  </a:lnTo>
                  <a:close/>
                  <a:moveTo>
                    <a:pt x="27820" y="35193"/>
                  </a:moveTo>
                  <a:lnTo>
                    <a:pt x="28087" y="39396"/>
                  </a:lnTo>
                  <a:lnTo>
                    <a:pt x="23884" y="39629"/>
                  </a:lnTo>
                  <a:lnTo>
                    <a:pt x="23617" y="35460"/>
                  </a:lnTo>
                  <a:lnTo>
                    <a:pt x="27820" y="35193"/>
                  </a:lnTo>
                  <a:close/>
                  <a:moveTo>
                    <a:pt x="23517" y="35460"/>
                  </a:moveTo>
                  <a:lnTo>
                    <a:pt x="23784" y="39663"/>
                  </a:lnTo>
                  <a:lnTo>
                    <a:pt x="19581" y="39896"/>
                  </a:lnTo>
                  <a:lnTo>
                    <a:pt x="19347" y="35693"/>
                  </a:lnTo>
                  <a:lnTo>
                    <a:pt x="23517" y="35460"/>
                  </a:lnTo>
                  <a:close/>
                  <a:moveTo>
                    <a:pt x="19247" y="35726"/>
                  </a:moveTo>
                  <a:lnTo>
                    <a:pt x="19514" y="39929"/>
                  </a:lnTo>
                  <a:lnTo>
                    <a:pt x="15311" y="40196"/>
                  </a:lnTo>
                  <a:lnTo>
                    <a:pt x="15044" y="35993"/>
                  </a:lnTo>
                  <a:lnTo>
                    <a:pt x="19247" y="35726"/>
                  </a:lnTo>
                  <a:close/>
                  <a:moveTo>
                    <a:pt x="14944" y="35993"/>
                  </a:moveTo>
                  <a:lnTo>
                    <a:pt x="15211" y="40163"/>
                  </a:lnTo>
                  <a:lnTo>
                    <a:pt x="11008" y="40430"/>
                  </a:lnTo>
                  <a:lnTo>
                    <a:pt x="10741" y="36227"/>
                  </a:lnTo>
                  <a:lnTo>
                    <a:pt x="14944" y="35993"/>
                  </a:lnTo>
                  <a:close/>
                  <a:moveTo>
                    <a:pt x="10675" y="36227"/>
                  </a:moveTo>
                  <a:lnTo>
                    <a:pt x="10941" y="40430"/>
                  </a:lnTo>
                  <a:lnTo>
                    <a:pt x="6738" y="40697"/>
                  </a:lnTo>
                  <a:lnTo>
                    <a:pt x="6472" y="36494"/>
                  </a:lnTo>
                  <a:lnTo>
                    <a:pt x="10675" y="36227"/>
                  </a:lnTo>
                  <a:close/>
                  <a:moveTo>
                    <a:pt x="6371" y="36494"/>
                  </a:moveTo>
                  <a:lnTo>
                    <a:pt x="6638" y="40697"/>
                  </a:lnTo>
                  <a:lnTo>
                    <a:pt x="2435" y="40963"/>
                  </a:lnTo>
                  <a:lnTo>
                    <a:pt x="2202" y="36760"/>
                  </a:lnTo>
                  <a:lnTo>
                    <a:pt x="6371" y="36494"/>
                  </a:lnTo>
                  <a:close/>
                  <a:moveTo>
                    <a:pt x="38728" y="1"/>
                  </a:moveTo>
                  <a:lnTo>
                    <a:pt x="34425" y="268"/>
                  </a:lnTo>
                  <a:lnTo>
                    <a:pt x="34325" y="268"/>
                  </a:lnTo>
                  <a:lnTo>
                    <a:pt x="30122" y="501"/>
                  </a:lnTo>
                  <a:lnTo>
                    <a:pt x="30022" y="501"/>
                  </a:lnTo>
                  <a:lnTo>
                    <a:pt x="25852" y="768"/>
                  </a:lnTo>
                  <a:lnTo>
                    <a:pt x="25752" y="768"/>
                  </a:lnTo>
                  <a:lnTo>
                    <a:pt x="21549" y="1002"/>
                  </a:lnTo>
                  <a:lnTo>
                    <a:pt x="21449" y="1002"/>
                  </a:lnTo>
                  <a:lnTo>
                    <a:pt x="17246" y="1268"/>
                  </a:lnTo>
                  <a:lnTo>
                    <a:pt x="17146" y="1268"/>
                  </a:lnTo>
                  <a:lnTo>
                    <a:pt x="12976" y="1535"/>
                  </a:lnTo>
                  <a:lnTo>
                    <a:pt x="12876" y="1535"/>
                  </a:lnTo>
                  <a:lnTo>
                    <a:pt x="8673" y="1769"/>
                  </a:lnTo>
                  <a:lnTo>
                    <a:pt x="8573" y="1769"/>
                  </a:lnTo>
                  <a:lnTo>
                    <a:pt x="4370" y="2036"/>
                  </a:lnTo>
                  <a:lnTo>
                    <a:pt x="4303" y="2036"/>
                  </a:lnTo>
                  <a:lnTo>
                    <a:pt x="0" y="2302"/>
                  </a:lnTo>
                  <a:lnTo>
                    <a:pt x="267" y="6572"/>
                  </a:lnTo>
                  <a:lnTo>
                    <a:pt x="267" y="6672"/>
                  </a:lnTo>
                  <a:lnTo>
                    <a:pt x="501" y="10875"/>
                  </a:lnTo>
                  <a:lnTo>
                    <a:pt x="501" y="10975"/>
                  </a:lnTo>
                  <a:lnTo>
                    <a:pt x="767" y="15145"/>
                  </a:lnTo>
                  <a:lnTo>
                    <a:pt x="767" y="15245"/>
                  </a:lnTo>
                  <a:lnTo>
                    <a:pt x="1034" y="19448"/>
                  </a:lnTo>
                  <a:lnTo>
                    <a:pt x="1034" y="19548"/>
                  </a:lnTo>
                  <a:lnTo>
                    <a:pt x="1268" y="23751"/>
                  </a:lnTo>
                  <a:lnTo>
                    <a:pt x="1268" y="23818"/>
                  </a:lnTo>
                  <a:lnTo>
                    <a:pt x="1535" y="28021"/>
                  </a:lnTo>
                  <a:lnTo>
                    <a:pt x="1535" y="28121"/>
                  </a:lnTo>
                  <a:lnTo>
                    <a:pt x="1802" y="32324"/>
                  </a:lnTo>
                  <a:lnTo>
                    <a:pt x="1802" y="32424"/>
                  </a:lnTo>
                  <a:lnTo>
                    <a:pt x="2035" y="36594"/>
                  </a:lnTo>
                  <a:lnTo>
                    <a:pt x="2035" y="36694"/>
                  </a:lnTo>
                  <a:lnTo>
                    <a:pt x="2302" y="40997"/>
                  </a:lnTo>
                  <a:lnTo>
                    <a:pt x="6605" y="40730"/>
                  </a:lnTo>
                  <a:lnTo>
                    <a:pt x="6705" y="40730"/>
                  </a:lnTo>
                  <a:lnTo>
                    <a:pt x="10875" y="40463"/>
                  </a:lnTo>
                  <a:lnTo>
                    <a:pt x="10975" y="40463"/>
                  </a:lnTo>
                  <a:lnTo>
                    <a:pt x="15178" y="40230"/>
                  </a:lnTo>
                  <a:lnTo>
                    <a:pt x="15278" y="40230"/>
                  </a:lnTo>
                  <a:lnTo>
                    <a:pt x="19481" y="39963"/>
                  </a:lnTo>
                  <a:lnTo>
                    <a:pt x="19614" y="39963"/>
                  </a:lnTo>
                  <a:lnTo>
                    <a:pt x="23817" y="39696"/>
                  </a:lnTo>
                  <a:lnTo>
                    <a:pt x="23917" y="39696"/>
                  </a:lnTo>
                  <a:lnTo>
                    <a:pt x="28087" y="39462"/>
                  </a:lnTo>
                  <a:lnTo>
                    <a:pt x="28187" y="39462"/>
                  </a:lnTo>
                  <a:lnTo>
                    <a:pt x="32390" y="39196"/>
                  </a:lnTo>
                  <a:lnTo>
                    <a:pt x="32490" y="39196"/>
                  </a:lnTo>
                  <a:lnTo>
                    <a:pt x="36693" y="38962"/>
                  </a:lnTo>
                  <a:lnTo>
                    <a:pt x="36760" y="38962"/>
                  </a:lnTo>
                  <a:lnTo>
                    <a:pt x="41063" y="38695"/>
                  </a:lnTo>
                  <a:lnTo>
                    <a:pt x="40796" y="34392"/>
                  </a:lnTo>
                  <a:lnTo>
                    <a:pt x="40796" y="34292"/>
                  </a:lnTo>
                  <a:lnTo>
                    <a:pt x="40563" y="30089"/>
                  </a:lnTo>
                  <a:lnTo>
                    <a:pt x="40563" y="30022"/>
                  </a:lnTo>
                  <a:lnTo>
                    <a:pt x="40296" y="25819"/>
                  </a:lnTo>
                  <a:lnTo>
                    <a:pt x="40296" y="25719"/>
                  </a:lnTo>
                  <a:lnTo>
                    <a:pt x="40029" y="21516"/>
                  </a:lnTo>
                  <a:lnTo>
                    <a:pt x="40029" y="21416"/>
                  </a:lnTo>
                  <a:lnTo>
                    <a:pt x="39795" y="17246"/>
                  </a:lnTo>
                  <a:lnTo>
                    <a:pt x="39795" y="17146"/>
                  </a:lnTo>
                  <a:lnTo>
                    <a:pt x="39495" y="12977"/>
                  </a:lnTo>
                  <a:lnTo>
                    <a:pt x="39495" y="12877"/>
                  </a:lnTo>
                  <a:lnTo>
                    <a:pt x="39228" y="8674"/>
                  </a:lnTo>
                  <a:lnTo>
                    <a:pt x="39228" y="8574"/>
                  </a:lnTo>
                  <a:lnTo>
                    <a:pt x="38995" y="4371"/>
                  </a:lnTo>
                  <a:lnTo>
                    <a:pt x="38995" y="4271"/>
                  </a:lnTo>
                  <a:lnTo>
                    <a:pt x="38728" y="1"/>
                  </a:lnTo>
                  <a:close/>
                </a:path>
              </a:pathLst>
            </a:custGeom>
            <a:solidFill>
              <a:srgbClr val="FD4D89">
                <a:alpha val="43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36"/>
          <p:cNvSpPr/>
          <p:nvPr/>
        </p:nvSpPr>
        <p:spPr>
          <a:xfrm rot="331324">
            <a:off x="7308041" y="742994"/>
            <a:ext cx="1185886" cy="1176855"/>
          </a:xfrm>
          <a:custGeom>
            <a:avLst/>
            <a:gdLst/>
            <a:ahLst/>
            <a:cxnLst/>
            <a:rect l="l" t="t" r="r" b="b"/>
            <a:pathLst>
              <a:path w="41497" h="41436" extrusionOk="0">
                <a:moveTo>
                  <a:pt x="4110" y="1"/>
                </a:moveTo>
                <a:cubicBezTo>
                  <a:pt x="3737" y="1"/>
                  <a:pt x="3435" y="289"/>
                  <a:pt x="3403" y="637"/>
                </a:cubicBezTo>
                <a:lnTo>
                  <a:pt x="34" y="37296"/>
                </a:lnTo>
                <a:cubicBezTo>
                  <a:pt x="1" y="37697"/>
                  <a:pt x="301" y="38030"/>
                  <a:pt x="668" y="38064"/>
                </a:cubicBezTo>
                <a:lnTo>
                  <a:pt x="37327" y="41433"/>
                </a:lnTo>
                <a:cubicBezTo>
                  <a:pt x="37348" y="41434"/>
                  <a:pt x="37368" y="41435"/>
                  <a:pt x="37388" y="41435"/>
                </a:cubicBezTo>
                <a:cubicBezTo>
                  <a:pt x="37761" y="41435"/>
                  <a:pt x="38063" y="41147"/>
                  <a:pt x="38094" y="40799"/>
                </a:cubicBezTo>
                <a:lnTo>
                  <a:pt x="41464" y="4139"/>
                </a:lnTo>
                <a:cubicBezTo>
                  <a:pt x="41497" y="3739"/>
                  <a:pt x="41197" y="3406"/>
                  <a:pt x="40830" y="3372"/>
                </a:cubicBezTo>
                <a:lnTo>
                  <a:pt x="4170" y="3"/>
                </a:lnTo>
                <a:cubicBezTo>
                  <a:pt x="4150" y="1"/>
                  <a:pt x="4130" y="1"/>
                  <a:pt x="4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rot="331324">
            <a:off x="7301425" y="734625"/>
            <a:ext cx="1201146" cy="1192817"/>
          </a:xfrm>
          <a:custGeom>
            <a:avLst/>
            <a:gdLst/>
            <a:ahLst/>
            <a:cxnLst/>
            <a:rect l="l" t="t" r="r" b="b"/>
            <a:pathLst>
              <a:path w="42031" h="41998" extrusionOk="0">
                <a:moveTo>
                  <a:pt x="3336" y="2152"/>
                </a:moveTo>
                <a:lnTo>
                  <a:pt x="3136" y="4237"/>
                </a:lnTo>
                <a:lnTo>
                  <a:pt x="3142" y="4238"/>
                </a:lnTo>
                <a:lnTo>
                  <a:pt x="3336" y="2152"/>
                </a:lnTo>
                <a:close/>
                <a:moveTo>
                  <a:pt x="7806" y="435"/>
                </a:moveTo>
                <a:lnTo>
                  <a:pt x="11975" y="835"/>
                </a:lnTo>
                <a:lnTo>
                  <a:pt x="11575" y="5004"/>
                </a:lnTo>
                <a:lnTo>
                  <a:pt x="7405" y="4604"/>
                </a:lnTo>
                <a:lnTo>
                  <a:pt x="7806" y="435"/>
                </a:lnTo>
                <a:close/>
                <a:moveTo>
                  <a:pt x="12109" y="835"/>
                </a:moveTo>
                <a:lnTo>
                  <a:pt x="16278" y="1235"/>
                </a:lnTo>
                <a:lnTo>
                  <a:pt x="15911" y="5405"/>
                </a:lnTo>
                <a:lnTo>
                  <a:pt x="11742" y="5004"/>
                </a:lnTo>
                <a:lnTo>
                  <a:pt x="12109" y="835"/>
                </a:lnTo>
                <a:close/>
                <a:moveTo>
                  <a:pt x="16378" y="1235"/>
                </a:moveTo>
                <a:lnTo>
                  <a:pt x="20548" y="1602"/>
                </a:lnTo>
                <a:lnTo>
                  <a:pt x="20181" y="5772"/>
                </a:lnTo>
                <a:lnTo>
                  <a:pt x="16012" y="5405"/>
                </a:lnTo>
                <a:lnTo>
                  <a:pt x="16378" y="1235"/>
                </a:lnTo>
                <a:close/>
                <a:moveTo>
                  <a:pt x="20682" y="1635"/>
                </a:moveTo>
                <a:lnTo>
                  <a:pt x="24851" y="2002"/>
                </a:lnTo>
                <a:lnTo>
                  <a:pt x="24451" y="6172"/>
                </a:lnTo>
                <a:lnTo>
                  <a:pt x="20281" y="5805"/>
                </a:lnTo>
                <a:lnTo>
                  <a:pt x="20682" y="1635"/>
                </a:lnTo>
                <a:close/>
                <a:moveTo>
                  <a:pt x="24951" y="2002"/>
                </a:moveTo>
                <a:lnTo>
                  <a:pt x="29121" y="2403"/>
                </a:lnTo>
                <a:lnTo>
                  <a:pt x="28754" y="6572"/>
                </a:lnTo>
                <a:lnTo>
                  <a:pt x="24584" y="6172"/>
                </a:lnTo>
                <a:lnTo>
                  <a:pt x="24951" y="2002"/>
                </a:lnTo>
                <a:close/>
                <a:moveTo>
                  <a:pt x="29221" y="2403"/>
                </a:moveTo>
                <a:lnTo>
                  <a:pt x="33391" y="2770"/>
                </a:lnTo>
                <a:lnTo>
                  <a:pt x="33024" y="6939"/>
                </a:lnTo>
                <a:lnTo>
                  <a:pt x="28854" y="6572"/>
                </a:lnTo>
                <a:lnTo>
                  <a:pt x="29221" y="2403"/>
                </a:lnTo>
                <a:close/>
                <a:moveTo>
                  <a:pt x="33491" y="2803"/>
                </a:moveTo>
                <a:lnTo>
                  <a:pt x="37660" y="3203"/>
                </a:lnTo>
                <a:lnTo>
                  <a:pt x="37293" y="7373"/>
                </a:lnTo>
                <a:lnTo>
                  <a:pt x="33124" y="6973"/>
                </a:lnTo>
                <a:lnTo>
                  <a:pt x="33491" y="2803"/>
                </a:lnTo>
                <a:close/>
                <a:moveTo>
                  <a:pt x="37794" y="3203"/>
                </a:moveTo>
                <a:lnTo>
                  <a:pt x="41963" y="3603"/>
                </a:lnTo>
                <a:lnTo>
                  <a:pt x="41563" y="7773"/>
                </a:lnTo>
                <a:lnTo>
                  <a:pt x="37393" y="7373"/>
                </a:lnTo>
                <a:lnTo>
                  <a:pt x="37794" y="3203"/>
                </a:lnTo>
                <a:close/>
                <a:moveTo>
                  <a:pt x="3136" y="4337"/>
                </a:moveTo>
                <a:lnTo>
                  <a:pt x="2735" y="8507"/>
                </a:lnTo>
                <a:lnTo>
                  <a:pt x="2771" y="8510"/>
                </a:lnTo>
                <a:lnTo>
                  <a:pt x="2771" y="8510"/>
                </a:lnTo>
                <a:lnTo>
                  <a:pt x="3136" y="4371"/>
                </a:lnTo>
                <a:lnTo>
                  <a:pt x="3136" y="4337"/>
                </a:lnTo>
                <a:close/>
                <a:moveTo>
                  <a:pt x="7405" y="4738"/>
                </a:moveTo>
                <a:lnTo>
                  <a:pt x="11575" y="5105"/>
                </a:lnTo>
                <a:lnTo>
                  <a:pt x="11208" y="9274"/>
                </a:lnTo>
                <a:lnTo>
                  <a:pt x="7038" y="8907"/>
                </a:lnTo>
                <a:lnTo>
                  <a:pt x="7405" y="4738"/>
                </a:lnTo>
                <a:close/>
                <a:moveTo>
                  <a:pt x="11708" y="5138"/>
                </a:moveTo>
                <a:lnTo>
                  <a:pt x="15878" y="5505"/>
                </a:lnTo>
                <a:lnTo>
                  <a:pt x="15511" y="9674"/>
                </a:lnTo>
                <a:lnTo>
                  <a:pt x="11342" y="9308"/>
                </a:lnTo>
                <a:lnTo>
                  <a:pt x="11708" y="5138"/>
                </a:lnTo>
                <a:close/>
                <a:moveTo>
                  <a:pt x="16012" y="5505"/>
                </a:moveTo>
                <a:lnTo>
                  <a:pt x="20181" y="5905"/>
                </a:lnTo>
                <a:lnTo>
                  <a:pt x="19781" y="10075"/>
                </a:lnTo>
                <a:lnTo>
                  <a:pt x="15611" y="9674"/>
                </a:lnTo>
                <a:lnTo>
                  <a:pt x="16012" y="5505"/>
                </a:lnTo>
                <a:close/>
                <a:moveTo>
                  <a:pt x="20281" y="5905"/>
                </a:moveTo>
                <a:lnTo>
                  <a:pt x="24451" y="6305"/>
                </a:lnTo>
                <a:lnTo>
                  <a:pt x="24084" y="10442"/>
                </a:lnTo>
                <a:lnTo>
                  <a:pt x="19914" y="10075"/>
                </a:lnTo>
                <a:lnTo>
                  <a:pt x="20281" y="5905"/>
                </a:lnTo>
                <a:close/>
                <a:moveTo>
                  <a:pt x="24551" y="6305"/>
                </a:moveTo>
                <a:lnTo>
                  <a:pt x="28721" y="6672"/>
                </a:lnTo>
                <a:lnTo>
                  <a:pt x="28354" y="10842"/>
                </a:lnTo>
                <a:lnTo>
                  <a:pt x="24184" y="10475"/>
                </a:lnTo>
                <a:lnTo>
                  <a:pt x="24551" y="6305"/>
                </a:lnTo>
                <a:close/>
                <a:moveTo>
                  <a:pt x="28821" y="6672"/>
                </a:moveTo>
                <a:lnTo>
                  <a:pt x="32990" y="7073"/>
                </a:lnTo>
                <a:lnTo>
                  <a:pt x="32623" y="11242"/>
                </a:lnTo>
                <a:lnTo>
                  <a:pt x="28454" y="10842"/>
                </a:lnTo>
                <a:lnTo>
                  <a:pt x="28821" y="6672"/>
                </a:lnTo>
                <a:close/>
                <a:moveTo>
                  <a:pt x="33090" y="7106"/>
                </a:moveTo>
                <a:lnTo>
                  <a:pt x="37260" y="7473"/>
                </a:lnTo>
                <a:lnTo>
                  <a:pt x="36893" y="11643"/>
                </a:lnTo>
                <a:lnTo>
                  <a:pt x="32723" y="11276"/>
                </a:lnTo>
                <a:lnTo>
                  <a:pt x="33090" y="7106"/>
                </a:lnTo>
                <a:close/>
                <a:moveTo>
                  <a:pt x="37393" y="7506"/>
                </a:moveTo>
                <a:lnTo>
                  <a:pt x="41563" y="7873"/>
                </a:lnTo>
                <a:lnTo>
                  <a:pt x="41163" y="12043"/>
                </a:lnTo>
                <a:lnTo>
                  <a:pt x="36993" y="11676"/>
                </a:lnTo>
                <a:lnTo>
                  <a:pt x="37393" y="7506"/>
                </a:lnTo>
                <a:close/>
                <a:moveTo>
                  <a:pt x="2735" y="8607"/>
                </a:moveTo>
                <a:lnTo>
                  <a:pt x="2368" y="12777"/>
                </a:lnTo>
                <a:lnTo>
                  <a:pt x="2372" y="12777"/>
                </a:lnTo>
                <a:lnTo>
                  <a:pt x="2769" y="8640"/>
                </a:lnTo>
                <a:lnTo>
                  <a:pt x="2769" y="8610"/>
                </a:lnTo>
                <a:lnTo>
                  <a:pt x="2769" y="8610"/>
                </a:lnTo>
                <a:lnTo>
                  <a:pt x="2735" y="8607"/>
                </a:lnTo>
                <a:close/>
                <a:moveTo>
                  <a:pt x="7005" y="9007"/>
                </a:moveTo>
                <a:lnTo>
                  <a:pt x="11175" y="9374"/>
                </a:lnTo>
                <a:lnTo>
                  <a:pt x="10808" y="13577"/>
                </a:lnTo>
                <a:lnTo>
                  <a:pt x="6638" y="13177"/>
                </a:lnTo>
                <a:lnTo>
                  <a:pt x="7005" y="9007"/>
                </a:lnTo>
                <a:close/>
                <a:moveTo>
                  <a:pt x="11342" y="9408"/>
                </a:moveTo>
                <a:lnTo>
                  <a:pt x="15511" y="9775"/>
                </a:lnTo>
                <a:lnTo>
                  <a:pt x="15111" y="13944"/>
                </a:lnTo>
                <a:lnTo>
                  <a:pt x="10941" y="13577"/>
                </a:lnTo>
                <a:lnTo>
                  <a:pt x="11342" y="9408"/>
                </a:lnTo>
                <a:close/>
                <a:moveTo>
                  <a:pt x="15611" y="9808"/>
                </a:moveTo>
                <a:lnTo>
                  <a:pt x="19781" y="10175"/>
                </a:lnTo>
                <a:lnTo>
                  <a:pt x="19381" y="14344"/>
                </a:lnTo>
                <a:lnTo>
                  <a:pt x="15211" y="13978"/>
                </a:lnTo>
                <a:lnTo>
                  <a:pt x="15611" y="9808"/>
                </a:lnTo>
                <a:close/>
                <a:moveTo>
                  <a:pt x="19881" y="10175"/>
                </a:moveTo>
                <a:lnTo>
                  <a:pt x="24051" y="10575"/>
                </a:lnTo>
                <a:lnTo>
                  <a:pt x="23684" y="14745"/>
                </a:lnTo>
                <a:lnTo>
                  <a:pt x="19514" y="14344"/>
                </a:lnTo>
                <a:lnTo>
                  <a:pt x="19881" y="10175"/>
                </a:lnTo>
                <a:close/>
                <a:moveTo>
                  <a:pt x="24184" y="10575"/>
                </a:moveTo>
                <a:lnTo>
                  <a:pt x="28354" y="10975"/>
                </a:lnTo>
                <a:lnTo>
                  <a:pt x="27953" y="15145"/>
                </a:lnTo>
                <a:lnTo>
                  <a:pt x="23784" y="14745"/>
                </a:lnTo>
                <a:lnTo>
                  <a:pt x="24184" y="10575"/>
                </a:lnTo>
                <a:close/>
                <a:moveTo>
                  <a:pt x="28454" y="10975"/>
                </a:moveTo>
                <a:lnTo>
                  <a:pt x="32623" y="11342"/>
                </a:lnTo>
                <a:lnTo>
                  <a:pt x="32223" y="15512"/>
                </a:lnTo>
                <a:lnTo>
                  <a:pt x="28053" y="15145"/>
                </a:lnTo>
                <a:lnTo>
                  <a:pt x="28454" y="10975"/>
                </a:lnTo>
                <a:close/>
                <a:moveTo>
                  <a:pt x="32723" y="11376"/>
                </a:moveTo>
                <a:lnTo>
                  <a:pt x="36893" y="11776"/>
                </a:lnTo>
                <a:lnTo>
                  <a:pt x="36493" y="15946"/>
                </a:lnTo>
                <a:lnTo>
                  <a:pt x="32323" y="15545"/>
                </a:lnTo>
                <a:lnTo>
                  <a:pt x="32723" y="11376"/>
                </a:lnTo>
                <a:close/>
                <a:moveTo>
                  <a:pt x="36993" y="11776"/>
                </a:moveTo>
                <a:lnTo>
                  <a:pt x="41163" y="12143"/>
                </a:lnTo>
                <a:lnTo>
                  <a:pt x="40796" y="16313"/>
                </a:lnTo>
                <a:lnTo>
                  <a:pt x="36626" y="15946"/>
                </a:lnTo>
                <a:lnTo>
                  <a:pt x="36993" y="11776"/>
                </a:lnTo>
                <a:close/>
                <a:moveTo>
                  <a:pt x="2335" y="12910"/>
                </a:moveTo>
                <a:lnTo>
                  <a:pt x="1968" y="17080"/>
                </a:lnTo>
                <a:lnTo>
                  <a:pt x="2002" y="17083"/>
                </a:lnTo>
                <a:lnTo>
                  <a:pt x="2002" y="17083"/>
                </a:lnTo>
                <a:lnTo>
                  <a:pt x="2002" y="17080"/>
                </a:lnTo>
                <a:lnTo>
                  <a:pt x="2368" y="12913"/>
                </a:lnTo>
                <a:lnTo>
                  <a:pt x="2335" y="12910"/>
                </a:lnTo>
                <a:close/>
                <a:moveTo>
                  <a:pt x="6638" y="13277"/>
                </a:moveTo>
                <a:lnTo>
                  <a:pt x="10808" y="13677"/>
                </a:lnTo>
                <a:lnTo>
                  <a:pt x="10408" y="17847"/>
                </a:lnTo>
                <a:lnTo>
                  <a:pt x="6238" y="17447"/>
                </a:lnTo>
                <a:lnTo>
                  <a:pt x="6638" y="13277"/>
                </a:lnTo>
                <a:close/>
                <a:moveTo>
                  <a:pt x="10941" y="13677"/>
                </a:moveTo>
                <a:lnTo>
                  <a:pt x="15111" y="14078"/>
                </a:lnTo>
                <a:lnTo>
                  <a:pt x="14744" y="18247"/>
                </a:lnTo>
                <a:lnTo>
                  <a:pt x="10574" y="17847"/>
                </a:lnTo>
                <a:lnTo>
                  <a:pt x="10941" y="13677"/>
                </a:lnTo>
                <a:close/>
                <a:moveTo>
                  <a:pt x="15211" y="14111"/>
                </a:moveTo>
                <a:lnTo>
                  <a:pt x="19381" y="14478"/>
                </a:lnTo>
                <a:lnTo>
                  <a:pt x="19014" y="18648"/>
                </a:lnTo>
                <a:lnTo>
                  <a:pt x="14844" y="18281"/>
                </a:lnTo>
                <a:lnTo>
                  <a:pt x="15211" y="14111"/>
                </a:lnTo>
                <a:close/>
                <a:moveTo>
                  <a:pt x="19514" y="14478"/>
                </a:moveTo>
                <a:lnTo>
                  <a:pt x="23684" y="14845"/>
                </a:lnTo>
                <a:lnTo>
                  <a:pt x="23283" y="19014"/>
                </a:lnTo>
                <a:lnTo>
                  <a:pt x="19114" y="18648"/>
                </a:lnTo>
                <a:lnTo>
                  <a:pt x="19514" y="14478"/>
                </a:lnTo>
                <a:close/>
                <a:moveTo>
                  <a:pt x="23784" y="14845"/>
                </a:moveTo>
                <a:lnTo>
                  <a:pt x="27953" y="15245"/>
                </a:lnTo>
                <a:lnTo>
                  <a:pt x="27553" y="19415"/>
                </a:lnTo>
                <a:lnTo>
                  <a:pt x="23383" y="19014"/>
                </a:lnTo>
                <a:lnTo>
                  <a:pt x="23784" y="14845"/>
                </a:lnTo>
                <a:close/>
                <a:moveTo>
                  <a:pt x="28053" y="15245"/>
                </a:moveTo>
                <a:lnTo>
                  <a:pt x="32223" y="15612"/>
                </a:lnTo>
                <a:lnTo>
                  <a:pt x="31823" y="19782"/>
                </a:lnTo>
                <a:lnTo>
                  <a:pt x="27653" y="19415"/>
                </a:lnTo>
                <a:lnTo>
                  <a:pt x="28053" y="15245"/>
                </a:lnTo>
                <a:close/>
                <a:moveTo>
                  <a:pt x="32323" y="15645"/>
                </a:moveTo>
                <a:lnTo>
                  <a:pt x="36493" y="16046"/>
                </a:lnTo>
                <a:lnTo>
                  <a:pt x="36126" y="20215"/>
                </a:lnTo>
                <a:lnTo>
                  <a:pt x="31956" y="19815"/>
                </a:lnTo>
                <a:lnTo>
                  <a:pt x="32323" y="15645"/>
                </a:lnTo>
                <a:close/>
                <a:moveTo>
                  <a:pt x="36593" y="16046"/>
                </a:moveTo>
                <a:lnTo>
                  <a:pt x="40763" y="16446"/>
                </a:lnTo>
                <a:lnTo>
                  <a:pt x="40396" y="20616"/>
                </a:lnTo>
                <a:lnTo>
                  <a:pt x="36226" y="20215"/>
                </a:lnTo>
                <a:lnTo>
                  <a:pt x="36593" y="16046"/>
                </a:lnTo>
                <a:close/>
                <a:moveTo>
                  <a:pt x="1968" y="17180"/>
                </a:moveTo>
                <a:lnTo>
                  <a:pt x="1568" y="21349"/>
                </a:lnTo>
                <a:lnTo>
                  <a:pt x="1635" y="21355"/>
                </a:lnTo>
                <a:lnTo>
                  <a:pt x="1635" y="21355"/>
                </a:lnTo>
                <a:lnTo>
                  <a:pt x="1635" y="21349"/>
                </a:lnTo>
                <a:lnTo>
                  <a:pt x="2001" y="17183"/>
                </a:lnTo>
                <a:lnTo>
                  <a:pt x="2001" y="17183"/>
                </a:lnTo>
                <a:lnTo>
                  <a:pt x="1968" y="17180"/>
                </a:lnTo>
                <a:close/>
                <a:moveTo>
                  <a:pt x="6238" y="17580"/>
                </a:moveTo>
                <a:lnTo>
                  <a:pt x="10408" y="17947"/>
                </a:lnTo>
                <a:lnTo>
                  <a:pt x="10041" y="22117"/>
                </a:lnTo>
                <a:lnTo>
                  <a:pt x="5871" y="21750"/>
                </a:lnTo>
                <a:lnTo>
                  <a:pt x="6238" y="17580"/>
                </a:lnTo>
                <a:close/>
                <a:moveTo>
                  <a:pt x="10541" y="17980"/>
                </a:moveTo>
                <a:lnTo>
                  <a:pt x="14711" y="18347"/>
                </a:lnTo>
                <a:lnTo>
                  <a:pt x="14344" y="22517"/>
                </a:lnTo>
                <a:lnTo>
                  <a:pt x="10174" y="22150"/>
                </a:lnTo>
                <a:lnTo>
                  <a:pt x="10541" y="17980"/>
                </a:lnTo>
                <a:close/>
                <a:moveTo>
                  <a:pt x="14844" y="18347"/>
                </a:moveTo>
                <a:lnTo>
                  <a:pt x="19014" y="18748"/>
                </a:lnTo>
                <a:lnTo>
                  <a:pt x="18613" y="22917"/>
                </a:lnTo>
                <a:lnTo>
                  <a:pt x="14444" y="22517"/>
                </a:lnTo>
                <a:lnTo>
                  <a:pt x="14844" y="18347"/>
                </a:lnTo>
                <a:close/>
                <a:moveTo>
                  <a:pt x="19114" y="18748"/>
                </a:moveTo>
                <a:lnTo>
                  <a:pt x="23283" y="19115"/>
                </a:lnTo>
                <a:lnTo>
                  <a:pt x="22883" y="23284"/>
                </a:lnTo>
                <a:lnTo>
                  <a:pt x="18713" y="22917"/>
                </a:lnTo>
                <a:lnTo>
                  <a:pt x="19114" y="18748"/>
                </a:lnTo>
                <a:close/>
                <a:moveTo>
                  <a:pt x="23383" y="19148"/>
                </a:moveTo>
                <a:lnTo>
                  <a:pt x="27553" y="19515"/>
                </a:lnTo>
                <a:lnTo>
                  <a:pt x="27186" y="23684"/>
                </a:lnTo>
                <a:lnTo>
                  <a:pt x="23017" y="23318"/>
                </a:lnTo>
                <a:lnTo>
                  <a:pt x="23383" y="19148"/>
                </a:lnTo>
                <a:close/>
                <a:moveTo>
                  <a:pt x="27653" y="19515"/>
                </a:moveTo>
                <a:lnTo>
                  <a:pt x="31823" y="19915"/>
                </a:lnTo>
                <a:lnTo>
                  <a:pt x="31456" y="24085"/>
                </a:lnTo>
                <a:lnTo>
                  <a:pt x="27286" y="23684"/>
                </a:lnTo>
                <a:lnTo>
                  <a:pt x="27653" y="19515"/>
                </a:lnTo>
                <a:close/>
                <a:moveTo>
                  <a:pt x="31923" y="19948"/>
                </a:moveTo>
                <a:lnTo>
                  <a:pt x="36093" y="20315"/>
                </a:lnTo>
                <a:lnTo>
                  <a:pt x="35726" y="24485"/>
                </a:lnTo>
                <a:lnTo>
                  <a:pt x="31556" y="24118"/>
                </a:lnTo>
                <a:lnTo>
                  <a:pt x="31923" y="19948"/>
                </a:lnTo>
                <a:close/>
                <a:moveTo>
                  <a:pt x="36226" y="20349"/>
                </a:moveTo>
                <a:lnTo>
                  <a:pt x="40396" y="20716"/>
                </a:lnTo>
                <a:lnTo>
                  <a:pt x="39995" y="24885"/>
                </a:lnTo>
                <a:lnTo>
                  <a:pt x="35826" y="24518"/>
                </a:lnTo>
                <a:lnTo>
                  <a:pt x="36226" y="20349"/>
                </a:lnTo>
                <a:close/>
                <a:moveTo>
                  <a:pt x="1568" y="21450"/>
                </a:moveTo>
                <a:lnTo>
                  <a:pt x="1168" y="25619"/>
                </a:lnTo>
                <a:lnTo>
                  <a:pt x="1234" y="25626"/>
                </a:lnTo>
                <a:lnTo>
                  <a:pt x="1234" y="25626"/>
                </a:lnTo>
                <a:lnTo>
                  <a:pt x="1234" y="25619"/>
                </a:lnTo>
                <a:lnTo>
                  <a:pt x="1634" y="21456"/>
                </a:lnTo>
                <a:lnTo>
                  <a:pt x="1634" y="21456"/>
                </a:lnTo>
                <a:lnTo>
                  <a:pt x="1568" y="21450"/>
                </a:lnTo>
                <a:close/>
                <a:moveTo>
                  <a:pt x="5838" y="21850"/>
                </a:moveTo>
                <a:lnTo>
                  <a:pt x="10007" y="22250"/>
                </a:lnTo>
                <a:lnTo>
                  <a:pt x="9640" y="26420"/>
                </a:lnTo>
                <a:lnTo>
                  <a:pt x="5471" y="26020"/>
                </a:lnTo>
                <a:lnTo>
                  <a:pt x="5838" y="21850"/>
                </a:lnTo>
                <a:close/>
                <a:moveTo>
                  <a:pt x="10174" y="22250"/>
                </a:moveTo>
                <a:lnTo>
                  <a:pt x="14344" y="22617"/>
                </a:lnTo>
                <a:lnTo>
                  <a:pt x="13943" y="26787"/>
                </a:lnTo>
                <a:lnTo>
                  <a:pt x="9774" y="26420"/>
                </a:lnTo>
                <a:lnTo>
                  <a:pt x="10174" y="22250"/>
                </a:lnTo>
                <a:close/>
                <a:moveTo>
                  <a:pt x="14444" y="22650"/>
                </a:moveTo>
                <a:lnTo>
                  <a:pt x="18613" y="23017"/>
                </a:lnTo>
                <a:lnTo>
                  <a:pt x="18213" y="27187"/>
                </a:lnTo>
                <a:lnTo>
                  <a:pt x="14043" y="26820"/>
                </a:lnTo>
                <a:lnTo>
                  <a:pt x="14444" y="22650"/>
                </a:lnTo>
                <a:close/>
                <a:moveTo>
                  <a:pt x="18713" y="23017"/>
                </a:moveTo>
                <a:lnTo>
                  <a:pt x="22883" y="23418"/>
                </a:lnTo>
                <a:lnTo>
                  <a:pt x="22516" y="27587"/>
                </a:lnTo>
                <a:lnTo>
                  <a:pt x="18347" y="27187"/>
                </a:lnTo>
                <a:lnTo>
                  <a:pt x="18713" y="23017"/>
                </a:lnTo>
                <a:close/>
                <a:moveTo>
                  <a:pt x="22983" y="23418"/>
                </a:moveTo>
                <a:lnTo>
                  <a:pt x="27153" y="23818"/>
                </a:lnTo>
                <a:lnTo>
                  <a:pt x="26786" y="27954"/>
                </a:lnTo>
                <a:lnTo>
                  <a:pt x="22616" y="27587"/>
                </a:lnTo>
                <a:lnTo>
                  <a:pt x="22983" y="23418"/>
                </a:lnTo>
                <a:close/>
                <a:moveTo>
                  <a:pt x="27253" y="23818"/>
                </a:moveTo>
                <a:lnTo>
                  <a:pt x="31423" y="24185"/>
                </a:lnTo>
                <a:lnTo>
                  <a:pt x="31056" y="28355"/>
                </a:lnTo>
                <a:lnTo>
                  <a:pt x="26886" y="27988"/>
                </a:lnTo>
                <a:lnTo>
                  <a:pt x="27253" y="23818"/>
                </a:lnTo>
                <a:close/>
                <a:moveTo>
                  <a:pt x="31556" y="24218"/>
                </a:moveTo>
                <a:lnTo>
                  <a:pt x="35726" y="24585"/>
                </a:lnTo>
                <a:lnTo>
                  <a:pt x="35325" y="28788"/>
                </a:lnTo>
                <a:lnTo>
                  <a:pt x="31156" y="28388"/>
                </a:lnTo>
                <a:lnTo>
                  <a:pt x="31556" y="24218"/>
                </a:lnTo>
                <a:close/>
                <a:moveTo>
                  <a:pt x="35826" y="24618"/>
                </a:moveTo>
                <a:lnTo>
                  <a:pt x="39995" y="24985"/>
                </a:lnTo>
                <a:lnTo>
                  <a:pt x="39595" y="29155"/>
                </a:lnTo>
                <a:lnTo>
                  <a:pt x="35425" y="28788"/>
                </a:lnTo>
                <a:lnTo>
                  <a:pt x="35826" y="24618"/>
                </a:lnTo>
                <a:close/>
                <a:moveTo>
                  <a:pt x="1168" y="25753"/>
                </a:moveTo>
                <a:lnTo>
                  <a:pt x="801" y="29922"/>
                </a:lnTo>
                <a:lnTo>
                  <a:pt x="867" y="29928"/>
                </a:lnTo>
                <a:lnTo>
                  <a:pt x="867" y="29928"/>
                </a:lnTo>
                <a:lnTo>
                  <a:pt x="867" y="29889"/>
                </a:lnTo>
                <a:lnTo>
                  <a:pt x="1231" y="25758"/>
                </a:lnTo>
                <a:lnTo>
                  <a:pt x="1231" y="25758"/>
                </a:lnTo>
                <a:lnTo>
                  <a:pt x="1168" y="25753"/>
                </a:lnTo>
                <a:close/>
                <a:moveTo>
                  <a:pt x="5471" y="26120"/>
                </a:moveTo>
                <a:lnTo>
                  <a:pt x="9640" y="26520"/>
                </a:lnTo>
                <a:lnTo>
                  <a:pt x="9240" y="30690"/>
                </a:lnTo>
                <a:lnTo>
                  <a:pt x="5070" y="30289"/>
                </a:lnTo>
                <a:lnTo>
                  <a:pt x="5471" y="26120"/>
                </a:lnTo>
                <a:close/>
                <a:moveTo>
                  <a:pt x="9774" y="26520"/>
                </a:moveTo>
                <a:lnTo>
                  <a:pt x="13943" y="26920"/>
                </a:lnTo>
                <a:lnTo>
                  <a:pt x="13543" y="31090"/>
                </a:lnTo>
                <a:lnTo>
                  <a:pt x="9373" y="30690"/>
                </a:lnTo>
                <a:lnTo>
                  <a:pt x="9774" y="26520"/>
                </a:lnTo>
                <a:close/>
                <a:moveTo>
                  <a:pt x="14043" y="26920"/>
                </a:moveTo>
                <a:lnTo>
                  <a:pt x="18213" y="27287"/>
                </a:lnTo>
                <a:lnTo>
                  <a:pt x="17846" y="31457"/>
                </a:lnTo>
                <a:lnTo>
                  <a:pt x="13677" y="31090"/>
                </a:lnTo>
                <a:lnTo>
                  <a:pt x="14043" y="26920"/>
                </a:lnTo>
                <a:close/>
                <a:moveTo>
                  <a:pt x="18313" y="27320"/>
                </a:moveTo>
                <a:lnTo>
                  <a:pt x="22483" y="27687"/>
                </a:lnTo>
                <a:lnTo>
                  <a:pt x="22116" y="31857"/>
                </a:lnTo>
                <a:lnTo>
                  <a:pt x="17946" y="31490"/>
                </a:lnTo>
                <a:lnTo>
                  <a:pt x="18313" y="27320"/>
                </a:lnTo>
                <a:close/>
                <a:moveTo>
                  <a:pt x="22616" y="27687"/>
                </a:moveTo>
                <a:lnTo>
                  <a:pt x="26786" y="28088"/>
                </a:lnTo>
                <a:lnTo>
                  <a:pt x="26386" y="32257"/>
                </a:lnTo>
                <a:lnTo>
                  <a:pt x="22216" y="31857"/>
                </a:lnTo>
                <a:lnTo>
                  <a:pt x="22616" y="27687"/>
                </a:lnTo>
                <a:close/>
                <a:moveTo>
                  <a:pt x="26886" y="28088"/>
                </a:moveTo>
                <a:lnTo>
                  <a:pt x="31056" y="28455"/>
                </a:lnTo>
                <a:lnTo>
                  <a:pt x="30655" y="32624"/>
                </a:lnTo>
                <a:lnTo>
                  <a:pt x="26486" y="32257"/>
                </a:lnTo>
                <a:lnTo>
                  <a:pt x="26886" y="28088"/>
                </a:lnTo>
                <a:close/>
                <a:moveTo>
                  <a:pt x="31156" y="28488"/>
                </a:moveTo>
                <a:lnTo>
                  <a:pt x="35325" y="28888"/>
                </a:lnTo>
                <a:lnTo>
                  <a:pt x="34925" y="33058"/>
                </a:lnTo>
                <a:lnTo>
                  <a:pt x="30755" y="32658"/>
                </a:lnTo>
                <a:lnTo>
                  <a:pt x="31156" y="28488"/>
                </a:lnTo>
                <a:close/>
                <a:moveTo>
                  <a:pt x="35425" y="28888"/>
                </a:moveTo>
                <a:lnTo>
                  <a:pt x="39595" y="29289"/>
                </a:lnTo>
                <a:lnTo>
                  <a:pt x="39228" y="33458"/>
                </a:lnTo>
                <a:lnTo>
                  <a:pt x="35058" y="33058"/>
                </a:lnTo>
                <a:lnTo>
                  <a:pt x="35425" y="28888"/>
                </a:lnTo>
                <a:close/>
                <a:moveTo>
                  <a:pt x="767" y="30022"/>
                </a:moveTo>
                <a:lnTo>
                  <a:pt x="400" y="34192"/>
                </a:lnTo>
                <a:lnTo>
                  <a:pt x="467" y="34198"/>
                </a:lnTo>
                <a:lnTo>
                  <a:pt x="467" y="34198"/>
                </a:lnTo>
                <a:lnTo>
                  <a:pt x="467" y="34159"/>
                </a:lnTo>
                <a:lnTo>
                  <a:pt x="863" y="30031"/>
                </a:lnTo>
                <a:lnTo>
                  <a:pt x="863" y="30031"/>
                </a:lnTo>
                <a:lnTo>
                  <a:pt x="767" y="30022"/>
                </a:lnTo>
                <a:close/>
                <a:moveTo>
                  <a:pt x="5070" y="30423"/>
                </a:moveTo>
                <a:lnTo>
                  <a:pt x="9240" y="30790"/>
                </a:lnTo>
                <a:lnTo>
                  <a:pt x="8840" y="34959"/>
                </a:lnTo>
                <a:lnTo>
                  <a:pt x="4670" y="34592"/>
                </a:lnTo>
                <a:lnTo>
                  <a:pt x="5070" y="30423"/>
                </a:lnTo>
                <a:close/>
                <a:moveTo>
                  <a:pt x="9373" y="30823"/>
                </a:moveTo>
                <a:lnTo>
                  <a:pt x="13543" y="31190"/>
                </a:lnTo>
                <a:lnTo>
                  <a:pt x="13176" y="35360"/>
                </a:lnTo>
                <a:lnTo>
                  <a:pt x="9007" y="34993"/>
                </a:lnTo>
                <a:lnTo>
                  <a:pt x="9373" y="30823"/>
                </a:lnTo>
                <a:close/>
                <a:moveTo>
                  <a:pt x="13643" y="31190"/>
                </a:moveTo>
                <a:lnTo>
                  <a:pt x="17813" y="31590"/>
                </a:lnTo>
                <a:lnTo>
                  <a:pt x="17446" y="35760"/>
                </a:lnTo>
                <a:lnTo>
                  <a:pt x="13276" y="35360"/>
                </a:lnTo>
                <a:lnTo>
                  <a:pt x="13643" y="31190"/>
                </a:lnTo>
                <a:close/>
                <a:moveTo>
                  <a:pt x="17913" y="31590"/>
                </a:moveTo>
                <a:lnTo>
                  <a:pt x="22083" y="31957"/>
                </a:lnTo>
                <a:lnTo>
                  <a:pt x="21716" y="36127"/>
                </a:lnTo>
                <a:lnTo>
                  <a:pt x="17546" y="35760"/>
                </a:lnTo>
                <a:lnTo>
                  <a:pt x="17913" y="31590"/>
                </a:lnTo>
                <a:close/>
                <a:moveTo>
                  <a:pt x="22216" y="31990"/>
                </a:moveTo>
                <a:lnTo>
                  <a:pt x="26386" y="32357"/>
                </a:lnTo>
                <a:lnTo>
                  <a:pt x="25985" y="36527"/>
                </a:lnTo>
                <a:lnTo>
                  <a:pt x="21816" y="36160"/>
                </a:lnTo>
                <a:lnTo>
                  <a:pt x="22216" y="31990"/>
                </a:lnTo>
                <a:close/>
                <a:moveTo>
                  <a:pt x="26486" y="32357"/>
                </a:moveTo>
                <a:lnTo>
                  <a:pt x="30655" y="32758"/>
                </a:lnTo>
                <a:lnTo>
                  <a:pt x="30255" y="36927"/>
                </a:lnTo>
                <a:lnTo>
                  <a:pt x="26085" y="36527"/>
                </a:lnTo>
                <a:lnTo>
                  <a:pt x="26486" y="32357"/>
                </a:lnTo>
                <a:close/>
                <a:moveTo>
                  <a:pt x="30755" y="32791"/>
                </a:moveTo>
                <a:lnTo>
                  <a:pt x="34925" y="33158"/>
                </a:lnTo>
                <a:lnTo>
                  <a:pt x="34558" y="37328"/>
                </a:lnTo>
                <a:lnTo>
                  <a:pt x="30388" y="36961"/>
                </a:lnTo>
                <a:lnTo>
                  <a:pt x="30755" y="32791"/>
                </a:lnTo>
                <a:close/>
                <a:moveTo>
                  <a:pt x="35025" y="33158"/>
                </a:moveTo>
                <a:lnTo>
                  <a:pt x="39195" y="33558"/>
                </a:lnTo>
                <a:lnTo>
                  <a:pt x="38828" y="37728"/>
                </a:lnTo>
                <a:lnTo>
                  <a:pt x="34658" y="37328"/>
                </a:lnTo>
                <a:lnTo>
                  <a:pt x="35025" y="33158"/>
                </a:lnTo>
                <a:close/>
                <a:moveTo>
                  <a:pt x="400" y="34292"/>
                </a:moveTo>
                <a:lnTo>
                  <a:pt x="0" y="38462"/>
                </a:lnTo>
                <a:lnTo>
                  <a:pt x="72" y="38469"/>
                </a:lnTo>
                <a:lnTo>
                  <a:pt x="72" y="38469"/>
                </a:lnTo>
                <a:lnTo>
                  <a:pt x="460" y="34298"/>
                </a:lnTo>
                <a:lnTo>
                  <a:pt x="460" y="34298"/>
                </a:lnTo>
                <a:lnTo>
                  <a:pt x="400" y="34292"/>
                </a:lnTo>
                <a:close/>
                <a:moveTo>
                  <a:pt x="4670" y="34692"/>
                </a:moveTo>
                <a:lnTo>
                  <a:pt x="8840" y="35059"/>
                </a:lnTo>
                <a:lnTo>
                  <a:pt x="8473" y="39229"/>
                </a:lnTo>
                <a:lnTo>
                  <a:pt x="4303" y="38862"/>
                </a:lnTo>
                <a:lnTo>
                  <a:pt x="4670" y="34692"/>
                </a:lnTo>
                <a:close/>
                <a:moveTo>
                  <a:pt x="8940" y="35093"/>
                </a:moveTo>
                <a:lnTo>
                  <a:pt x="13109" y="35460"/>
                </a:lnTo>
                <a:lnTo>
                  <a:pt x="12743" y="39629"/>
                </a:lnTo>
                <a:lnTo>
                  <a:pt x="8573" y="39262"/>
                </a:lnTo>
                <a:lnTo>
                  <a:pt x="8940" y="35093"/>
                </a:lnTo>
                <a:close/>
                <a:moveTo>
                  <a:pt x="12876" y="39663"/>
                </a:moveTo>
                <a:lnTo>
                  <a:pt x="14077" y="39768"/>
                </a:lnTo>
                <a:lnTo>
                  <a:pt x="14077" y="39768"/>
                </a:lnTo>
                <a:lnTo>
                  <a:pt x="12976" y="39663"/>
                </a:lnTo>
                <a:close/>
                <a:moveTo>
                  <a:pt x="20215" y="40324"/>
                </a:moveTo>
                <a:lnTo>
                  <a:pt x="21315" y="40430"/>
                </a:lnTo>
                <a:lnTo>
                  <a:pt x="21316" y="40421"/>
                </a:lnTo>
                <a:lnTo>
                  <a:pt x="21316" y="40421"/>
                </a:lnTo>
                <a:lnTo>
                  <a:pt x="20215" y="40324"/>
                </a:lnTo>
                <a:close/>
                <a:moveTo>
                  <a:pt x="21449" y="40430"/>
                </a:moveTo>
                <a:lnTo>
                  <a:pt x="25618" y="40830"/>
                </a:lnTo>
                <a:lnTo>
                  <a:pt x="25619" y="40824"/>
                </a:lnTo>
                <a:lnTo>
                  <a:pt x="25619" y="40824"/>
                </a:lnTo>
                <a:lnTo>
                  <a:pt x="21515" y="40430"/>
                </a:lnTo>
                <a:close/>
                <a:moveTo>
                  <a:pt x="25718" y="40830"/>
                </a:moveTo>
                <a:lnTo>
                  <a:pt x="29888" y="41197"/>
                </a:lnTo>
                <a:lnTo>
                  <a:pt x="29889" y="41191"/>
                </a:lnTo>
                <a:lnTo>
                  <a:pt x="29889" y="41191"/>
                </a:lnTo>
                <a:lnTo>
                  <a:pt x="25785" y="40830"/>
                </a:lnTo>
                <a:close/>
                <a:moveTo>
                  <a:pt x="29991" y="41197"/>
                </a:moveTo>
                <a:lnTo>
                  <a:pt x="29988" y="41230"/>
                </a:lnTo>
                <a:lnTo>
                  <a:pt x="34158" y="41631"/>
                </a:lnTo>
                <a:lnTo>
                  <a:pt x="34161" y="41591"/>
                </a:lnTo>
                <a:lnTo>
                  <a:pt x="30055" y="41197"/>
                </a:lnTo>
                <a:close/>
                <a:moveTo>
                  <a:pt x="3536" y="1"/>
                </a:moveTo>
                <a:lnTo>
                  <a:pt x="3336" y="2152"/>
                </a:lnTo>
                <a:lnTo>
                  <a:pt x="3536" y="68"/>
                </a:lnTo>
                <a:lnTo>
                  <a:pt x="7706" y="435"/>
                </a:lnTo>
                <a:lnTo>
                  <a:pt x="7305" y="4604"/>
                </a:lnTo>
                <a:lnTo>
                  <a:pt x="3142" y="4238"/>
                </a:lnTo>
                <a:lnTo>
                  <a:pt x="3136" y="4304"/>
                </a:lnTo>
                <a:lnTo>
                  <a:pt x="3136" y="4337"/>
                </a:lnTo>
                <a:lnTo>
                  <a:pt x="7305" y="4738"/>
                </a:lnTo>
                <a:lnTo>
                  <a:pt x="6905" y="8907"/>
                </a:lnTo>
                <a:lnTo>
                  <a:pt x="2771" y="8510"/>
                </a:lnTo>
                <a:lnTo>
                  <a:pt x="2771" y="8510"/>
                </a:lnTo>
                <a:lnTo>
                  <a:pt x="2769" y="8540"/>
                </a:lnTo>
                <a:lnTo>
                  <a:pt x="2769" y="8610"/>
                </a:lnTo>
                <a:lnTo>
                  <a:pt x="2769" y="8610"/>
                </a:lnTo>
                <a:lnTo>
                  <a:pt x="6905" y="9007"/>
                </a:lnTo>
                <a:lnTo>
                  <a:pt x="6538" y="13177"/>
                </a:lnTo>
                <a:lnTo>
                  <a:pt x="2372" y="12777"/>
                </a:lnTo>
                <a:lnTo>
                  <a:pt x="2368" y="12810"/>
                </a:lnTo>
                <a:lnTo>
                  <a:pt x="2368" y="12910"/>
                </a:lnTo>
                <a:lnTo>
                  <a:pt x="2368" y="12913"/>
                </a:lnTo>
                <a:lnTo>
                  <a:pt x="6505" y="13277"/>
                </a:lnTo>
                <a:lnTo>
                  <a:pt x="6138" y="17447"/>
                </a:lnTo>
                <a:lnTo>
                  <a:pt x="2002" y="17083"/>
                </a:lnTo>
                <a:lnTo>
                  <a:pt x="2002" y="17083"/>
                </a:lnTo>
                <a:lnTo>
                  <a:pt x="2002" y="17180"/>
                </a:lnTo>
                <a:lnTo>
                  <a:pt x="2001" y="17183"/>
                </a:lnTo>
                <a:lnTo>
                  <a:pt x="2001" y="17183"/>
                </a:lnTo>
                <a:lnTo>
                  <a:pt x="6138" y="17547"/>
                </a:lnTo>
                <a:lnTo>
                  <a:pt x="5738" y="21716"/>
                </a:lnTo>
                <a:lnTo>
                  <a:pt x="1635" y="21355"/>
                </a:lnTo>
                <a:lnTo>
                  <a:pt x="1635" y="21355"/>
                </a:lnTo>
                <a:lnTo>
                  <a:pt x="1635" y="21450"/>
                </a:lnTo>
                <a:lnTo>
                  <a:pt x="1634" y="21456"/>
                </a:lnTo>
                <a:lnTo>
                  <a:pt x="1634" y="21456"/>
                </a:lnTo>
                <a:lnTo>
                  <a:pt x="5738" y="21850"/>
                </a:lnTo>
                <a:lnTo>
                  <a:pt x="5337" y="26020"/>
                </a:lnTo>
                <a:lnTo>
                  <a:pt x="1234" y="25626"/>
                </a:lnTo>
                <a:lnTo>
                  <a:pt x="1234" y="25626"/>
                </a:lnTo>
                <a:lnTo>
                  <a:pt x="1234" y="25719"/>
                </a:lnTo>
                <a:lnTo>
                  <a:pt x="1231" y="25758"/>
                </a:lnTo>
                <a:lnTo>
                  <a:pt x="1231" y="25758"/>
                </a:lnTo>
                <a:lnTo>
                  <a:pt x="5337" y="26120"/>
                </a:lnTo>
                <a:lnTo>
                  <a:pt x="4970" y="30289"/>
                </a:lnTo>
                <a:lnTo>
                  <a:pt x="867" y="29928"/>
                </a:lnTo>
                <a:lnTo>
                  <a:pt x="867" y="29928"/>
                </a:lnTo>
                <a:lnTo>
                  <a:pt x="867" y="29989"/>
                </a:lnTo>
                <a:lnTo>
                  <a:pt x="863" y="30031"/>
                </a:lnTo>
                <a:lnTo>
                  <a:pt x="863" y="30031"/>
                </a:lnTo>
                <a:lnTo>
                  <a:pt x="4937" y="30389"/>
                </a:lnTo>
                <a:lnTo>
                  <a:pt x="4570" y="34559"/>
                </a:lnTo>
                <a:lnTo>
                  <a:pt x="467" y="34198"/>
                </a:lnTo>
                <a:lnTo>
                  <a:pt x="467" y="34198"/>
                </a:lnTo>
                <a:lnTo>
                  <a:pt x="467" y="34225"/>
                </a:lnTo>
                <a:lnTo>
                  <a:pt x="460" y="34298"/>
                </a:lnTo>
                <a:lnTo>
                  <a:pt x="460" y="34298"/>
                </a:lnTo>
                <a:lnTo>
                  <a:pt x="4570" y="34692"/>
                </a:lnTo>
                <a:lnTo>
                  <a:pt x="4170" y="38862"/>
                </a:lnTo>
                <a:lnTo>
                  <a:pt x="72" y="38469"/>
                </a:lnTo>
                <a:lnTo>
                  <a:pt x="72" y="38469"/>
                </a:lnTo>
                <a:lnTo>
                  <a:pt x="67" y="38528"/>
                </a:lnTo>
                <a:lnTo>
                  <a:pt x="4370" y="38895"/>
                </a:lnTo>
                <a:lnTo>
                  <a:pt x="4470" y="38895"/>
                </a:lnTo>
                <a:lnTo>
                  <a:pt x="8640" y="39296"/>
                </a:lnTo>
                <a:lnTo>
                  <a:pt x="8706" y="39296"/>
                </a:lnTo>
                <a:lnTo>
                  <a:pt x="12876" y="39663"/>
                </a:lnTo>
                <a:lnTo>
                  <a:pt x="13276" y="35493"/>
                </a:lnTo>
                <a:lnTo>
                  <a:pt x="17446" y="35860"/>
                </a:lnTo>
                <a:lnTo>
                  <a:pt x="17046" y="40030"/>
                </a:lnTo>
                <a:lnTo>
                  <a:pt x="14077" y="39768"/>
                </a:lnTo>
                <a:lnTo>
                  <a:pt x="14077" y="39768"/>
                </a:lnTo>
                <a:lnTo>
                  <a:pt x="17146" y="40063"/>
                </a:lnTo>
                <a:lnTo>
                  <a:pt x="17246" y="40063"/>
                </a:lnTo>
                <a:lnTo>
                  <a:pt x="20215" y="40324"/>
                </a:lnTo>
                <a:lnTo>
                  <a:pt x="20215" y="40324"/>
                </a:lnTo>
                <a:lnTo>
                  <a:pt x="17146" y="40030"/>
                </a:lnTo>
                <a:lnTo>
                  <a:pt x="17546" y="35860"/>
                </a:lnTo>
                <a:lnTo>
                  <a:pt x="21716" y="36260"/>
                </a:lnTo>
                <a:lnTo>
                  <a:pt x="21316" y="40421"/>
                </a:lnTo>
                <a:lnTo>
                  <a:pt x="21316" y="40421"/>
                </a:lnTo>
                <a:lnTo>
                  <a:pt x="21415" y="40430"/>
                </a:lnTo>
                <a:lnTo>
                  <a:pt x="21449" y="40430"/>
                </a:lnTo>
                <a:lnTo>
                  <a:pt x="21816" y="36260"/>
                </a:lnTo>
                <a:lnTo>
                  <a:pt x="25985" y="36660"/>
                </a:lnTo>
                <a:lnTo>
                  <a:pt x="25619" y="40824"/>
                </a:lnTo>
                <a:lnTo>
                  <a:pt x="25619" y="40824"/>
                </a:lnTo>
                <a:lnTo>
                  <a:pt x="25685" y="40830"/>
                </a:lnTo>
                <a:lnTo>
                  <a:pt x="25718" y="40830"/>
                </a:lnTo>
                <a:lnTo>
                  <a:pt x="26085" y="36660"/>
                </a:lnTo>
                <a:lnTo>
                  <a:pt x="30255" y="37027"/>
                </a:lnTo>
                <a:lnTo>
                  <a:pt x="29889" y="41191"/>
                </a:lnTo>
                <a:lnTo>
                  <a:pt x="29889" y="41191"/>
                </a:lnTo>
                <a:lnTo>
                  <a:pt x="29955" y="41197"/>
                </a:lnTo>
                <a:lnTo>
                  <a:pt x="29991" y="41197"/>
                </a:lnTo>
                <a:lnTo>
                  <a:pt x="30355" y="37061"/>
                </a:lnTo>
                <a:lnTo>
                  <a:pt x="34525" y="37461"/>
                </a:lnTo>
                <a:lnTo>
                  <a:pt x="34161" y="41591"/>
                </a:lnTo>
                <a:lnTo>
                  <a:pt x="34225" y="41597"/>
                </a:lnTo>
                <a:lnTo>
                  <a:pt x="34261" y="41597"/>
                </a:lnTo>
                <a:lnTo>
                  <a:pt x="34658" y="37461"/>
                </a:lnTo>
                <a:lnTo>
                  <a:pt x="38828" y="37828"/>
                </a:lnTo>
                <a:lnTo>
                  <a:pt x="38432" y="41950"/>
                </a:lnTo>
                <a:lnTo>
                  <a:pt x="38432" y="41950"/>
                </a:lnTo>
                <a:lnTo>
                  <a:pt x="38594" y="41964"/>
                </a:lnTo>
                <a:lnTo>
                  <a:pt x="38995" y="37695"/>
                </a:lnTo>
                <a:lnTo>
                  <a:pt x="38995" y="37594"/>
                </a:lnTo>
                <a:lnTo>
                  <a:pt x="39362" y="33425"/>
                </a:lnTo>
                <a:lnTo>
                  <a:pt x="39362" y="33358"/>
                </a:lnTo>
                <a:lnTo>
                  <a:pt x="39762" y="29188"/>
                </a:lnTo>
                <a:lnTo>
                  <a:pt x="39762" y="29088"/>
                </a:lnTo>
                <a:lnTo>
                  <a:pt x="40129" y="24919"/>
                </a:lnTo>
                <a:lnTo>
                  <a:pt x="40129" y="24819"/>
                </a:lnTo>
                <a:lnTo>
                  <a:pt x="40529" y="20649"/>
                </a:lnTo>
                <a:lnTo>
                  <a:pt x="40529" y="20549"/>
                </a:lnTo>
                <a:lnTo>
                  <a:pt x="40896" y="16379"/>
                </a:lnTo>
                <a:lnTo>
                  <a:pt x="40896" y="16279"/>
                </a:lnTo>
                <a:lnTo>
                  <a:pt x="41263" y="12110"/>
                </a:lnTo>
                <a:lnTo>
                  <a:pt x="41263" y="12009"/>
                </a:lnTo>
                <a:lnTo>
                  <a:pt x="41663" y="7840"/>
                </a:lnTo>
                <a:lnTo>
                  <a:pt x="41663" y="7773"/>
                </a:lnTo>
                <a:lnTo>
                  <a:pt x="42030" y="3470"/>
                </a:lnTo>
                <a:lnTo>
                  <a:pt x="37760" y="3070"/>
                </a:lnTo>
                <a:lnTo>
                  <a:pt x="37660" y="3070"/>
                </a:lnTo>
                <a:lnTo>
                  <a:pt x="33491" y="2703"/>
                </a:lnTo>
                <a:lnTo>
                  <a:pt x="33391" y="2703"/>
                </a:lnTo>
                <a:lnTo>
                  <a:pt x="29221" y="2303"/>
                </a:lnTo>
                <a:lnTo>
                  <a:pt x="29121" y="2303"/>
                </a:lnTo>
                <a:lnTo>
                  <a:pt x="24951" y="1936"/>
                </a:lnTo>
                <a:lnTo>
                  <a:pt x="24885" y="1936"/>
                </a:lnTo>
                <a:lnTo>
                  <a:pt x="20715" y="1535"/>
                </a:lnTo>
                <a:lnTo>
                  <a:pt x="20615" y="1535"/>
                </a:lnTo>
                <a:lnTo>
                  <a:pt x="16445" y="1168"/>
                </a:lnTo>
                <a:lnTo>
                  <a:pt x="16345" y="1168"/>
                </a:lnTo>
                <a:lnTo>
                  <a:pt x="12175" y="801"/>
                </a:lnTo>
                <a:lnTo>
                  <a:pt x="12075" y="801"/>
                </a:lnTo>
                <a:lnTo>
                  <a:pt x="7906" y="401"/>
                </a:lnTo>
                <a:lnTo>
                  <a:pt x="7839" y="401"/>
                </a:lnTo>
                <a:lnTo>
                  <a:pt x="3536" y="1"/>
                </a:lnTo>
                <a:close/>
                <a:moveTo>
                  <a:pt x="34261" y="41597"/>
                </a:moveTo>
                <a:lnTo>
                  <a:pt x="34258" y="41631"/>
                </a:lnTo>
                <a:lnTo>
                  <a:pt x="38428" y="41998"/>
                </a:lnTo>
                <a:lnTo>
                  <a:pt x="38432" y="41950"/>
                </a:lnTo>
                <a:lnTo>
                  <a:pt x="38432" y="41950"/>
                </a:lnTo>
                <a:lnTo>
                  <a:pt x="34325" y="41597"/>
                </a:lnTo>
                <a:close/>
              </a:path>
            </a:pathLst>
          </a:custGeom>
          <a:solidFill>
            <a:srgbClr val="B2E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7883339" y="679598"/>
            <a:ext cx="340980" cy="304631"/>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 name="Google Shape;822;p36"/>
          <p:cNvGrpSpPr/>
          <p:nvPr/>
        </p:nvGrpSpPr>
        <p:grpSpPr>
          <a:xfrm rot="304">
            <a:off x="570751" y="2350900"/>
            <a:ext cx="926375" cy="548871"/>
            <a:chOff x="3301878" y="2654755"/>
            <a:chExt cx="819004" cy="605284"/>
          </a:xfrm>
        </p:grpSpPr>
        <p:sp>
          <p:nvSpPr>
            <p:cNvPr id="823" name="Google Shape;823;p36"/>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rgbClr val="C7F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3301878" y="2804027"/>
              <a:ext cx="200763" cy="456012"/>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B9E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6"/>
          <p:cNvGrpSpPr/>
          <p:nvPr/>
        </p:nvGrpSpPr>
        <p:grpSpPr>
          <a:xfrm rot="4921726">
            <a:off x="6817861" y="3790054"/>
            <a:ext cx="879971" cy="410961"/>
            <a:chOff x="2358590" y="2770261"/>
            <a:chExt cx="701327" cy="327531"/>
          </a:xfrm>
        </p:grpSpPr>
        <p:sp>
          <p:nvSpPr>
            <p:cNvPr id="827" name="Google Shape;827;p36"/>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36"/>
          <p:cNvGrpSpPr/>
          <p:nvPr/>
        </p:nvGrpSpPr>
        <p:grpSpPr>
          <a:xfrm rot="4921726">
            <a:off x="7264308" y="3790054"/>
            <a:ext cx="879971" cy="410961"/>
            <a:chOff x="2358590" y="2770261"/>
            <a:chExt cx="701327" cy="327531"/>
          </a:xfrm>
        </p:grpSpPr>
        <p:sp>
          <p:nvSpPr>
            <p:cNvPr id="831" name="Google Shape;831;p36"/>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F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36"/>
          <p:cNvGrpSpPr/>
          <p:nvPr/>
        </p:nvGrpSpPr>
        <p:grpSpPr>
          <a:xfrm rot="4921726">
            <a:off x="7756115" y="3790054"/>
            <a:ext cx="879971" cy="410961"/>
            <a:chOff x="2358590" y="2770261"/>
            <a:chExt cx="701327" cy="327531"/>
          </a:xfrm>
        </p:grpSpPr>
        <p:sp>
          <p:nvSpPr>
            <p:cNvPr id="835" name="Google Shape;835;p36"/>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36"/>
          <p:cNvGrpSpPr/>
          <p:nvPr/>
        </p:nvGrpSpPr>
        <p:grpSpPr>
          <a:xfrm>
            <a:off x="1047000" y="4131608"/>
            <a:ext cx="297009" cy="440366"/>
            <a:chOff x="4508863" y="1528200"/>
            <a:chExt cx="318850" cy="472800"/>
          </a:xfrm>
        </p:grpSpPr>
        <p:sp>
          <p:nvSpPr>
            <p:cNvPr id="839" name="Google Shape;839;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212;p28"/>
          <p:cNvSpPr txBox="1">
            <a:spLocks/>
          </p:cNvSpPr>
          <p:nvPr/>
        </p:nvSpPr>
        <p:spPr>
          <a:xfrm>
            <a:off x="3574470" y="1884466"/>
            <a:ext cx="6117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1600"/>
              <a:buFont typeface="Just Another Hand"/>
              <a:buNone/>
              <a:defRPr sz="2000" b="0" i="0" u="none" strike="noStrike" cap="none">
                <a:solidFill>
                  <a:schemeClr val="dk1"/>
                </a:solidFill>
                <a:latin typeface="Nunito SemiBold"/>
                <a:ea typeface="Nunito SemiBold"/>
                <a:cs typeface="Nunito SemiBold"/>
                <a:sym typeface="Nunito SemiBold"/>
              </a:defRPr>
            </a:lvl1pPr>
            <a:lvl2pPr marR="0" lvl="1"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2pPr>
            <a:lvl3pPr marR="0" lvl="2"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3pPr>
            <a:lvl4pPr marR="0" lvl="3"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4pPr>
            <a:lvl5pPr marR="0" lvl="4"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5pPr>
            <a:lvl6pPr marR="0" lvl="5"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6pPr>
            <a:lvl7pPr marR="0" lvl="6"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7pPr>
            <a:lvl8pPr marR="0" lvl="7"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8pPr>
            <a:lvl9pPr marR="0" lvl="8"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9pPr>
          </a:lstStyle>
          <a:p>
            <a:r>
              <a:rPr lang="es-MX" sz="6800" dirty="0">
                <a:latin typeface="Just Another Hand" panose="020B0604020202020204" charset="0"/>
              </a:rPr>
              <a:t>Significado</a:t>
            </a:r>
            <a:r>
              <a:rPr lang="en-US" sz="6800" dirty="0">
                <a:latin typeface="Just Another Hand" panose="020B0604020202020204" charset="0"/>
              </a:rPr>
              <a:t> De La </a:t>
            </a:r>
            <a:r>
              <a:rPr lang="es-MX" sz="6800" dirty="0">
                <a:latin typeface="Just Another Hand" panose="020B0604020202020204" charset="0"/>
              </a:rPr>
              <a:t>Multiplicación </a:t>
            </a:r>
          </a:p>
        </p:txBody>
      </p:sp>
      <p:grpSp>
        <p:nvGrpSpPr>
          <p:cNvPr id="73" name="Google Shape;209;p28"/>
          <p:cNvGrpSpPr/>
          <p:nvPr/>
        </p:nvGrpSpPr>
        <p:grpSpPr>
          <a:xfrm>
            <a:off x="3036108" y="4075770"/>
            <a:ext cx="3768948" cy="585711"/>
            <a:chOff x="611550" y="2773950"/>
            <a:chExt cx="2698875" cy="344475"/>
          </a:xfrm>
          <a:solidFill>
            <a:srgbClr val="002060"/>
          </a:solidFill>
        </p:grpSpPr>
        <p:sp>
          <p:nvSpPr>
            <p:cNvPr id="74" name="Google Shape;210;p28"/>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1;p28"/>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8"/>
          <p:cNvGrpSpPr/>
          <p:nvPr/>
        </p:nvGrpSpPr>
        <p:grpSpPr>
          <a:xfrm>
            <a:off x="420018" y="685210"/>
            <a:ext cx="8258166" cy="3898512"/>
            <a:chOff x="358820" y="863815"/>
            <a:chExt cx="9021122" cy="3142530"/>
          </a:xfrm>
        </p:grpSpPr>
        <p:sp>
          <p:nvSpPr>
            <p:cNvPr id="206" name="Google Shape;206;p28"/>
            <p:cNvSpPr/>
            <p:nvPr/>
          </p:nvSpPr>
          <p:spPr>
            <a:xfrm rot="125998">
              <a:off x="359858" y="863815"/>
              <a:ext cx="9020084" cy="3142530"/>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rgbClr val="89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rot="125998">
              <a:off x="358820" y="920372"/>
              <a:ext cx="585579" cy="2931369"/>
            </a:xfrm>
            <a:custGeom>
              <a:avLst/>
              <a:gdLst/>
              <a:ahLst/>
              <a:cxnLst/>
              <a:rect l="l" t="t" r="r" b="b"/>
              <a:pathLst>
                <a:path w="4803" h="24044" extrusionOk="0">
                  <a:moveTo>
                    <a:pt x="4104" y="1"/>
                  </a:moveTo>
                  <a:lnTo>
                    <a:pt x="0" y="122"/>
                  </a:lnTo>
                  <a:lnTo>
                    <a:pt x="699" y="24044"/>
                  </a:lnTo>
                  <a:lnTo>
                    <a:pt x="4803" y="23922"/>
                  </a:lnTo>
                  <a:lnTo>
                    <a:pt x="4104"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28"/>
          <p:cNvSpPr txBox="1">
            <a:spLocks noGrp="1"/>
          </p:cNvSpPr>
          <p:nvPr>
            <p:ph type="body" idx="1"/>
          </p:nvPr>
        </p:nvSpPr>
        <p:spPr>
          <a:xfrm rot="154">
            <a:off x="495832" y="598205"/>
            <a:ext cx="7557097" cy="41347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sz="1400" dirty="0">
                <a:latin typeface="Times New Roman" panose="02020603050405020304" pitchFamily="18" charset="0"/>
                <a:cs typeface="Times New Roman" panose="02020603050405020304" pitchFamily="18" charset="0"/>
              </a:rPr>
              <a:t>Cuando se le pregunta a un niño, algún problema de multiplicación, estos la mayoría de las veces no relacionan la operación que se les plantea con los conocimientos que ya tienen. Y es por esto que se les auxilia con la “enseñanza de apoyo” que no es nada mas que ayudar al niño a que establezca esta conexión. </a:t>
            </a:r>
          </a:p>
          <a:p>
            <a:pPr marL="0" lvl="0" indent="0" algn="l" rtl="0">
              <a:spcBef>
                <a:spcPts val="0"/>
              </a:spcBef>
              <a:spcAft>
                <a:spcPts val="0"/>
              </a:spcAft>
              <a:buClr>
                <a:schemeClr val="dk1"/>
              </a:buClr>
              <a:buSzPts val="1100"/>
              <a:buFont typeface="Arial"/>
              <a:buNone/>
            </a:pPr>
            <a:r>
              <a:rPr lang="es-MX" sz="1400" dirty="0">
                <a:latin typeface="Times New Roman" panose="02020603050405020304" pitchFamily="18" charset="0"/>
                <a:cs typeface="Times New Roman" panose="02020603050405020304" pitchFamily="18" charset="0"/>
              </a:rPr>
              <a:t>Al ver que un niño esta batallando para resolver un problema de multiplicar es necesario plantearle que si se le esta dificultando el proceso, se puede auxiliar de lo primero que tenga a la mano para contar, estos podrían ser sus propios dedos. Supongamos que al niño se le plantea un problema de 3X4, si el niño no tiene la mas mínima idea de como podría por si solo resolverlo, solo hay que plantearle que con los dedos de su mano debe contar: primero se cuentan de la mano que tu quieras 4 dedos, si el niño escogió su mano derecha, con la izquierda se cuenta el numero de series que lleva, es decir: primero cuenta 4 dedos y como lleva una serie levanta un dedo de la mano izquierda, después continua contando de nuevo 4 de sus dedos sin volver a empezar, es decir, 5…6…7...8. y levanta otro dedo de su mano izquierda comprendiendo que va en la serie 2, vuelve a contar desde el numero que se quedo 4 de sus dedos, 9…10..11…12. sabiendo que es la 3ra serie, se le explica de esta manera que 3 que fue el numero de veces que conto 4 dedos, da como resultado 12, por lo que el pudo multiplicar que 3X4 es 12, y el resultado de 4X3 también son 12, porque si se hace el proceso de contar 3 de sus dedos por 4 series, el resultado es 12, entonces 4X3 y 3X4 como resultado da 12.</a:t>
            </a:r>
            <a:endParaRPr sz="1400" dirty="0">
              <a:latin typeface="Times New Roman" panose="02020603050405020304" pitchFamily="18" charset="0"/>
              <a:cs typeface="Times New Roman" panose="02020603050405020304" pitchFamily="18" charset="0"/>
            </a:endParaRPr>
          </a:p>
        </p:txBody>
      </p:sp>
      <p:grpSp>
        <p:nvGrpSpPr>
          <p:cNvPr id="213" name="Google Shape;213;p28"/>
          <p:cNvGrpSpPr/>
          <p:nvPr/>
        </p:nvGrpSpPr>
        <p:grpSpPr>
          <a:xfrm rot="-463532">
            <a:off x="261089" y="181226"/>
            <a:ext cx="1011576" cy="612106"/>
            <a:chOff x="2358590" y="2770261"/>
            <a:chExt cx="701327" cy="327531"/>
          </a:xfrm>
        </p:grpSpPr>
        <p:sp>
          <p:nvSpPr>
            <p:cNvPr id="214" name="Google Shape;214;p2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8"/>
          <p:cNvGrpSpPr/>
          <p:nvPr/>
        </p:nvGrpSpPr>
        <p:grpSpPr>
          <a:xfrm>
            <a:off x="7933661" y="4324314"/>
            <a:ext cx="275582" cy="408594"/>
            <a:chOff x="4508863" y="1528200"/>
            <a:chExt cx="318850" cy="472800"/>
          </a:xfrm>
        </p:grpSpPr>
        <p:sp>
          <p:nvSpPr>
            <p:cNvPr id="218" name="Google Shape;218;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8"/>
          <p:cNvGrpSpPr/>
          <p:nvPr/>
        </p:nvGrpSpPr>
        <p:grpSpPr>
          <a:xfrm>
            <a:off x="8326962" y="4324314"/>
            <a:ext cx="275582" cy="408594"/>
            <a:chOff x="4508863" y="1528200"/>
            <a:chExt cx="318850" cy="472800"/>
          </a:xfrm>
        </p:grpSpPr>
        <p:sp>
          <p:nvSpPr>
            <p:cNvPr id="223" name="Google Shape;223;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8"/>
          <p:cNvSpPr/>
          <p:nvPr/>
        </p:nvSpPr>
        <p:spPr>
          <a:xfrm rot="10311944">
            <a:off x="18370" y="3788731"/>
            <a:ext cx="898926" cy="129009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002060">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6716069">
            <a:off x="8062323" y="1059000"/>
            <a:ext cx="835111" cy="137167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7030A0">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28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8"/>
          <p:cNvGrpSpPr/>
          <p:nvPr/>
        </p:nvGrpSpPr>
        <p:grpSpPr>
          <a:xfrm>
            <a:off x="397499" y="622400"/>
            <a:ext cx="8258166" cy="4396409"/>
            <a:chOff x="358820" y="863815"/>
            <a:chExt cx="9021122" cy="3142530"/>
          </a:xfrm>
        </p:grpSpPr>
        <p:sp>
          <p:nvSpPr>
            <p:cNvPr id="206" name="Google Shape;206;p28"/>
            <p:cNvSpPr/>
            <p:nvPr/>
          </p:nvSpPr>
          <p:spPr>
            <a:xfrm rot="125998">
              <a:off x="359858" y="863815"/>
              <a:ext cx="9020084" cy="3142530"/>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rot="125998">
              <a:off x="358820" y="920372"/>
              <a:ext cx="585579" cy="2931369"/>
            </a:xfrm>
            <a:custGeom>
              <a:avLst/>
              <a:gdLst/>
              <a:ahLst/>
              <a:cxnLst/>
              <a:rect l="l" t="t" r="r" b="b"/>
              <a:pathLst>
                <a:path w="4803" h="24044" extrusionOk="0">
                  <a:moveTo>
                    <a:pt x="4104" y="1"/>
                  </a:moveTo>
                  <a:lnTo>
                    <a:pt x="0" y="122"/>
                  </a:lnTo>
                  <a:lnTo>
                    <a:pt x="699" y="24044"/>
                  </a:lnTo>
                  <a:lnTo>
                    <a:pt x="4803" y="23922"/>
                  </a:lnTo>
                  <a:lnTo>
                    <a:pt x="4104"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28"/>
          <p:cNvSpPr txBox="1">
            <a:spLocks noGrp="1"/>
          </p:cNvSpPr>
          <p:nvPr>
            <p:ph type="body" idx="1"/>
          </p:nvPr>
        </p:nvSpPr>
        <p:spPr>
          <a:xfrm rot="154">
            <a:off x="495832" y="598205"/>
            <a:ext cx="7557097" cy="41347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sz="1400" dirty="0">
                <a:latin typeface="Times New Roman" panose="02020603050405020304" pitchFamily="18" charset="0"/>
                <a:cs typeface="Times New Roman" panose="02020603050405020304" pitchFamily="18" charset="0"/>
              </a:rPr>
              <a:t>Algunas de las veces, las dificultades que tienen algunos niños son mas complicadas, por lo que es necesario emplear un enfoque de enseñanza mas concreto que pueda entender el niño, los pequeños que tienen realmente dificultades con las multiplicaciones se enfrentan a retos mas grandes, supongamos, si a dos niños se les explica el mismo procedimiento, puede que estén en el mismo canal y lo puedan entender, pero si un niño no puede aplicarlo o lo confunde mas el proceso de resolverlo de esta manera, se le debe emplear de otra forma, con una mayor claridad la adición repetida de las unidades y sobre todo con combinaciones grandes que no siempre es posible con los dedos. Para estas dificultades que pueden presentarse se puede emplear el “método vertical para llevar la cuenta, si queremos utilizar la multiplicación 5X8, el niño puede escoger contar el grupo de 8 o de 5, si elige grupos de 8 la técnica para la resolución de este problema, seria que cuente con sus dedos hasta el 8 y lo anote en una hoja, anota un 8 y cuando termina, debe volver a contar 8 a partir del numero en que se quedo, anota 16 debajo del 8 como en forma de lista, el proceso continua hasta que el niño termina hasta que el niño termina de hacer las 5 anotaciones de los grupos de 8. El empleo de una sola columna en este procedimiento, puede producir menos confusión en algunos niños, sobre todo en los niños que les es difícil comprender o en los de educación especial, este método tiene varias virtudes, ya que si los niños pierden la cuenta al calcular, pueden simplemente contar hacia arriba el numero de entradas que han hecho, y contar a partir de ahí, o pueden volver a utilizar esas anotaciones con un numero menor a 8. cabe resaltar que este método vertical para llevar la cuenta es coherente con la tendencia natural de los niños a contar a intervalos.</a:t>
            </a:r>
            <a:endParaRPr sz="1400" dirty="0">
              <a:latin typeface="Times New Roman" panose="02020603050405020304" pitchFamily="18" charset="0"/>
              <a:cs typeface="Times New Roman" panose="02020603050405020304" pitchFamily="18" charset="0"/>
            </a:endParaRPr>
          </a:p>
        </p:txBody>
      </p:sp>
      <p:grpSp>
        <p:nvGrpSpPr>
          <p:cNvPr id="213" name="Google Shape;213;p28"/>
          <p:cNvGrpSpPr/>
          <p:nvPr/>
        </p:nvGrpSpPr>
        <p:grpSpPr>
          <a:xfrm rot="-463532">
            <a:off x="261089" y="181226"/>
            <a:ext cx="1011576" cy="612106"/>
            <a:chOff x="2358590" y="2770261"/>
            <a:chExt cx="701327" cy="327531"/>
          </a:xfrm>
          <a:solidFill>
            <a:srgbClr val="CF35DB"/>
          </a:solidFill>
        </p:grpSpPr>
        <p:sp>
          <p:nvSpPr>
            <p:cNvPr id="214" name="Google Shape;214;p2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8"/>
          <p:cNvGrpSpPr/>
          <p:nvPr/>
        </p:nvGrpSpPr>
        <p:grpSpPr>
          <a:xfrm>
            <a:off x="7933661" y="4324314"/>
            <a:ext cx="275582" cy="408594"/>
            <a:chOff x="4508863" y="1528200"/>
            <a:chExt cx="318850" cy="472800"/>
          </a:xfrm>
        </p:grpSpPr>
        <p:sp>
          <p:nvSpPr>
            <p:cNvPr id="218" name="Google Shape;218;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8"/>
          <p:cNvGrpSpPr/>
          <p:nvPr/>
        </p:nvGrpSpPr>
        <p:grpSpPr>
          <a:xfrm>
            <a:off x="8326962" y="4324314"/>
            <a:ext cx="275582" cy="408594"/>
            <a:chOff x="4508863" y="1528200"/>
            <a:chExt cx="318850" cy="472800"/>
          </a:xfrm>
        </p:grpSpPr>
        <p:sp>
          <p:nvSpPr>
            <p:cNvPr id="223" name="Google Shape;223;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8"/>
          <p:cNvSpPr/>
          <p:nvPr/>
        </p:nvSpPr>
        <p:spPr>
          <a:xfrm rot="10311944">
            <a:off x="76704" y="4129606"/>
            <a:ext cx="647211" cy="109376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002060">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6716069">
            <a:off x="8022814" y="1247032"/>
            <a:ext cx="835111" cy="150150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0000">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Picture 4" descr="Fichas para imprimir y aprender los números - Aprender a leer y escribir -  Educación - Guia del Niño"/>
          <p:cNvPicPr>
            <a:picLocks noChangeAspect="1" noChangeArrowheads="1"/>
          </p:cNvPicPr>
          <p:nvPr/>
        </p:nvPicPr>
        <p:blipFill rotWithShape="1">
          <a:blip r:embed="rId3">
            <a:extLst>
              <a:ext uri="{28A0092B-C50C-407E-A947-70E740481C1C}">
                <a14:useLocalDpi xmlns:a14="http://schemas.microsoft.com/office/drawing/2010/main" val="0"/>
              </a:ext>
            </a:extLst>
          </a:blip>
          <a:srcRect l="45681" t="-1" r="14556" b="-3040"/>
          <a:stretch/>
        </p:blipFill>
        <p:spPr bwMode="auto">
          <a:xfrm>
            <a:off x="7824324" y="162495"/>
            <a:ext cx="1245076" cy="125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2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8"/>
          <p:cNvGrpSpPr/>
          <p:nvPr/>
        </p:nvGrpSpPr>
        <p:grpSpPr>
          <a:xfrm>
            <a:off x="420018" y="598035"/>
            <a:ext cx="8258166" cy="4285691"/>
            <a:chOff x="358820" y="863815"/>
            <a:chExt cx="9021122" cy="3142530"/>
          </a:xfrm>
          <a:solidFill>
            <a:schemeClr val="accent3">
              <a:lumMod val="60000"/>
              <a:lumOff val="40000"/>
            </a:schemeClr>
          </a:solidFill>
        </p:grpSpPr>
        <p:sp>
          <p:nvSpPr>
            <p:cNvPr id="206" name="Google Shape;206;p28"/>
            <p:cNvSpPr/>
            <p:nvPr/>
          </p:nvSpPr>
          <p:spPr>
            <a:xfrm rot="125998">
              <a:off x="359858" y="863815"/>
              <a:ext cx="9020084" cy="3142530"/>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rot="125998">
              <a:off x="358820" y="920372"/>
              <a:ext cx="585579" cy="2931369"/>
            </a:xfrm>
            <a:custGeom>
              <a:avLst/>
              <a:gdLst/>
              <a:ahLst/>
              <a:cxnLst/>
              <a:rect l="l" t="t" r="r" b="b"/>
              <a:pathLst>
                <a:path w="4803" h="24044" extrusionOk="0">
                  <a:moveTo>
                    <a:pt x="4104" y="1"/>
                  </a:moveTo>
                  <a:lnTo>
                    <a:pt x="0" y="122"/>
                  </a:lnTo>
                  <a:lnTo>
                    <a:pt x="699" y="24044"/>
                  </a:lnTo>
                  <a:lnTo>
                    <a:pt x="4803" y="23922"/>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28"/>
          <p:cNvSpPr txBox="1">
            <a:spLocks noGrp="1"/>
          </p:cNvSpPr>
          <p:nvPr>
            <p:ph type="body" idx="1"/>
          </p:nvPr>
        </p:nvSpPr>
        <p:spPr>
          <a:xfrm rot="154">
            <a:off x="495832" y="598205"/>
            <a:ext cx="7557097" cy="41347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s-MX" sz="1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es-MX" sz="1400" dirty="0">
                <a:latin typeface="Times New Roman" panose="02020603050405020304" pitchFamily="18" charset="0"/>
                <a:cs typeface="Times New Roman" panose="02020603050405020304" pitchFamily="18" charset="0"/>
              </a:rPr>
              <a:t>El calculo mental es cognoscitivamente exigente, porque los niños deben tener presente hasta cuando deben contar cuando cuentan, es decir, cuanto mayor sean los términos que intervengan en un problema, mas complicado será el procedimiento para llevar la cuenta, para los niños es un verdadero estimulo inventar nuevos procedimientos de calculo que minimicen este trabajo mental.  </a:t>
            </a:r>
          </a:p>
          <a:p>
            <a:pPr marL="0" lvl="0" indent="0" algn="l" rtl="0">
              <a:spcBef>
                <a:spcPts val="0"/>
              </a:spcBef>
              <a:spcAft>
                <a:spcPts val="0"/>
              </a:spcAft>
              <a:buClr>
                <a:schemeClr val="dk1"/>
              </a:buClr>
              <a:buSzPts val="1100"/>
              <a:buFont typeface="Arial"/>
              <a:buNone/>
            </a:pPr>
            <a:r>
              <a:rPr lang="es-MX" sz="1400" dirty="0">
                <a:latin typeface="Times New Roman" panose="02020603050405020304" pitchFamily="18" charset="0"/>
                <a:cs typeface="Times New Roman" panose="02020603050405020304" pitchFamily="18" charset="0"/>
              </a:rPr>
              <a:t>Los factores conceptuales y los no conceptuales, desempeñan un papel en el desarrollo de procedimientos informales en el cálculo, y las dificultades con esté, pueden producirse porque las técnicas para contar o para llevar la cuenta que intervienen que intervienen aquí, no son las adecuadas ni eficaces.   </a:t>
            </a:r>
            <a:endParaRPr sz="1400" dirty="0">
              <a:latin typeface="Times New Roman" panose="02020603050405020304" pitchFamily="18" charset="0"/>
              <a:cs typeface="Times New Roman" panose="02020603050405020304" pitchFamily="18" charset="0"/>
            </a:endParaRPr>
          </a:p>
        </p:txBody>
      </p:sp>
      <p:grpSp>
        <p:nvGrpSpPr>
          <p:cNvPr id="213" name="Google Shape;213;p28"/>
          <p:cNvGrpSpPr/>
          <p:nvPr/>
        </p:nvGrpSpPr>
        <p:grpSpPr>
          <a:xfrm rot="-463532">
            <a:off x="383505" y="60139"/>
            <a:ext cx="1011576" cy="612106"/>
            <a:chOff x="2358590" y="2770261"/>
            <a:chExt cx="701327" cy="327531"/>
          </a:xfrm>
          <a:solidFill>
            <a:schemeClr val="accent4">
              <a:lumMod val="75000"/>
            </a:schemeClr>
          </a:solidFill>
        </p:grpSpPr>
        <p:sp>
          <p:nvSpPr>
            <p:cNvPr id="214" name="Google Shape;214;p2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8"/>
          <p:cNvGrpSpPr/>
          <p:nvPr/>
        </p:nvGrpSpPr>
        <p:grpSpPr>
          <a:xfrm>
            <a:off x="7933661" y="4324314"/>
            <a:ext cx="275582" cy="408594"/>
            <a:chOff x="4508863" y="1528200"/>
            <a:chExt cx="318850" cy="472800"/>
          </a:xfrm>
        </p:grpSpPr>
        <p:sp>
          <p:nvSpPr>
            <p:cNvPr id="218" name="Google Shape;218;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8"/>
          <p:cNvGrpSpPr/>
          <p:nvPr/>
        </p:nvGrpSpPr>
        <p:grpSpPr>
          <a:xfrm>
            <a:off x="8326962" y="4324314"/>
            <a:ext cx="275582" cy="408594"/>
            <a:chOff x="4508863" y="1528200"/>
            <a:chExt cx="318850" cy="472800"/>
          </a:xfrm>
        </p:grpSpPr>
        <p:sp>
          <p:nvSpPr>
            <p:cNvPr id="223" name="Google Shape;223;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8"/>
          <p:cNvSpPr/>
          <p:nvPr/>
        </p:nvSpPr>
        <p:spPr>
          <a:xfrm rot="10311944">
            <a:off x="194205" y="3805722"/>
            <a:ext cx="898926" cy="129009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accent6">
              <a:alpha val="379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6716069">
            <a:off x="7956552" y="1335989"/>
            <a:ext cx="835111" cy="165787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638">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Discalculia: la dificultad para manejar y comprender números"/>
          <p:cNvPicPr>
            <a:picLocks noChangeAspect="1" noChangeArrowheads="1"/>
          </p:cNvPicPr>
          <p:nvPr/>
        </p:nvPicPr>
        <p:blipFill rotWithShape="1">
          <a:blip r:embed="rId3">
            <a:extLst>
              <a:ext uri="{28A0092B-C50C-407E-A947-70E740481C1C}">
                <a14:useLocalDpi xmlns:a14="http://schemas.microsoft.com/office/drawing/2010/main" val="0"/>
              </a:ext>
            </a:extLst>
          </a:blip>
          <a:srcRect r="23872" b="1295"/>
          <a:stretch/>
        </p:blipFill>
        <p:spPr bwMode="auto">
          <a:xfrm>
            <a:off x="2361172" y="2967443"/>
            <a:ext cx="3067496" cy="139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7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8"/>
          <p:cNvGrpSpPr/>
          <p:nvPr/>
        </p:nvGrpSpPr>
        <p:grpSpPr>
          <a:xfrm>
            <a:off x="420018" y="685210"/>
            <a:ext cx="8258166" cy="3898512"/>
            <a:chOff x="358820" y="863815"/>
            <a:chExt cx="9021122" cy="3142530"/>
          </a:xfrm>
          <a:solidFill>
            <a:schemeClr val="accent1">
              <a:lumMod val="60000"/>
              <a:lumOff val="40000"/>
            </a:schemeClr>
          </a:solidFill>
        </p:grpSpPr>
        <p:sp>
          <p:nvSpPr>
            <p:cNvPr id="206" name="Google Shape;206;p28"/>
            <p:cNvSpPr/>
            <p:nvPr/>
          </p:nvSpPr>
          <p:spPr>
            <a:xfrm rot="125998">
              <a:off x="359858" y="863815"/>
              <a:ext cx="9020084" cy="3142530"/>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28"/>
            <p:cNvSpPr/>
            <p:nvPr/>
          </p:nvSpPr>
          <p:spPr>
            <a:xfrm rot="125998">
              <a:off x="358820" y="920372"/>
              <a:ext cx="585579" cy="2931369"/>
            </a:xfrm>
            <a:custGeom>
              <a:avLst/>
              <a:gdLst/>
              <a:ahLst/>
              <a:cxnLst/>
              <a:rect l="l" t="t" r="r" b="b"/>
              <a:pathLst>
                <a:path w="4803" h="24044" extrusionOk="0">
                  <a:moveTo>
                    <a:pt x="4104" y="1"/>
                  </a:moveTo>
                  <a:lnTo>
                    <a:pt x="0" y="122"/>
                  </a:lnTo>
                  <a:lnTo>
                    <a:pt x="699" y="24044"/>
                  </a:lnTo>
                  <a:lnTo>
                    <a:pt x="4803" y="23922"/>
                  </a:lnTo>
                  <a:lnTo>
                    <a:pt x="4104"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3" name="Google Shape;213;p28"/>
          <p:cNvGrpSpPr/>
          <p:nvPr/>
        </p:nvGrpSpPr>
        <p:grpSpPr>
          <a:xfrm rot="-463532">
            <a:off x="261089" y="181226"/>
            <a:ext cx="1011576" cy="612106"/>
            <a:chOff x="2358590" y="2770261"/>
            <a:chExt cx="701327" cy="327531"/>
          </a:xfrm>
        </p:grpSpPr>
        <p:sp>
          <p:nvSpPr>
            <p:cNvPr id="214" name="Google Shape;214;p2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2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2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7" name="Google Shape;217;p28"/>
          <p:cNvGrpSpPr/>
          <p:nvPr/>
        </p:nvGrpSpPr>
        <p:grpSpPr>
          <a:xfrm>
            <a:off x="7933661" y="4324314"/>
            <a:ext cx="275582" cy="408594"/>
            <a:chOff x="4508863" y="1528200"/>
            <a:chExt cx="318850" cy="472800"/>
          </a:xfrm>
        </p:grpSpPr>
        <p:sp>
          <p:nvSpPr>
            <p:cNvPr id="218" name="Google Shape;218;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 name="Google Shape;222;p28"/>
          <p:cNvGrpSpPr/>
          <p:nvPr/>
        </p:nvGrpSpPr>
        <p:grpSpPr>
          <a:xfrm>
            <a:off x="8326962" y="4324314"/>
            <a:ext cx="275582" cy="408594"/>
            <a:chOff x="4508863" y="1528200"/>
            <a:chExt cx="318850" cy="472800"/>
          </a:xfrm>
        </p:grpSpPr>
        <p:sp>
          <p:nvSpPr>
            <p:cNvPr id="223" name="Google Shape;223;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7" name="Google Shape;227;p28"/>
          <p:cNvSpPr/>
          <p:nvPr/>
        </p:nvSpPr>
        <p:spPr>
          <a:xfrm rot="10311944">
            <a:off x="194205" y="3805722"/>
            <a:ext cx="898926" cy="129009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7030A0">
              <a:alpha val="37950"/>
            </a:srgbClr>
          </a:solidFill>
          <a:ln>
            <a:solidFill>
              <a:srgbClr val="2BD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28"/>
          <p:cNvSpPr/>
          <p:nvPr/>
        </p:nvSpPr>
        <p:spPr>
          <a:xfrm rot="-6716069">
            <a:off x="7956552" y="1335989"/>
            <a:ext cx="835111" cy="165787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C000">
              <a:alpha val="37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030" name="Picture 6" descr="Ilustración De Un Niño Pequeño Lindo Contar De Uno A Diez Con Sus Dedos  Fotos, Retratos, Imágenes Y Fotografía De Archivo Libres De Derecho. Image  71303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742" y="365894"/>
            <a:ext cx="1728754" cy="23002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tos de stock de Niño contando dedos, imágenes sin royalties de Niño  contando dedos | Depositph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959" y="467038"/>
            <a:ext cx="3170776" cy="20979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é es la discalculia o dislexia de los números: síntomas y tratamie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119" y="2875792"/>
            <a:ext cx="3594377" cy="202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22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779" name="Google Shape;779;p36"/>
          <p:cNvGrpSpPr/>
          <p:nvPr/>
        </p:nvGrpSpPr>
        <p:grpSpPr>
          <a:xfrm>
            <a:off x="440508" y="575942"/>
            <a:ext cx="2891003" cy="549281"/>
            <a:chOff x="603225" y="2182575"/>
            <a:chExt cx="2577800" cy="424450"/>
          </a:xfrm>
          <a:solidFill>
            <a:schemeClr val="accent3">
              <a:lumMod val="40000"/>
              <a:lumOff val="60000"/>
            </a:schemeClr>
          </a:solidFill>
        </p:grpSpPr>
        <p:sp>
          <p:nvSpPr>
            <p:cNvPr id="780" name="Google Shape;780;p36"/>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rot="11138122">
            <a:off x="2741413" y="1856886"/>
            <a:ext cx="5049861" cy="1803156"/>
            <a:chOff x="1881479" y="1597500"/>
            <a:chExt cx="1106346" cy="402847"/>
          </a:xfrm>
        </p:grpSpPr>
        <p:sp>
          <p:nvSpPr>
            <p:cNvPr id="784" name="Google Shape;784;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0070C0"/>
            </a:solidFill>
            <a:ln>
              <a:noFill/>
            </a:ln>
          </p:spPr>
        </p:sp>
      </p:grpSp>
      <p:sp>
        <p:nvSpPr>
          <p:cNvPr id="799" name="Google Shape;799;p36"/>
          <p:cNvSpPr/>
          <p:nvPr/>
        </p:nvSpPr>
        <p:spPr>
          <a:xfrm>
            <a:off x="1985837" y="3729158"/>
            <a:ext cx="528998" cy="532764"/>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36"/>
          <p:cNvGrpSpPr/>
          <p:nvPr/>
        </p:nvGrpSpPr>
        <p:grpSpPr>
          <a:xfrm>
            <a:off x="2008533" y="2663374"/>
            <a:ext cx="483572" cy="479978"/>
            <a:chOff x="-40171725" y="2705875"/>
            <a:chExt cx="319000" cy="316650"/>
          </a:xfrm>
        </p:grpSpPr>
        <p:sp>
          <p:nvSpPr>
            <p:cNvPr id="801" name="Google Shape;801;p36"/>
            <p:cNvSpPr/>
            <p:nvPr/>
          </p:nvSpPr>
          <p:spPr>
            <a:xfrm>
              <a:off x="-40068550" y="2788575"/>
              <a:ext cx="48075" cy="58775"/>
            </a:xfrm>
            <a:custGeom>
              <a:avLst/>
              <a:gdLst/>
              <a:ahLst/>
              <a:cxnLst/>
              <a:rect l="l" t="t" r="r" b="b"/>
              <a:pathLst>
                <a:path w="1923" h="2351" extrusionOk="0">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40171725" y="2705875"/>
              <a:ext cx="319000" cy="316650"/>
            </a:xfrm>
            <a:custGeom>
              <a:avLst/>
              <a:gdLst/>
              <a:ahLst/>
              <a:cxnLst/>
              <a:rect l="l" t="t" r="r" b="b"/>
              <a:pathLst>
                <a:path w="12760" h="12666" extrusionOk="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6"/>
          <p:cNvGrpSpPr/>
          <p:nvPr/>
        </p:nvGrpSpPr>
        <p:grpSpPr>
          <a:xfrm>
            <a:off x="2023372" y="1552592"/>
            <a:ext cx="470707" cy="524992"/>
            <a:chOff x="-40150450" y="1977325"/>
            <a:chExt cx="280400" cy="312700"/>
          </a:xfrm>
        </p:grpSpPr>
        <p:sp>
          <p:nvSpPr>
            <p:cNvPr id="804" name="Google Shape;804;p36"/>
            <p:cNvSpPr/>
            <p:nvPr/>
          </p:nvSpPr>
          <p:spPr>
            <a:xfrm>
              <a:off x="-40052800" y="204112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39925200" y="210807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36"/>
          <p:cNvSpPr/>
          <p:nvPr/>
        </p:nvSpPr>
        <p:spPr>
          <a:xfrm>
            <a:off x="1795538" y="1358622"/>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809" name="Google Shape;809;p36"/>
          <p:cNvSpPr/>
          <p:nvPr/>
        </p:nvSpPr>
        <p:spPr>
          <a:xfrm>
            <a:off x="1795538" y="2450797"/>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2"/>
            </a:solidFill>
            <a:prstDash val="solid"/>
            <a:round/>
            <a:headEnd type="none" w="med" len="med"/>
            <a:tailEnd type="none" w="med" len="med"/>
          </a:ln>
        </p:spPr>
      </p:sp>
      <p:sp>
        <p:nvSpPr>
          <p:cNvPr id="810" name="Google Shape;810;p36"/>
          <p:cNvSpPr/>
          <p:nvPr/>
        </p:nvSpPr>
        <p:spPr>
          <a:xfrm>
            <a:off x="1795538" y="3542972"/>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grpSp>
        <p:nvGrpSpPr>
          <p:cNvPr id="811" name="Google Shape;811;p36"/>
          <p:cNvGrpSpPr/>
          <p:nvPr/>
        </p:nvGrpSpPr>
        <p:grpSpPr>
          <a:xfrm>
            <a:off x="646853" y="4131586"/>
            <a:ext cx="297009" cy="440413"/>
            <a:chOff x="4508863" y="1528200"/>
            <a:chExt cx="318850" cy="472800"/>
          </a:xfrm>
        </p:grpSpPr>
        <p:sp>
          <p:nvSpPr>
            <p:cNvPr id="812" name="Google Shape;812;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6"/>
          <p:cNvGrpSpPr/>
          <p:nvPr/>
        </p:nvGrpSpPr>
        <p:grpSpPr>
          <a:xfrm rot="331334">
            <a:off x="7031049" y="796993"/>
            <a:ext cx="1164760" cy="1147467"/>
            <a:chOff x="5691288" y="1393625"/>
            <a:chExt cx="862872" cy="849998"/>
          </a:xfrm>
        </p:grpSpPr>
        <p:sp>
          <p:nvSpPr>
            <p:cNvPr id="817" name="Google Shape;817;p36"/>
            <p:cNvSpPr/>
            <p:nvPr/>
          </p:nvSpPr>
          <p:spPr>
            <a:xfrm>
              <a:off x="5691288" y="1393628"/>
              <a:ext cx="855802" cy="849995"/>
            </a:xfrm>
            <a:custGeom>
              <a:avLst/>
              <a:gdLst/>
              <a:ahLst/>
              <a:cxnLst/>
              <a:rect l="l" t="t" r="r" b="b"/>
              <a:pathLst>
                <a:path w="40430" h="40399" extrusionOk="0">
                  <a:moveTo>
                    <a:pt x="37488" y="1"/>
                  </a:moveTo>
                  <a:cubicBezTo>
                    <a:pt x="37468" y="1"/>
                    <a:pt x="37448" y="2"/>
                    <a:pt x="37427" y="3"/>
                  </a:cubicBezTo>
                  <a:lnTo>
                    <a:pt x="701" y="2238"/>
                  </a:lnTo>
                  <a:cubicBezTo>
                    <a:pt x="301" y="2272"/>
                    <a:pt x="0" y="2605"/>
                    <a:pt x="34" y="2972"/>
                  </a:cubicBezTo>
                  <a:lnTo>
                    <a:pt x="2269" y="39732"/>
                  </a:lnTo>
                  <a:cubicBezTo>
                    <a:pt x="2302" y="40132"/>
                    <a:pt x="2602" y="40399"/>
                    <a:pt x="3003" y="40399"/>
                  </a:cubicBezTo>
                  <a:lnTo>
                    <a:pt x="39762" y="38164"/>
                  </a:lnTo>
                  <a:cubicBezTo>
                    <a:pt x="40129" y="38131"/>
                    <a:pt x="40429" y="37797"/>
                    <a:pt x="40396" y="37430"/>
                  </a:cubicBezTo>
                  <a:lnTo>
                    <a:pt x="38194" y="671"/>
                  </a:lnTo>
                  <a:cubicBezTo>
                    <a:pt x="38163" y="291"/>
                    <a:pt x="37861" y="1"/>
                    <a:pt x="37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5692350" y="1393625"/>
              <a:ext cx="861810" cy="849970"/>
            </a:xfrm>
            <a:custGeom>
              <a:avLst/>
              <a:gdLst/>
              <a:ahLst/>
              <a:cxnLst/>
              <a:rect l="l" t="t" r="r" b="b"/>
              <a:pathLst>
                <a:path w="41063" h="40997" extrusionOk="0">
                  <a:moveTo>
                    <a:pt x="38628" y="101"/>
                  </a:moveTo>
                  <a:lnTo>
                    <a:pt x="38861" y="4304"/>
                  </a:lnTo>
                  <a:lnTo>
                    <a:pt x="34692" y="4537"/>
                  </a:lnTo>
                  <a:lnTo>
                    <a:pt x="34425" y="368"/>
                  </a:lnTo>
                  <a:lnTo>
                    <a:pt x="38628" y="101"/>
                  </a:lnTo>
                  <a:close/>
                  <a:moveTo>
                    <a:pt x="34325" y="368"/>
                  </a:moveTo>
                  <a:lnTo>
                    <a:pt x="34592" y="4571"/>
                  </a:lnTo>
                  <a:lnTo>
                    <a:pt x="30389" y="4804"/>
                  </a:lnTo>
                  <a:lnTo>
                    <a:pt x="30122" y="601"/>
                  </a:lnTo>
                  <a:lnTo>
                    <a:pt x="34325" y="368"/>
                  </a:lnTo>
                  <a:close/>
                  <a:moveTo>
                    <a:pt x="30022" y="601"/>
                  </a:moveTo>
                  <a:lnTo>
                    <a:pt x="30289" y="4804"/>
                  </a:lnTo>
                  <a:lnTo>
                    <a:pt x="26086" y="5071"/>
                  </a:lnTo>
                  <a:lnTo>
                    <a:pt x="25852" y="868"/>
                  </a:lnTo>
                  <a:lnTo>
                    <a:pt x="30022" y="601"/>
                  </a:lnTo>
                  <a:close/>
                  <a:moveTo>
                    <a:pt x="25719" y="868"/>
                  </a:moveTo>
                  <a:lnTo>
                    <a:pt x="25985" y="5071"/>
                  </a:lnTo>
                  <a:lnTo>
                    <a:pt x="21782" y="5338"/>
                  </a:lnTo>
                  <a:lnTo>
                    <a:pt x="21549" y="1135"/>
                  </a:lnTo>
                  <a:lnTo>
                    <a:pt x="25719" y="868"/>
                  </a:lnTo>
                  <a:close/>
                  <a:moveTo>
                    <a:pt x="21449" y="1135"/>
                  </a:moveTo>
                  <a:lnTo>
                    <a:pt x="21716" y="5338"/>
                  </a:lnTo>
                  <a:lnTo>
                    <a:pt x="17513" y="5571"/>
                  </a:lnTo>
                  <a:lnTo>
                    <a:pt x="17246" y="1402"/>
                  </a:lnTo>
                  <a:lnTo>
                    <a:pt x="21449" y="1135"/>
                  </a:lnTo>
                  <a:close/>
                  <a:moveTo>
                    <a:pt x="17179" y="1402"/>
                  </a:moveTo>
                  <a:lnTo>
                    <a:pt x="17413" y="5605"/>
                  </a:lnTo>
                  <a:lnTo>
                    <a:pt x="13243" y="5838"/>
                  </a:lnTo>
                  <a:lnTo>
                    <a:pt x="12976" y="1635"/>
                  </a:lnTo>
                  <a:lnTo>
                    <a:pt x="17179" y="1402"/>
                  </a:lnTo>
                  <a:close/>
                  <a:moveTo>
                    <a:pt x="12876" y="1669"/>
                  </a:moveTo>
                  <a:lnTo>
                    <a:pt x="13143" y="5872"/>
                  </a:lnTo>
                  <a:lnTo>
                    <a:pt x="8940" y="6139"/>
                  </a:lnTo>
                  <a:lnTo>
                    <a:pt x="8673" y="1936"/>
                  </a:lnTo>
                  <a:lnTo>
                    <a:pt x="12876" y="1669"/>
                  </a:lnTo>
                  <a:close/>
                  <a:moveTo>
                    <a:pt x="8573" y="1902"/>
                  </a:moveTo>
                  <a:lnTo>
                    <a:pt x="8840" y="6105"/>
                  </a:lnTo>
                  <a:lnTo>
                    <a:pt x="4637" y="6372"/>
                  </a:lnTo>
                  <a:lnTo>
                    <a:pt x="4370" y="2169"/>
                  </a:lnTo>
                  <a:lnTo>
                    <a:pt x="8573" y="1902"/>
                  </a:lnTo>
                  <a:close/>
                  <a:moveTo>
                    <a:pt x="4303" y="2169"/>
                  </a:moveTo>
                  <a:lnTo>
                    <a:pt x="4537" y="6372"/>
                  </a:lnTo>
                  <a:lnTo>
                    <a:pt x="367" y="6639"/>
                  </a:lnTo>
                  <a:lnTo>
                    <a:pt x="100" y="2436"/>
                  </a:lnTo>
                  <a:lnTo>
                    <a:pt x="4303" y="2169"/>
                  </a:lnTo>
                  <a:close/>
                  <a:moveTo>
                    <a:pt x="38895" y="4371"/>
                  </a:moveTo>
                  <a:lnTo>
                    <a:pt x="39128" y="8574"/>
                  </a:lnTo>
                  <a:lnTo>
                    <a:pt x="34925" y="8840"/>
                  </a:lnTo>
                  <a:lnTo>
                    <a:pt x="34692" y="4637"/>
                  </a:lnTo>
                  <a:lnTo>
                    <a:pt x="38895" y="4371"/>
                  </a:lnTo>
                  <a:close/>
                  <a:moveTo>
                    <a:pt x="34592" y="4637"/>
                  </a:moveTo>
                  <a:lnTo>
                    <a:pt x="34858" y="8840"/>
                  </a:lnTo>
                  <a:lnTo>
                    <a:pt x="30655" y="9107"/>
                  </a:lnTo>
                  <a:lnTo>
                    <a:pt x="30389" y="4904"/>
                  </a:lnTo>
                  <a:lnTo>
                    <a:pt x="34592" y="4637"/>
                  </a:lnTo>
                  <a:close/>
                  <a:moveTo>
                    <a:pt x="30289" y="4904"/>
                  </a:moveTo>
                  <a:lnTo>
                    <a:pt x="30555" y="9107"/>
                  </a:lnTo>
                  <a:lnTo>
                    <a:pt x="26352" y="9341"/>
                  </a:lnTo>
                  <a:lnTo>
                    <a:pt x="26086" y="5138"/>
                  </a:lnTo>
                  <a:lnTo>
                    <a:pt x="30289" y="4904"/>
                  </a:lnTo>
                  <a:close/>
                  <a:moveTo>
                    <a:pt x="25985" y="5171"/>
                  </a:moveTo>
                  <a:lnTo>
                    <a:pt x="26252" y="9374"/>
                  </a:lnTo>
                  <a:lnTo>
                    <a:pt x="22049" y="9608"/>
                  </a:lnTo>
                  <a:lnTo>
                    <a:pt x="21782" y="5405"/>
                  </a:lnTo>
                  <a:lnTo>
                    <a:pt x="25985" y="5171"/>
                  </a:lnTo>
                  <a:close/>
                  <a:moveTo>
                    <a:pt x="21716" y="5438"/>
                  </a:moveTo>
                  <a:lnTo>
                    <a:pt x="21983" y="9641"/>
                  </a:lnTo>
                  <a:lnTo>
                    <a:pt x="17780" y="9875"/>
                  </a:lnTo>
                  <a:lnTo>
                    <a:pt x="17546" y="5672"/>
                  </a:lnTo>
                  <a:lnTo>
                    <a:pt x="21716" y="5438"/>
                  </a:lnTo>
                  <a:close/>
                  <a:moveTo>
                    <a:pt x="17446" y="5672"/>
                  </a:moveTo>
                  <a:lnTo>
                    <a:pt x="17680" y="9875"/>
                  </a:lnTo>
                  <a:lnTo>
                    <a:pt x="13477" y="10141"/>
                  </a:lnTo>
                  <a:lnTo>
                    <a:pt x="13243" y="5938"/>
                  </a:lnTo>
                  <a:lnTo>
                    <a:pt x="17446" y="5672"/>
                  </a:lnTo>
                  <a:close/>
                  <a:moveTo>
                    <a:pt x="13143" y="5938"/>
                  </a:moveTo>
                  <a:lnTo>
                    <a:pt x="13410" y="10141"/>
                  </a:lnTo>
                  <a:lnTo>
                    <a:pt x="9207" y="10408"/>
                  </a:lnTo>
                  <a:lnTo>
                    <a:pt x="8973" y="6205"/>
                  </a:lnTo>
                  <a:lnTo>
                    <a:pt x="13143" y="5938"/>
                  </a:lnTo>
                  <a:close/>
                  <a:moveTo>
                    <a:pt x="8840" y="6205"/>
                  </a:moveTo>
                  <a:lnTo>
                    <a:pt x="9073" y="10408"/>
                  </a:lnTo>
                  <a:lnTo>
                    <a:pt x="4904" y="10642"/>
                  </a:lnTo>
                  <a:lnTo>
                    <a:pt x="4637" y="6472"/>
                  </a:lnTo>
                  <a:lnTo>
                    <a:pt x="8840" y="6205"/>
                  </a:lnTo>
                  <a:close/>
                  <a:moveTo>
                    <a:pt x="4570" y="6439"/>
                  </a:moveTo>
                  <a:lnTo>
                    <a:pt x="4804" y="10675"/>
                  </a:lnTo>
                  <a:lnTo>
                    <a:pt x="601" y="10909"/>
                  </a:lnTo>
                  <a:lnTo>
                    <a:pt x="367" y="6706"/>
                  </a:lnTo>
                  <a:lnTo>
                    <a:pt x="4570" y="6439"/>
                  </a:lnTo>
                  <a:close/>
                  <a:moveTo>
                    <a:pt x="39128" y="8674"/>
                  </a:moveTo>
                  <a:lnTo>
                    <a:pt x="39395" y="12877"/>
                  </a:lnTo>
                  <a:lnTo>
                    <a:pt x="35192" y="13144"/>
                  </a:lnTo>
                  <a:lnTo>
                    <a:pt x="34959" y="8941"/>
                  </a:lnTo>
                  <a:lnTo>
                    <a:pt x="39128" y="8674"/>
                  </a:lnTo>
                  <a:close/>
                  <a:moveTo>
                    <a:pt x="34858" y="8941"/>
                  </a:moveTo>
                  <a:lnTo>
                    <a:pt x="35092" y="13144"/>
                  </a:lnTo>
                  <a:lnTo>
                    <a:pt x="30922" y="13377"/>
                  </a:lnTo>
                  <a:lnTo>
                    <a:pt x="30655" y="9207"/>
                  </a:lnTo>
                  <a:lnTo>
                    <a:pt x="34858" y="8941"/>
                  </a:lnTo>
                  <a:close/>
                  <a:moveTo>
                    <a:pt x="30555" y="9174"/>
                  </a:moveTo>
                  <a:lnTo>
                    <a:pt x="30822" y="13377"/>
                  </a:lnTo>
                  <a:lnTo>
                    <a:pt x="26619" y="13644"/>
                  </a:lnTo>
                  <a:lnTo>
                    <a:pt x="26352" y="9441"/>
                  </a:lnTo>
                  <a:lnTo>
                    <a:pt x="30555" y="9174"/>
                  </a:lnTo>
                  <a:close/>
                  <a:moveTo>
                    <a:pt x="26252" y="9441"/>
                  </a:moveTo>
                  <a:lnTo>
                    <a:pt x="26519" y="13644"/>
                  </a:lnTo>
                  <a:lnTo>
                    <a:pt x="22316" y="13911"/>
                  </a:lnTo>
                  <a:lnTo>
                    <a:pt x="22049" y="9708"/>
                  </a:lnTo>
                  <a:lnTo>
                    <a:pt x="26252" y="9441"/>
                  </a:lnTo>
                  <a:close/>
                  <a:moveTo>
                    <a:pt x="21983" y="9708"/>
                  </a:moveTo>
                  <a:lnTo>
                    <a:pt x="22216" y="13911"/>
                  </a:lnTo>
                  <a:lnTo>
                    <a:pt x="18013" y="14144"/>
                  </a:lnTo>
                  <a:lnTo>
                    <a:pt x="17780" y="9975"/>
                  </a:lnTo>
                  <a:lnTo>
                    <a:pt x="21983" y="9708"/>
                  </a:lnTo>
                  <a:close/>
                  <a:moveTo>
                    <a:pt x="17680" y="9975"/>
                  </a:moveTo>
                  <a:lnTo>
                    <a:pt x="17946" y="14178"/>
                  </a:lnTo>
                  <a:lnTo>
                    <a:pt x="13743" y="14411"/>
                  </a:lnTo>
                  <a:lnTo>
                    <a:pt x="13510" y="10241"/>
                  </a:lnTo>
                  <a:lnTo>
                    <a:pt x="17680" y="9975"/>
                  </a:lnTo>
                  <a:close/>
                  <a:moveTo>
                    <a:pt x="13376" y="10241"/>
                  </a:moveTo>
                  <a:lnTo>
                    <a:pt x="13677" y="14444"/>
                  </a:lnTo>
                  <a:lnTo>
                    <a:pt x="9474" y="14678"/>
                  </a:lnTo>
                  <a:lnTo>
                    <a:pt x="9207" y="10475"/>
                  </a:lnTo>
                  <a:lnTo>
                    <a:pt x="13376" y="10241"/>
                  </a:lnTo>
                  <a:close/>
                  <a:moveTo>
                    <a:pt x="9107" y="10508"/>
                  </a:moveTo>
                  <a:lnTo>
                    <a:pt x="9340" y="14678"/>
                  </a:lnTo>
                  <a:lnTo>
                    <a:pt x="5171" y="14945"/>
                  </a:lnTo>
                  <a:lnTo>
                    <a:pt x="4904" y="10742"/>
                  </a:lnTo>
                  <a:lnTo>
                    <a:pt x="9107" y="10508"/>
                  </a:lnTo>
                  <a:close/>
                  <a:moveTo>
                    <a:pt x="4804" y="10742"/>
                  </a:moveTo>
                  <a:lnTo>
                    <a:pt x="5071" y="14945"/>
                  </a:lnTo>
                  <a:lnTo>
                    <a:pt x="868" y="15212"/>
                  </a:lnTo>
                  <a:lnTo>
                    <a:pt x="634" y="11009"/>
                  </a:lnTo>
                  <a:lnTo>
                    <a:pt x="4804" y="10742"/>
                  </a:lnTo>
                  <a:close/>
                  <a:moveTo>
                    <a:pt x="39395" y="12977"/>
                  </a:moveTo>
                  <a:lnTo>
                    <a:pt x="39662" y="17180"/>
                  </a:lnTo>
                  <a:lnTo>
                    <a:pt x="35459" y="17413"/>
                  </a:lnTo>
                  <a:lnTo>
                    <a:pt x="35192" y="13210"/>
                  </a:lnTo>
                  <a:lnTo>
                    <a:pt x="39395" y="12977"/>
                  </a:lnTo>
                  <a:close/>
                  <a:moveTo>
                    <a:pt x="35092" y="13244"/>
                  </a:moveTo>
                  <a:lnTo>
                    <a:pt x="35359" y="17413"/>
                  </a:lnTo>
                  <a:lnTo>
                    <a:pt x="31156" y="17680"/>
                  </a:lnTo>
                  <a:lnTo>
                    <a:pt x="30922" y="13477"/>
                  </a:lnTo>
                  <a:lnTo>
                    <a:pt x="35092" y="13244"/>
                  </a:lnTo>
                  <a:close/>
                  <a:moveTo>
                    <a:pt x="30822" y="13477"/>
                  </a:moveTo>
                  <a:lnTo>
                    <a:pt x="31089" y="17680"/>
                  </a:lnTo>
                  <a:lnTo>
                    <a:pt x="26886" y="17947"/>
                  </a:lnTo>
                  <a:lnTo>
                    <a:pt x="26619" y="13744"/>
                  </a:lnTo>
                  <a:lnTo>
                    <a:pt x="30822" y="13477"/>
                  </a:lnTo>
                  <a:close/>
                  <a:moveTo>
                    <a:pt x="26519" y="13744"/>
                  </a:moveTo>
                  <a:lnTo>
                    <a:pt x="26786" y="17947"/>
                  </a:lnTo>
                  <a:lnTo>
                    <a:pt x="22583" y="18180"/>
                  </a:lnTo>
                  <a:lnTo>
                    <a:pt x="22316" y="14011"/>
                  </a:lnTo>
                  <a:lnTo>
                    <a:pt x="26519" y="13744"/>
                  </a:lnTo>
                  <a:close/>
                  <a:moveTo>
                    <a:pt x="22216" y="14011"/>
                  </a:moveTo>
                  <a:lnTo>
                    <a:pt x="22483" y="18180"/>
                  </a:lnTo>
                  <a:lnTo>
                    <a:pt x="18280" y="18447"/>
                  </a:lnTo>
                  <a:lnTo>
                    <a:pt x="18046" y="14244"/>
                  </a:lnTo>
                  <a:lnTo>
                    <a:pt x="22216" y="14011"/>
                  </a:lnTo>
                  <a:close/>
                  <a:moveTo>
                    <a:pt x="17946" y="14278"/>
                  </a:moveTo>
                  <a:lnTo>
                    <a:pt x="18213" y="18481"/>
                  </a:lnTo>
                  <a:lnTo>
                    <a:pt x="14010" y="18748"/>
                  </a:lnTo>
                  <a:lnTo>
                    <a:pt x="13743" y="14545"/>
                  </a:lnTo>
                  <a:lnTo>
                    <a:pt x="17946" y="14278"/>
                  </a:lnTo>
                  <a:close/>
                  <a:moveTo>
                    <a:pt x="13677" y="14511"/>
                  </a:moveTo>
                  <a:lnTo>
                    <a:pt x="13944" y="18714"/>
                  </a:lnTo>
                  <a:lnTo>
                    <a:pt x="9741" y="18981"/>
                  </a:lnTo>
                  <a:lnTo>
                    <a:pt x="9474" y="14778"/>
                  </a:lnTo>
                  <a:lnTo>
                    <a:pt x="13677" y="14511"/>
                  </a:lnTo>
                  <a:close/>
                  <a:moveTo>
                    <a:pt x="9374" y="14778"/>
                  </a:moveTo>
                  <a:lnTo>
                    <a:pt x="9607" y="18981"/>
                  </a:lnTo>
                  <a:lnTo>
                    <a:pt x="5404" y="19248"/>
                  </a:lnTo>
                  <a:lnTo>
                    <a:pt x="5171" y="15045"/>
                  </a:lnTo>
                  <a:lnTo>
                    <a:pt x="9374" y="14778"/>
                  </a:lnTo>
                  <a:close/>
                  <a:moveTo>
                    <a:pt x="5071" y="15045"/>
                  </a:moveTo>
                  <a:lnTo>
                    <a:pt x="5337" y="19248"/>
                  </a:lnTo>
                  <a:lnTo>
                    <a:pt x="1134" y="19481"/>
                  </a:lnTo>
                  <a:lnTo>
                    <a:pt x="868" y="15312"/>
                  </a:lnTo>
                  <a:lnTo>
                    <a:pt x="5071" y="15045"/>
                  </a:lnTo>
                  <a:close/>
                  <a:moveTo>
                    <a:pt x="39662" y="17246"/>
                  </a:moveTo>
                  <a:lnTo>
                    <a:pt x="39929" y="21449"/>
                  </a:lnTo>
                  <a:lnTo>
                    <a:pt x="35726" y="21716"/>
                  </a:lnTo>
                  <a:lnTo>
                    <a:pt x="35459" y="17513"/>
                  </a:lnTo>
                  <a:lnTo>
                    <a:pt x="39662" y="17246"/>
                  </a:lnTo>
                  <a:close/>
                  <a:moveTo>
                    <a:pt x="35359" y="17513"/>
                  </a:moveTo>
                  <a:lnTo>
                    <a:pt x="35626" y="21716"/>
                  </a:lnTo>
                  <a:lnTo>
                    <a:pt x="31423" y="21983"/>
                  </a:lnTo>
                  <a:lnTo>
                    <a:pt x="31156" y="17780"/>
                  </a:lnTo>
                  <a:lnTo>
                    <a:pt x="35359" y="17513"/>
                  </a:lnTo>
                  <a:close/>
                  <a:moveTo>
                    <a:pt x="31089" y="17780"/>
                  </a:moveTo>
                  <a:lnTo>
                    <a:pt x="31356" y="21983"/>
                  </a:lnTo>
                  <a:lnTo>
                    <a:pt x="27153" y="22217"/>
                  </a:lnTo>
                  <a:lnTo>
                    <a:pt x="26886" y="18014"/>
                  </a:lnTo>
                  <a:lnTo>
                    <a:pt x="31089" y="17780"/>
                  </a:lnTo>
                  <a:close/>
                  <a:moveTo>
                    <a:pt x="26786" y="18047"/>
                  </a:moveTo>
                  <a:lnTo>
                    <a:pt x="27020" y="22217"/>
                  </a:lnTo>
                  <a:lnTo>
                    <a:pt x="22850" y="22484"/>
                  </a:lnTo>
                  <a:lnTo>
                    <a:pt x="22583" y="18281"/>
                  </a:lnTo>
                  <a:lnTo>
                    <a:pt x="26786" y="18047"/>
                  </a:lnTo>
                  <a:close/>
                  <a:moveTo>
                    <a:pt x="22483" y="18281"/>
                  </a:moveTo>
                  <a:lnTo>
                    <a:pt x="22750" y="22484"/>
                  </a:lnTo>
                  <a:lnTo>
                    <a:pt x="18547" y="22750"/>
                  </a:lnTo>
                  <a:lnTo>
                    <a:pt x="18280" y="18547"/>
                  </a:lnTo>
                  <a:lnTo>
                    <a:pt x="22483" y="18281"/>
                  </a:lnTo>
                  <a:close/>
                  <a:moveTo>
                    <a:pt x="18213" y="18547"/>
                  </a:moveTo>
                  <a:lnTo>
                    <a:pt x="18447" y="22784"/>
                  </a:lnTo>
                  <a:lnTo>
                    <a:pt x="14277" y="23017"/>
                  </a:lnTo>
                  <a:lnTo>
                    <a:pt x="14010" y="18814"/>
                  </a:lnTo>
                  <a:lnTo>
                    <a:pt x="18213" y="18547"/>
                  </a:lnTo>
                  <a:close/>
                  <a:moveTo>
                    <a:pt x="13944" y="18814"/>
                  </a:moveTo>
                  <a:lnTo>
                    <a:pt x="14210" y="23017"/>
                  </a:lnTo>
                  <a:lnTo>
                    <a:pt x="10007" y="23251"/>
                  </a:lnTo>
                  <a:lnTo>
                    <a:pt x="9741" y="19081"/>
                  </a:lnTo>
                  <a:lnTo>
                    <a:pt x="13944" y="18814"/>
                  </a:lnTo>
                  <a:close/>
                  <a:moveTo>
                    <a:pt x="9640" y="19081"/>
                  </a:moveTo>
                  <a:lnTo>
                    <a:pt x="9874" y="23251"/>
                  </a:lnTo>
                  <a:lnTo>
                    <a:pt x="5704" y="23518"/>
                  </a:lnTo>
                  <a:lnTo>
                    <a:pt x="5437" y="19348"/>
                  </a:lnTo>
                  <a:lnTo>
                    <a:pt x="9640" y="19081"/>
                  </a:lnTo>
                  <a:close/>
                  <a:moveTo>
                    <a:pt x="5337" y="19348"/>
                  </a:moveTo>
                  <a:lnTo>
                    <a:pt x="5604" y="23518"/>
                  </a:lnTo>
                  <a:lnTo>
                    <a:pt x="1401" y="23785"/>
                  </a:lnTo>
                  <a:lnTo>
                    <a:pt x="1134" y="19581"/>
                  </a:lnTo>
                  <a:lnTo>
                    <a:pt x="5337" y="19348"/>
                  </a:lnTo>
                  <a:close/>
                  <a:moveTo>
                    <a:pt x="39929" y="21550"/>
                  </a:moveTo>
                  <a:lnTo>
                    <a:pt x="40162" y="25753"/>
                  </a:lnTo>
                  <a:lnTo>
                    <a:pt x="35993" y="25986"/>
                  </a:lnTo>
                  <a:lnTo>
                    <a:pt x="35726" y="21816"/>
                  </a:lnTo>
                  <a:lnTo>
                    <a:pt x="39929" y="21550"/>
                  </a:lnTo>
                  <a:close/>
                  <a:moveTo>
                    <a:pt x="35626" y="21816"/>
                  </a:moveTo>
                  <a:lnTo>
                    <a:pt x="35893" y="25986"/>
                  </a:lnTo>
                  <a:lnTo>
                    <a:pt x="31690" y="26253"/>
                  </a:lnTo>
                  <a:lnTo>
                    <a:pt x="31423" y="22050"/>
                  </a:lnTo>
                  <a:lnTo>
                    <a:pt x="35626" y="21816"/>
                  </a:lnTo>
                  <a:close/>
                  <a:moveTo>
                    <a:pt x="31356" y="22050"/>
                  </a:moveTo>
                  <a:lnTo>
                    <a:pt x="31589" y="26253"/>
                  </a:lnTo>
                  <a:lnTo>
                    <a:pt x="27420" y="26520"/>
                  </a:lnTo>
                  <a:lnTo>
                    <a:pt x="27153" y="22317"/>
                  </a:lnTo>
                  <a:lnTo>
                    <a:pt x="31356" y="22050"/>
                  </a:lnTo>
                  <a:close/>
                  <a:moveTo>
                    <a:pt x="27053" y="22317"/>
                  </a:moveTo>
                  <a:lnTo>
                    <a:pt x="27286" y="26520"/>
                  </a:lnTo>
                  <a:lnTo>
                    <a:pt x="23083" y="26787"/>
                  </a:lnTo>
                  <a:lnTo>
                    <a:pt x="22850" y="22584"/>
                  </a:lnTo>
                  <a:lnTo>
                    <a:pt x="27053" y="22317"/>
                  </a:lnTo>
                  <a:close/>
                  <a:moveTo>
                    <a:pt x="22750" y="22584"/>
                  </a:moveTo>
                  <a:lnTo>
                    <a:pt x="23017" y="26787"/>
                  </a:lnTo>
                  <a:lnTo>
                    <a:pt x="18814" y="27020"/>
                  </a:lnTo>
                  <a:lnTo>
                    <a:pt x="18547" y="22851"/>
                  </a:lnTo>
                  <a:lnTo>
                    <a:pt x="22750" y="22584"/>
                  </a:lnTo>
                  <a:close/>
                  <a:moveTo>
                    <a:pt x="18480" y="22851"/>
                  </a:moveTo>
                  <a:lnTo>
                    <a:pt x="18714" y="27054"/>
                  </a:lnTo>
                  <a:lnTo>
                    <a:pt x="14544" y="27320"/>
                  </a:lnTo>
                  <a:lnTo>
                    <a:pt x="14277" y="23117"/>
                  </a:lnTo>
                  <a:lnTo>
                    <a:pt x="18480" y="22851"/>
                  </a:lnTo>
                  <a:close/>
                  <a:moveTo>
                    <a:pt x="14177" y="23117"/>
                  </a:moveTo>
                  <a:lnTo>
                    <a:pt x="14444" y="27320"/>
                  </a:lnTo>
                  <a:lnTo>
                    <a:pt x="10241" y="27554"/>
                  </a:lnTo>
                  <a:lnTo>
                    <a:pt x="9974" y="23384"/>
                  </a:lnTo>
                  <a:lnTo>
                    <a:pt x="14177" y="23117"/>
                  </a:lnTo>
                  <a:close/>
                  <a:moveTo>
                    <a:pt x="9874" y="23351"/>
                  </a:moveTo>
                  <a:lnTo>
                    <a:pt x="10141" y="27554"/>
                  </a:lnTo>
                  <a:lnTo>
                    <a:pt x="5938" y="27821"/>
                  </a:lnTo>
                  <a:lnTo>
                    <a:pt x="5704" y="23618"/>
                  </a:lnTo>
                  <a:lnTo>
                    <a:pt x="9874" y="23351"/>
                  </a:lnTo>
                  <a:close/>
                  <a:moveTo>
                    <a:pt x="5604" y="23618"/>
                  </a:moveTo>
                  <a:lnTo>
                    <a:pt x="5871" y="27821"/>
                  </a:lnTo>
                  <a:lnTo>
                    <a:pt x="1668" y="28088"/>
                  </a:lnTo>
                  <a:lnTo>
                    <a:pt x="1401" y="23885"/>
                  </a:lnTo>
                  <a:lnTo>
                    <a:pt x="5604" y="23618"/>
                  </a:lnTo>
                  <a:close/>
                  <a:moveTo>
                    <a:pt x="40196" y="25853"/>
                  </a:moveTo>
                  <a:lnTo>
                    <a:pt x="40429" y="30022"/>
                  </a:lnTo>
                  <a:lnTo>
                    <a:pt x="36226" y="30289"/>
                  </a:lnTo>
                  <a:lnTo>
                    <a:pt x="35993" y="26086"/>
                  </a:lnTo>
                  <a:lnTo>
                    <a:pt x="40196" y="25853"/>
                  </a:lnTo>
                  <a:close/>
                  <a:moveTo>
                    <a:pt x="35893" y="26086"/>
                  </a:moveTo>
                  <a:lnTo>
                    <a:pt x="36159" y="30289"/>
                  </a:lnTo>
                  <a:lnTo>
                    <a:pt x="31956" y="30523"/>
                  </a:lnTo>
                  <a:lnTo>
                    <a:pt x="31723" y="26353"/>
                  </a:lnTo>
                  <a:lnTo>
                    <a:pt x="35893" y="26086"/>
                  </a:lnTo>
                  <a:close/>
                  <a:moveTo>
                    <a:pt x="31623" y="26353"/>
                  </a:moveTo>
                  <a:lnTo>
                    <a:pt x="31856" y="30556"/>
                  </a:lnTo>
                  <a:lnTo>
                    <a:pt x="27653" y="30790"/>
                  </a:lnTo>
                  <a:lnTo>
                    <a:pt x="27420" y="26620"/>
                  </a:lnTo>
                  <a:lnTo>
                    <a:pt x="31623" y="26353"/>
                  </a:lnTo>
                  <a:close/>
                  <a:moveTo>
                    <a:pt x="27286" y="26620"/>
                  </a:moveTo>
                  <a:lnTo>
                    <a:pt x="27553" y="30823"/>
                  </a:lnTo>
                  <a:lnTo>
                    <a:pt x="23350" y="31056"/>
                  </a:lnTo>
                  <a:lnTo>
                    <a:pt x="23117" y="26853"/>
                  </a:lnTo>
                  <a:lnTo>
                    <a:pt x="27286" y="26620"/>
                  </a:lnTo>
                  <a:close/>
                  <a:moveTo>
                    <a:pt x="23017" y="26887"/>
                  </a:moveTo>
                  <a:lnTo>
                    <a:pt x="23250" y="31056"/>
                  </a:lnTo>
                  <a:lnTo>
                    <a:pt x="19081" y="31323"/>
                  </a:lnTo>
                  <a:lnTo>
                    <a:pt x="18814" y="27154"/>
                  </a:lnTo>
                  <a:lnTo>
                    <a:pt x="23017" y="26887"/>
                  </a:lnTo>
                  <a:close/>
                  <a:moveTo>
                    <a:pt x="18714" y="27154"/>
                  </a:moveTo>
                  <a:lnTo>
                    <a:pt x="18980" y="31357"/>
                  </a:lnTo>
                  <a:lnTo>
                    <a:pt x="14777" y="31623"/>
                  </a:lnTo>
                  <a:lnTo>
                    <a:pt x="14544" y="27420"/>
                  </a:lnTo>
                  <a:lnTo>
                    <a:pt x="18714" y="27154"/>
                  </a:lnTo>
                  <a:close/>
                  <a:moveTo>
                    <a:pt x="14444" y="27420"/>
                  </a:moveTo>
                  <a:lnTo>
                    <a:pt x="14711" y="31590"/>
                  </a:lnTo>
                  <a:lnTo>
                    <a:pt x="10508" y="31857"/>
                  </a:lnTo>
                  <a:lnTo>
                    <a:pt x="10241" y="27654"/>
                  </a:lnTo>
                  <a:lnTo>
                    <a:pt x="14444" y="27420"/>
                  </a:lnTo>
                  <a:close/>
                  <a:moveTo>
                    <a:pt x="10141" y="27654"/>
                  </a:moveTo>
                  <a:lnTo>
                    <a:pt x="10408" y="31857"/>
                  </a:lnTo>
                  <a:lnTo>
                    <a:pt x="6205" y="32124"/>
                  </a:lnTo>
                  <a:lnTo>
                    <a:pt x="5938" y="27921"/>
                  </a:lnTo>
                  <a:lnTo>
                    <a:pt x="10141" y="27654"/>
                  </a:lnTo>
                  <a:close/>
                  <a:moveTo>
                    <a:pt x="5871" y="27921"/>
                  </a:moveTo>
                  <a:lnTo>
                    <a:pt x="6105" y="32124"/>
                  </a:lnTo>
                  <a:lnTo>
                    <a:pt x="1935" y="32357"/>
                  </a:lnTo>
                  <a:lnTo>
                    <a:pt x="1701" y="28188"/>
                  </a:lnTo>
                  <a:lnTo>
                    <a:pt x="5871" y="27921"/>
                  </a:lnTo>
                  <a:close/>
                  <a:moveTo>
                    <a:pt x="40429" y="30122"/>
                  </a:moveTo>
                  <a:lnTo>
                    <a:pt x="40696" y="34325"/>
                  </a:lnTo>
                  <a:lnTo>
                    <a:pt x="36493" y="34592"/>
                  </a:lnTo>
                  <a:lnTo>
                    <a:pt x="36259" y="30389"/>
                  </a:lnTo>
                  <a:lnTo>
                    <a:pt x="40429" y="30122"/>
                  </a:lnTo>
                  <a:close/>
                  <a:moveTo>
                    <a:pt x="36159" y="30389"/>
                  </a:moveTo>
                  <a:lnTo>
                    <a:pt x="36393" y="34559"/>
                  </a:lnTo>
                  <a:lnTo>
                    <a:pt x="32223" y="34826"/>
                  </a:lnTo>
                  <a:lnTo>
                    <a:pt x="31956" y="30623"/>
                  </a:lnTo>
                  <a:lnTo>
                    <a:pt x="36159" y="30389"/>
                  </a:lnTo>
                  <a:close/>
                  <a:moveTo>
                    <a:pt x="31856" y="30623"/>
                  </a:moveTo>
                  <a:lnTo>
                    <a:pt x="32123" y="34826"/>
                  </a:lnTo>
                  <a:lnTo>
                    <a:pt x="27920" y="35093"/>
                  </a:lnTo>
                  <a:lnTo>
                    <a:pt x="27653" y="30890"/>
                  </a:lnTo>
                  <a:lnTo>
                    <a:pt x="31856" y="30623"/>
                  </a:lnTo>
                  <a:close/>
                  <a:moveTo>
                    <a:pt x="27553" y="30890"/>
                  </a:moveTo>
                  <a:lnTo>
                    <a:pt x="27820" y="35093"/>
                  </a:lnTo>
                  <a:lnTo>
                    <a:pt x="23617" y="35359"/>
                  </a:lnTo>
                  <a:lnTo>
                    <a:pt x="23384" y="31156"/>
                  </a:lnTo>
                  <a:lnTo>
                    <a:pt x="27553" y="30890"/>
                  </a:lnTo>
                  <a:close/>
                  <a:moveTo>
                    <a:pt x="23284" y="31156"/>
                  </a:moveTo>
                  <a:lnTo>
                    <a:pt x="23517" y="35359"/>
                  </a:lnTo>
                  <a:lnTo>
                    <a:pt x="19314" y="35626"/>
                  </a:lnTo>
                  <a:lnTo>
                    <a:pt x="19081" y="31423"/>
                  </a:lnTo>
                  <a:lnTo>
                    <a:pt x="23284" y="31156"/>
                  </a:lnTo>
                  <a:close/>
                  <a:moveTo>
                    <a:pt x="18980" y="31457"/>
                  </a:moveTo>
                  <a:lnTo>
                    <a:pt x="19247" y="35626"/>
                  </a:lnTo>
                  <a:lnTo>
                    <a:pt x="15044" y="35893"/>
                  </a:lnTo>
                  <a:lnTo>
                    <a:pt x="14777" y="31690"/>
                  </a:lnTo>
                  <a:lnTo>
                    <a:pt x="18980" y="31457"/>
                  </a:lnTo>
                  <a:close/>
                  <a:moveTo>
                    <a:pt x="14711" y="31690"/>
                  </a:moveTo>
                  <a:lnTo>
                    <a:pt x="14944" y="35893"/>
                  </a:lnTo>
                  <a:lnTo>
                    <a:pt x="10775" y="36160"/>
                  </a:lnTo>
                  <a:lnTo>
                    <a:pt x="10508" y="31957"/>
                  </a:lnTo>
                  <a:lnTo>
                    <a:pt x="14711" y="31690"/>
                  </a:lnTo>
                  <a:close/>
                  <a:moveTo>
                    <a:pt x="10408" y="31957"/>
                  </a:moveTo>
                  <a:lnTo>
                    <a:pt x="10675" y="36127"/>
                  </a:lnTo>
                  <a:lnTo>
                    <a:pt x="6472" y="36394"/>
                  </a:lnTo>
                  <a:lnTo>
                    <a:pt x="6205" y="32191"/>
                  </a:lnTo>
                  <a:lnTo>
                    <a:pt x="10408" y="31957"/>
                  </a:lnTo>
                  <a:close/>
                  <a:moveTo>
                    <a:pt x="6105" y="32224"/>
                  </a:moveTo>
                  <a:lnTo>
                    <a:pt x="6371" y="36394"/>
                  </a:lnTo>
                  <a:lnTo>
                    <a:pt x="2168" y="36660"/>
                  </a:lnTo>
                  <a:lnTo>
                    <a:pt x="1935" y="32457"/>
                  </a:lnTo>
                  <a:lnTo>
                    <a:pt x="6105" y="32224"/>
                  </a:lnTo>
                  <a:close/>
                  <a:moveTo>
                    <a:pt x="40696" y="34425"/>
                  </a:moveTo>
                  <a:lnTo>
                    <a:pt x="40963" y="38628"/>
                  </a:lnTo>
                  <a:lnTo>
                    <a:pt x="36760" y="38862"/>
                  </a:lnTo>
                  <a:lnTo>
                    <a:pt x="36493" y="34692"/>
                  </a:lnTo>
                  <a:lnTo>
                    <a:pt x="40696" y="34425"/>
                  </a:lnTo>
                  <a:close/>
                  <a:moveTo>
                    <a:pt x="36393" y="34659"/>
                  </a:moveTo>
                  <a:lnTo>
                    <a:pt x="36660" y="38862"/>
                  </a:lnTo>
                  <a:lnTo>
                    <a:pt x="32457" y="39129"/>
                  </a:lnTo>
                  <a:lnTo>
                    <a:pt x="32223" y="34926"/>
                  </a:lnTo>
                  <a:lnTo>
                    <a:pt x="36393" y="34659"/>
                  </a:lnTo>
                  <a:close/>
                  <a:moveTo>
                    <a:pt x="32123" y="34926"/>
                  </a:moveTo>
                  <a:lnTo>
                    <a:pt x="32357" y="39129"/>
                  </a:lnTo>
                  <a:lnTo>
                    <a:pt x="28154" y="39396"/>
                  </a:lnTo>
                  <a:lnTo>
                    <a:pt x="27920" y="35193"/>
                  </a:lnTo>
                  <a:lnTo>
                    <a:pt x="32123" y="34926"/>
                  </a:lnTo>
                  <a:close/>
                  <a:moveTo>
                    <a:pt x="27820" y="35193"/>
                  </a:moveTo>
                  <a:lnTo>
                    <a:pt x="28087" y="39396"/>
                  </a:lnTo>
                  <a:lnTo>
                    <a:pt x="23884" y="39629"/>
                  </a:lnTo>
                  <a:lnTo>
                    <a:pt x="23617" y="35460"/>
                  </a:lnTo>
                  <a:lnTo>
                    <a:pt x="27820" y="35193"/>
                  </a:lnTo>
                  <a:close/>
                  <a:moveTo>
                    <a:pt x="23517" y="35460"/>
                  </a:moveTo>
                  <a:lnTo>
                    <a:pt x="23784" y="39663"/>
                  </a:lnTo>
                  <a:lnTo>
                    <a:pt x="19581" y="39896"/>
                  </a:lnTo>
                  <a:lnTo>
                    <a:pt x="19347" y="35693"/>
                  </a:lnTo>
                  <a:lnTo>
                    <a:pt x="23517" y="35460"/>
                  </a:lnTo>
                  <a:close/>
                  <a:moveTo>
                    <a:pt x="19247" y="35726"/>
                  </a:moveTo>
                  <a:lnTo>
                    <a:pt x="19514" y="39929"/>
                  </a:lnTo>
                  <a:lnTo>
                    <a:pt x="15311" y="40196"/>
                  </a:lnTo>
                  <a:lnTo>
                    <a:pt x="15044" y="35993"/>
                  </a:lnTo>
                  <a:lnTo>
                    <a:pt x="19247" y="35726"/>
                  </a:lnTo>
                  <a:close/>
                  <a:moveTo>
                    <a:pt x="14944" y="35993"/>
                  </a:moveTo>
                  <a:lnTo>
                    <a:pt x="15211" y="40163"/>
                  </a:lnTo>
                  <a:lnTo>
                    <a:pt x="11008" y="40430"/>
                  </a:lnTo>
                  <a:lnTo>
                    <a:pt x="10741" y="36227"/>
                  </a:lnTo>
                  <a:lnTo>
                    <a:pt x="14944" y="35993"/>
                  </a:lnTo>
                  <a:close/>
                  <a:moveTo>
                    <a:pt x="10675" y="36227"/>
                  </a:moveTo>
                  <a:lnTo>
                    <a:pt x="10941" y="40430"/>
                  </a:lnTo>
                  <a:lnTo>
                    <a:pt x="6738" y="40697"/>
                  </a:lnTo>
                  <a:lnTo>
                    <a:pt x="6472" y="36494"/>
                  </a:lnTo>
                  <a:lnTo>
                    <a:pt x="10675" y="36227"/>
                  </a:lnTo>
                  <a:close/>
                  <a:moveTo>
                    <a:pt x="6371" y="36494"/>
                  </a:moveTo>
                  <a:lnTo>
                    <a:pt x="6638" y="40697"/>
                  </a:lnTo>
                  <a:lnTo>
                    <a:pt x="2435" y="40963"/>
                  </a:lnTo>
                  <a:lnTo>
                    <a:pt x="2202" y="36760"/>
                  </a:lnTo>
                  <a:lnTo>
                    <a:pt x="6371" y="36494"/>
                  </a:lnTo>
                  <a:close/>
                  <a:moveTo>
                    <a:pt x="38728" y="1"/>
                  </a:moveTo>
                  <a:lnTo>
                    <a:pt x="34425" y="268"/>
                  </a:lnTo>
                  <a:lnTo>
                    <a:pt x="34325" y="268"/>
                  </a:lnTo>
                  <a:lnTo>
                    <a:pt x="30122" y="501"/>
                  </a:lnTo>
                  <a:lnTo>
                    <a:pt x="30022" y="501"/>
                  </a:lnTo>
                  <a:lnTo>
                    <a:pt x="25852" y="768"/>
                  </a:lnTo>
                  <a:lnTo>
                    <a:pt x="25752" y="768"/>
                  </a:lnTo>
                  <a:lnTo>
                    <a:pt x="21549" y="1002"/>
                  </a:lnTo>
                  <a:lnTo>
                    <a:pt x="21449" y="1002"/>
                  </a:lnTo>
                  <a:lnTo>
                    <a:pt x="17246" y="1268"/>
                  </a:lnTo>
                  <a:lnTo>
                    <a:pt x="17146" y="1268"/>
                  </a:lnTo>
                  <a:lnTo>
                    <a:pt x="12976" y="1535"/>
                  </a:lnTo>
                  <a:lnTo>
                    <a:pt x="12876" y="1535"/>
                  </a:lnTo>
                  <a:lnTo>
                    <a:pt x="8673" y="1769"/>
                  </a:lnTo>
                  <a:lnTo>
                    <a:pt x="8573" y="1769"/>
                  </a:lnTo>
                  <a:lnTo>
                    <a:pt x="4370" y="2036"/>
                  </a:lnTo>
                  <a:lnTo>
                    <a:pt x="4303" y="2036"/>
                  </a:lnTo>
                  <a:lnTo>
                    <a:pt x="0" y="2302"/>
                  </a:lnTo>
                  <a:lnTo>
                    <a:pt x="267" y="6572"/>
                  </a:lnTo>
                  <a:lnTo>
                    <a:pt x="267" y="6672"/>
                  </a:lnTo>
                  <a:lnTo>
                    <a:pt x="501" y="10875"/>
                  </a:lnTo>
                  <a:lnTo>
                    <a:pt x="501" y="10975"/>
                  </a:lnTo>
                  <a:lnTo>
                    <a:pt x="767" y="15145"/>
                  </a:lnTo>
                  <a:lnTo>
                    <a:pt x="767" y="15245"/>
                  </a:lnTo>
                  <a:lnTo>
                    <a:pt x="1034" y="19448"/>
                  </a:lnTo>
                  <a:lnTo>
                    <a:pt x="1034" y="19548"/>
                  </a:lnTo>
                  <a:lnTo>
                    <a:pt x="1268" y="23751"/>
                  </a:lnTo>
                  <a:lnTo>
                    <a:pt x="1268" y="23818"/>
                  </a:lnTo>
                  <a:lnTo>
                    <a:pt x="1535" y="28021"/>
                  </a:lnTo>
                  <a:lnTo>
                    <a:pt x="1535" y="28121"/>
                  </a:lnTo>
                  <a:lnTo>
                    <a:pt x="1802" y="32324"/>
                  </a:lnTo>
                  <a:lnTo>
                    <a:pt x="1802" y="32424"/>
                  </a:lnTo>
                  <a:lnTo>
                    <a:pt x="2035" y="36594"/>
                  </a:lnTo>
                  <a:lnTo>
                    <a:pt x="2035" y="36694"/>
                  </a:lnTo>
                  <a:lnTo>
                    <a:pt x="2302" y="40997"/>
                  </a:lnTo>
                  <a:lnTo>
                    <a:pt x="6605" y="40730"/>
                  </a:lnTo>
                  <a:lnTo>
                    <a:pt x="6705" y="40730"/>
                  </a:lnTo>
                  <a:lnTo>
                    <a:pt x="10875" y="40463"/>
                  </a:lnTo>
                  <a:lnTo>
                    <a:pt x="10975" y="40463"/>
                  </a:lnTo>
                  <a:lnTo>
                    <a:pt x="15178" y="40230"/>
                  </a:lnTo>
                  <a:lnTo>
                    <a:pt x="15278" y="40230"/>
                  </a:lnTo>
                  <a:lnTo>
                    <a:pt x="19481" y="39963"/>
                  </a:lnTo>
                  <a:lnTo>
                    <a:pt x="19614" y="39963"/>
                  </a:lnTo>
                  <a:lnTo>
                    <a:pt x="23817" y="39696"/>
                  </a:lnTo>
                  <a:lnTo>
                    <a:pt x="23917" y="39696"/>
                  </a:lnTo>
                  <a:lnTo>
                    <a:pt x="28087" y="39462"/>
                  </a:lnTo>
                  <a:lnTo>
                    <a:pt x="28187" y="39462"/>
                  </a:lnTo>
                  <a:lnTo>
                    <a:pt x="32390" y="39196"/>
                  </a:lnTo>
                  <a:lnTo>
                    <a:pt x="32490" y="39196"/>
                  </a:lnTo>
                  <a:lnTo>
                    <a:pt x="36693" y="38962"/>
                  </a:lnTo>
                  <a:lnTo>
                    <a:pt x="36760" y="38962"/>
                  </a:lnTo>
                  <a:lnTo>
                    <a:pt x="41063" y="38695"/>
                  </a:lnTo>
                  <a:lnTo>
                    <a:pt x="40796" y="34392"/>
                  </a:lnTo>
                  <a:lnTo>
                    <a:pt x="40796" y="34292"/>
                  </a:lnTo>
                  <a:lnTo>
                    <a:pt x="40563" y="30089"/>
                  </a:lnTo>
                  <a:lnTo>
                    <a:pt x="40563" y="30022"/>
                  </a:lnTo>
                  <a:lnTo>
                    <a:pt x="40296" y="25819"/>
                  </a:lnTo>
                  <a:lnTo>
                    <a:pt x="40296" y="25719"/>
                  </a:lnTo>
                  <a:lnTo>
                    <a:pt x="40029" y="21516"/>
                  </a:lnTo>
                  <a:lnTo>
                    <a:pt x="40029" y="21416"/>
                  </a:lnTo>
                  <a:lnTo>
                    <a:pt x="39795" y="17246"/>
                  </a:lnTo>
                  <a:lnTo>
                    <a:pt x="39795" y="17146"/>
                  </a:lnTo>
                  <a:lnTo>
                    <a:pt x="39495" y="12977"/>
                  </a:lnTo>
                  <a:lnTo>
                    <a:pt x="39495" y="12877"/>
                  </a:lnTo>
                  <a:lnTo>
                    <a:pt x="39228" y="8674"/>
                  </a:lnTo>
                  <a:lnTo>
                    <a:pt x="39228" y="8574"/>
                  </a:lnTo>
                  <a:lnTo>
                    <a:pt x="38995" y="4371"/>
                  </a:lnTo>
                  <a:lnTo>
                    <a:pt x="38995" y="4271"/>
                  </a:lnTo>
                  <a:lnTo>
                    <a:pt x="38728" y="1"/>
                  </a:lnTo>
                  <a:close/>
                </a:path>
              </a:pathLst>
            </a:custGeom>
            <a:solidFill>
              <a:srgbClr val="FD4D89">
                <a:alpha val="43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36"/>
          <p:cNvSpPr/>
          <p:nvPr/>
        </p:nvSpPr>
        <p:spPr>
          <a:xfrm rot="331324">
            <a:off x="7308041" y="742994"/>
            <a:ext cx="1185886" cy="1176855"/>
          </a:xfrm>
          <a:custGeom>
            <a:avLst/>
            <a:gdLst/>
            <a:ahLst/>
            <a:cxnLst/>
            <a:rect l="l" t="t" r="r" b="b"/>
            <a:pathLst>
              <a:path w="41497" h="41436" extrusionOk="0">
                <a:moveTo>
                  <a:pt x="4110" y="1"/>
                </a:moveTo>
                <a:cubicBezTo>
                  <a:pt x="3737" y="1"/>
                  <a:pt x="3435" y="289"/>
                  <a:pt x="3403" y="637"/>
                </a:cubicBezTo>
                <a:lnTo>
                  <a:pt x="34" y="37296"/>
                </a:lnTo>
                <a:cubicBezTo>
                  <a:pt x="1" y="37697"/>
                  <a:pt x="301" y="38030"/>
                  <a:pt x="668" y="38064"/>
                </a:cubicBezTo>
                <a:lnTo>
                  <a:pt x="37327" y="41433"/>
                </a:lnTo>
                <a:cubicBezTo>
                  <a:pt x="37348" y="41434"/>
                  <a:pt x="37368" y="41435"/>
                  <a:pt x="37388" y="41435"/>
                </a:cubicBezTo>
                <a:cubicBezTo>
                  <a:pt x="37761" y="41435"/>
                  <a:pt x="38063" y="41147"/>
                  <a:pt x="38094" y="40799"/>
                </a:cubicBezTo>
                <a:lnTo>
                  <a:pt x="41464" y="4139"/>
                </a:lnTo>
                <a:cubicBezTo>
                  <a:pt x="41497" y="3739"/>
                  <a:pt x="41197" y="3406"/>
                  <a:pt x="40830" y="3372"/>
                </a:cubicBezTo>
                <a:lnTo>
                  <a:pt x="4170" y="3"/>
                </a:lnTo>
                <a:cubicBezTo>
                  <a:pt x="4150" y="1"/>
                  <a:pt x="4130" y="1"/>
                  <a:pt x="4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rot="331324">
            <a:off x="7301425" y="734625"/>
            <a:ext cx="1201146" cy="1192817"/>
          </a:xfrm>
          <a:custGeom>
            <a:avLst/>
            <a:gdLst/>
            <a:ahLst/>
            <a:cxnLst/>
            <a:rect l="l" t="t" r="r" b="b"/>
            <a:pathLst>
              <a:path w="42031" h="41998" extrusionOk="0">
                <a:moveTo>
                  <a:pt x="3336" y="2152"/>
                </a:moveTo>
                <a:lnTo>
                  <a:pt x="3136" y="4237"/>
                </a:lnTo>
                <a:lnTo>
                  <a:pt x="3142" y="4238"/>
                </a:lnTo>
                <a:lnTo>
                  <a:pt x="3336" y="2152"/>
                </a:lnTo>
                <a:close/>
                <a:moveTo>
                  <a:pt x="7806" y="435"/>
                </a:moveTo>
                <a:lnTo>
                  <a:pt x="11975" y="835"/>
                </a:lnTo>
                <a:lnTo>
                  <a:pt x="11575" y="5004"/>
                </a:lnTo>
                <a:lnTo>
                  <a:pt x="7405" y="4604"/>
                </a:lnTo>
                <a:lnTo>
                  <a:pt x="7806" y="435"/>
                </a:lnTo>
                <a:close/>
                <a:moveTo>
                  <a:pt x="12109" y="835"/>
                </a:moveTo>
                <a:lnTo>
                  <a:pt x="16278" y="1235"/>
                </a:lnTo>
                <a:lnTo>
                  <a:pt x="15911" y="5405"/>
                </a:lnTo>
                <a:lnTo>
                  <a:pt x="11742" y="5004"/>
                </a:lnTo>
                <a:lnTo>
                  <a:pt x="12109" y="835"/>
                </a:lnTo>
                <a:close/>
                <a:moveTo>
                  <a:pt x="16378" y="1235"/>
                </a:moveTo>
                <a:lnTo>
                  <a:pt x="20548" y="1602"/>
                </a:lnTo>
                <a:lnTo>
                  <a:pt x="20181" y="5772"/>
                </a:lnTo>
                <a:lnTo>
                  <a:pt x="16012" y="5405"/>
                </a:lnTo>
                <a:lnTo>
                  <a:pt x="16378" y="1235"/>
                </a:lnTo>
                <a:close/>
                <a:moveTo>
                  <a:pt x="20682" y="1635"/>
                </a:moveTo>
                <a:lnTo>
                  <a:pt x="24851" y="2002"/>
                </a:lnTo>
                <a:lnTo>
                  <a:pt x="24451" y="6172"/>
                </a:lnTo>
                <a:lnTo>
                  <a:pt x="20281" y="5805"/>
                </a:lnTo>
                <a:lnTo>
                  <a:pt x="20682" y="1635"/>
                </a:lnTo>
                <a:close/>
                <a:moveTo>
                  <a:pt x="24951" y="2002"/>
                </a:moveTo>
                <a:lnTo>
                  <a:pt x="29121" y="2403"/>
                </a:lnTo>
                <a:lnTo>
                  <a:pt x="28754" y="6572"/>
                </a:lnTo>
                <a:lnTo>
                  <a:pt x="24584" y="6172"/>
                </a:lnTo>
                <a:lnTo>
                  <a:pt x="24951" y="2002"/>
                </a:lnTo>
                <a:close/>
                <a:moveTo>
                  <a:pt x="29221" y="2403"/>
                </a:moveTo>
                <a:lnTo>
                  <a:pt x="33391" y="2770"/>
                </a:lnTo>
                <a:lnTo>
                  <a:pt x="33024" y="6939"/>
                </a:lnTo>
                <a:lnTo>
                  <a:pt x="28854" y="6572"/>
                </a:lnTo>
                <a:lnTo>
                  <a:pt x="29221" y="2403"/>
                </a:lnTo>
                <a:close/>
                <a:moveTo>
                  <a:pt x="33491" y="2803"/>
                </a:moveTo>
                <a:lnTo>
                  <a:pt x="37660" y="3203"/>
                </a:lnTo>
                <a:lnTo>
                  <a:pt x="37293" y="7373"/>
                </a:lnTo>
                <a:lnTo>
                  <a:pt x="33124" y="6973"/>
                </a:lnTo>
                <a:lnTo>
                  <a:pt x="33491" y="2803"/>
                </a:lnTo>
                <a:close/>
                <a:moveTo>
                  <a:pt x="37794" y="3203"/>
                </a:moveTo>
                <a:lnTo>
                  <a:pt x="41963" y="3603"/>
                </a:lnTo>
                <a:lnTo>
                  <a:pt x="41563" y="7773"/>
                </a:lnTo>
                <a:lnTo>
                  <a:pt x="37393" y="7373"/>
                </a:lnTo>
                <a:lnTo>
                  <a:pt x="37794" y="3203"/>
                </a:lnTo>
                <a:close/>
                <a:moveTo>
                  <a:pt x="3136" y="4337"/>
                </a:moveTo>
                <a:lnTo>
                  <a:pt x="2735" y="8507"/>
                </a:lnTo>
                <a:lnTo>
                  <a:pt x="2771" y="8510"/>
                </a:lnTo>
                <a:lnTo>
                  <a:pt x="2771" y="8510"/>
                </a:lnTo>
                <a:lnTo>
                  <a:pt x="3136" y="4371"/>
                </a:lnTo>
                <a:lnTo>
                  <a:pt x="3136" y="4337"/>
                </a:lnTo>
                <a:close/>
                <a:moveTo>
                  <a:pt x="7405" y="4738"/>
                </a:moveTo>
                <a:lnTo>
                  <a:pt x="11575" y="5105"/>
                </a:lnTo>
                <a:lnTo>
                  <a:pt x="11208" y="9274"/>
                </a:lnTo>
                <a:lnTo>
                  <a:pt x="7038" y="8907"/>
                </a:lnTo>
                <a:lnTo>
                  <a:pt x="7405" y="4738"/>
                </a:lnTo>
                <a:close/>
                <a:moveTo>
                  <a:pt x="11708" y="5138"/>
                </a:moveTo>
                <a:lnTo>
                  <a:pt x="15878" y="5505"/>
                </a:lnTo>
                <a:lnTo>
                  <a:pt x="15511" y="9674"/>
                </a:lnTo>
                <a:lnTo>
                  <a:pt x="11342" y="9308"/>
                </a:lnTo>
                <a:lnTo>
                  <a:pt x="11708" y="5138"/>
                </a:lnTo>
                <a:close/>
                <a:moveTo>
                  <a:pt x="16012" y="5505"/>
                </a:moveTo>
                <a:lnTo>
                  <a:pt x="20181" y="5905"/>
                </a:lnTo>
                <a:lnTo>
                  <a:pt x="19781" y="10075"/>
                </a:lnTo>
                <a:lnTo>
                  <a:pt x="15611" y="9674"/>
                </a:lnTo>
                <a:lnTo>
                  <a:pt x="16012" y="5505"/>
                </a:lnTo>
                <a:close/>
                <a:moveTo>
                  <a:pt x="20281" y="5905"/>
                </a:moveTo>
                <a:lnTo>
                  <a:pt x="24451" y="6305"/>
                </a:lnTo>
                <a:lnTo>
                  <a:pt x="24084" y="10442"/>
                </a:lnTo>
                <a:lnTo>
                  <a:pt x="19914" y="10075"/>
                </a:lnTo>
                <a:lnTo>
                  <a:pt x="20281" y="5905"/>
                </a:lnTo>
                <a:close/>
                <a:moveTo>
                  <a:pt x="24551" y="6305"/>
                </a:moveTo>
                <a:lnTo>
                  <a:pt x="28721" y="6672"/>
                </a:lnTo>
                <a:lnTo>
                  <a:pt x="28354" y="10842"/>
                </a:lnTo>
                <a:lnTo>
                  <a:pt x="24184" y="10475"/>
                </a:lnTo>
                <a:lnTo>
                  <a:pt x="24551" y="6305"/>
                </a:lnTo>
                <a:close/>
                <a:moveTo>
                  <a:pt x="28821" y="6672"/>
                </a:moveTo>
                <a:lnTo>
                  <a:pt x="32990" y="7073"/>
                </a:lnTo>
                <a:lnTo>
                  <a:pt x="32623" y="11242"/>
                </a:lnTo>
                <a:lnTo>
                  <a:pt x="28454" y="10842"/>
                </a:lnTo>
                <a:lnTo>
                  <a:pt x="28821" y="6672"/>
                </a:lnTo>
                <a:close/>
                <a:moveTo>
                  <a:pt x="33090" y="7106"/>
                </a:moveTo>
                <a:lnTo>
                  <a:pt x="37260" y="7473"/>
                </a:lnTo>
                <a:lnTo>
                  <a:pt x="36893" y="11643"/>
                </a:lnTo>
                <a:lnTo>
                  <a:pt x="32723" y="11276"/>
                </a:lnTo>
                <a:lnTo>
                  <a:pt x="33090" y="7106"/>
                </a:lnTo>
                <a:close/>
                <a:moveTo>
                  <a:pt x="37393" y="7506"/>
                </a:moveTo>
                <a:lnTo>
                  <a:pt x="41563" y="7873"/>
                </a:lnTo>
                <a:lnTo>
                  <a:pt x="41163" y="12043"/>
                </a:lnTo>
                <a:lnTo>
                  <a:pt x="36993" y="11676"/>
                </a:lnTo>
                <a:lnTo>
                  <a:pt x="37393" y="7506"/>
                </a:lnTo>
                <a:close/>
                <a:moveTo>
                  <a:pt x="2735" y="8607"/>
                </a:moveTo>
                <a:lnTo>
                  <a:pt x="2368" y="12777"/>
                </a:lnTo>
                <a:lnTo>
                  <a:pt x="2372" y="12777"/>
                </a:lnTo>
                <a:lnTo>
                  <a:pt x="2769" y="8640"/>
                </a:lnTo>
                <a:lnTo>
                  <a:pt x="2769" y="8610"/>
                </a:lnTo>
                <a:lnTo>
                  <a:pt x="2769" y="8610"/>
                </a:lnTo>
                <a:lnTo>
                  <a:pt x="2735" y="8607"/>
                </a:lnTo>
                <a:close/>
                <a:moveTo>
                  <a:pt x="7005" y="9007"/>
                </a:moveTo>
                <a:lnTo>
                  <a:pt x="11175" y="9374"/>
                </a:lnTo>
                <a:lnTo>
                  <a:pt x="10808" y="13577"/>
                </a:lnTo>
                <a:lnTo>
                  <a:pt x="6638" y="13177"/>
                </a:lnTo>
                <a:lnTo>
                  <a:pt x="7005" y="9007"/>
                </a:lnTo>
                <a:close/>
                <a:moveTo>
                  <a:pt x="11342" y="9408"/>
                </a:moveTo>
                <a:lnTo>
                  <a:pt x="15511" y="9775"/>
                </a:lnTo>
                <a:lnTo>
                  <a:pt x="15111" y="13944"/>
                </a:lnTo>
                <a:lnTo>
                  <a:pt x="10941" y="13577"/>
                </a:lnTo>
                <a:lnTo>
                  <a:pt x="11342" y="9408"/>
                </a:lnTo>
                <a:close/>
                <a:moveTo>
                  <a:pt x="15611" y="9808"/>
                </a:moveTo>
                <a:lnTo>
                  <a:pt x="19781" y="10175"/>
                </a:lnTo>
                <a:lnTo>
                  <a:pt x="19381" y="14344"/>
                </a:lnTo>
                <a:lnTo>
                  <a:pt x="15211" y="13978"/>
                </a:lnTo>
                <a:lnTo>
                  <a:pt x="15611" y="9808"/>
                </a:lnTo>
                <a:close/>
                <a:moveTo>
                  <a:pt x="19881" y="10175"/>
                </a:moveTo>
                <a:lnTo>
                  <a:pt x="24051" y="10575"/>
                </a:lnTo>
                <a:lnTo>
                  <a:pt x="23684" y="14745"/>
                </a:lnTo>
                <a:lnTo>
                  <a:pt x="19514" y="14344"/>
                </a:lnTo>
                <a:lnTo>
                  <a:pt x="19881" y="10175"/>
                </a:lnTo>
                <a:close/>
                <a:moveTo>
                  <a:pt x="24184" y="10575"/>
                </a:moveTo>
                <a:lnTo>
                  <a:pt x="28354" y="10975"/>
                </a:lnTo>
                <a:lnTo>
                  <a:pt x="27953" y="15145"/>
                </a:lnTo>
                <a:lnTo>
                  <a:pt x="23784" y="14745"/>
                </a:lnTo>
                <a:lnTo>
                  <a:pt x="24184" y="10575"/>
                </a:lnTo>
                <a:close/>
                <a:moveTo>
                  <a:pt x="28454" y="10975"/>
                </a:moveTo>
                <a:lnTo>
                  <a:pt x="32623" y="11342"/>
                </a:lnTo>
                <a:lnTo>
                  <a:pt x="32223" y="15512"/>
                </a:lnTo>
                <a:lnTo>
                  <a:pt x="28053" y="15145"/>
                </a:lnTo>
                <a:lnTo>
                  <a:pt x="28454" y="10975"/>
                </a:lnTo>
                <a:close/>
                <a:moveTo>
                  <a:pt x="32723" y="11376"/>
                </a:moveTo>
                <a:lnTo>
                  <a:pt x="36893" y="11776"/>
                </a:lnTo>
                <a:lnTo>
                  <a:pt x="36493" y="15946"/>
                </a:lnTo>
                <a:lnTo>
                  <a:pt x="32323" y="15545"/>
                </a:lnTo>
                <a:lnTo>
                  <a:pt x="32723" y="11376"/>
                </a:lnTo>
                <a:close/>
                <a:moveTo>
                  <a:pt x="36993" y="11776"/>
                </a:moveTo>
                <a:lnTo>
                  <a:pt x="41163" y="12143"/>
                </a:lnTo>
                <a:lnTo>
                  <a:pt x="40796" y="16313"/>
                </a:lnTo>
                <a:lnTo>
                  <a:pt x="36626" y="15946"/>
                </a:lnTo>
                <a:lnTo>
                  <a:pt x="36993" y="11776"/>
                </a:lnTo>
                <a:close/>
                <a:moveTo>
                  <a:pt x="2335" y="12910"/>
                </a:moveTo>
                <a:lnTo>
                  <a:pt x="1968" y="17080"/>
                </a:lnTo>
                <a:lnTo>
                  <a:pt x="2002" y="17083"/>
                </a:lnTo>
                <a:lnTo>
                  <a:pt x="2002" y="17083"/>
                </a:lnTo>
                <a:lnTo>
                  <a:pt x="2002" y="17080"/>
                </a:lnTo>
                <a:lnTo>
                  <a:pt x="2368" y="12913"/>
                </a:lnTo>
                <a:lnTo>
                  <a:pt x="2335" y="12910"/>
                </a:lnTo>
                <a:close/>
                <a:moveTo>
                  <a:pt x="6638" y="13277"/>
                </a:moveTo>
                <a:lnTo>
                  <a:pt x="10808" y="13677"/>
                </a:lnTo>
                <a:lnTo>
                  <a:pt x="10408" y="17847"/>
                </a:lnTo>
                <a:lnTo>
                  <a:pt x="6238" y="17447"/>
                </a:lnTo>
                <a:lnTo>
                  <a:pt x="6638" y="13277"/>
                </a:lnTo>
                <a:close/>
                <a:moveTo>
                  <a:pt x="10941" y="13677"/>
                </a:moveTo>
                <a:lnTo>
                  <a:pt x="15111" y="14078"/>
                </a:lnTo>
                <a:lnTo>
                  <a:pt x="14744" y="18247"/>
                </a:lnTo>
                <a:lnTo>
                  <a:pt x="10574" y="17847"/>
                </a:lnTo>
                <a:lnTo>
                  <a:pt x="10941" y="13677"/>
                </a:lnTo>
                <a:close/>
                <a:moveTo>
                  <a:pt x="15211" y="14111"/>
                </a:moveTo>
                <a:lnTo>
                  <a:pt x="19381" y="14478"/>
                </a:lnTo>
                <a:lnTo>
                  <a:pt x="19014" y="18648"/>
                </a:lnTo>
                <a:lnTo>
                  <a:pt x="14844" y="18281"/>
                </a:lnTo>
                <a:lnTo>
                  <a:pt x="15211" y="14111"/>
                </a:lnTo>
                <a:close/>
                <a:moveTo>
                  <a:pt x="19514" y="14478"/>
                </a:moveTo>
                <a:lnTo>
                  <a:pt x="23684" y="14845"/>
                </a:lnTo>
                <a:lnTo>
                  <a:pt x="23283" y="19014"/>
                </a:lnTo>
                <a:lnTo>
                  <a:pt x="19114" y="18648"/>
                </a:lnTo>
                <a:lnTo>
                  <a:pt x="19514" y="14478"/>
                </a:lnTo>
                <a:close/>
                <a:moveTo>
                  <a:pt x="23784" y="14845"/>
                </a:moveTo>
                <a:lnTo>
                  <a:pt x="27953" y="15245"/>
                </a:lnTo>
                <a:lnTo>
                  <a:pt x="27553" y="19415"/>
                </a:lnTo>
                <a:lnTo>
                  <a:pt x="23383" y="19014"/>
                </a:lnTo>
                <a:lnTo>
                  <a:pt x="23784" y="14845"/>
                </a:lnTo>
                <a:close/>
                <a:moveTo>
                  <a:pt x="28053" y="15245"/>
                </a:moveTo>
                <a:lnTo>
                  <a:pt x="32223" y="15612"/>
                </a:lnTo>
                <a:lnTo>
                  <a:pt x="31823" y="19782"/>
                </a:lnTo>
                <a:lnTo>
                  <a:pt x="27653" y="19415"/>
                </a:lnTo>
                <a:lnTo>
                  <a:pt x="28053" y="15245"/>
                </a:lnTo>
                <a:close/>
                <a:moveTo>
                  <a:pt x="32323" y="15645"/>
                </a:moveTo>
                <a:lnTo>
                  <a:pt x="36493" y="16046"/>
                </a:lnTo>
                <a:lnTo>
                  <a:pt x="36126" y="20215"/>
                </a:lnTo>
                <a:lnTo>
                  <a:pt x="31956" y="19815"/>
                </a:lnTo>
                <a:lnTo>
                  <a:pt x="32323" y="15645"/>
                </a:lnTo>
                <a:close/>
                <a:moveTo>
                  <a:pt x="36593" y="16046"/>
                </a:moveTo>
                <a:lnTo>
                  <a:pt x="40763" y="16446"/>
                </a:lnTo>
                <a:lnTo>
                  <a:pt x="40396" y="20616"/>
                </a:lnTo>
                <a:lnTo>
                  <a:pt x="36226" y="20215"/>
                </a:lnTo>
                <a:lnTo>
                  <a:pt x="36593" y="16046"/>
                </a:lnTo>
                <a:close/>
                <a:moveTo>
                  <a:pt x="1968" y="17180"/>
                </a:moveTo>
                <a:lnTo>
                  <a:pt x="1568" y="21349"/>
                </a:lnTo>
                <a:lnTo>
                  <a:pt x="1635" y="21355"/>
                </a:lnTo>
                <a:lnTo>
                  <a:pt x="1635" y="21355"/>
                </a:lnTo>
                <a:lnTo>
                  <a:pt x="1635" y="21349"/>
                </a:lnTo>
                <a:lnTo>
                  <a:pt x="2001" y="17183"/>
                </a:lnTo>
                <a:lnTo>
                  <a:pt x="2001" y="17183"/>
                </a:lnTo>
                <a:lnTo>
                  <a:pt x="1968" y="17180"/>
                </a:lnTo>
                <a:close/>
                <a:moveTo>
                  <a:pt x="6238" y="17580"/>
                </a:moveTo>
                <a:lnTo>
                  <a:pt x="10408" y="17947"/>
                </a:lnTo>
                <a:lnTo>
                  <a:pt x="10041" y="22117"/>
                </a:lnTo>
                <a:lnTo>
                  <a:pt x="5871" y="21750"/>
                </a:lnTo>
                <a:lnTo>
                  <a:pt x="6238" y="17580"/>
                </a:lnTo>
                <a:close/>
                <a:moveTo>
                  <a:pt x="10541" y="17980"/>
                </a:moveTo>
                <a:lnTo>
                  <a:pt x="14711" y="18347"/>
                </a:lnTo>
                <a:lnTo>
                  <a:pt x="14344" y="22517"/>
                </a:lnTo>
                <a:lnTo>
                  <a:pt x="10174" y="22150"/>
                </a:lnTo>
                <a:lnTo>
                  <a:pt x="10541" y="17980"/>
                </a:lnTo>
                <a:close/>
                <a:moveTo>
                  <a:pt x="14844" y="18347"/>
                </a:moveTo>
                <a:lnTo>
                  <a:pt x="19014" y="18748"/>
                </a:lnTo>
                <a:lnTo>
                  <a:pt x="18613" y="22917"/>
                </a:lnTo>
                <a:lnTo>
                  <a:pt x="14444" y="22517"/>
                </a:lnTo>
                <a:lnTo>
                  <a:pt x="14844" y="18347"/>
                </a:lnTo>
                <a:close/>
                <a:moveTo>
                  <a:pt x="19114" y="18748"/>
                </a:moveTo>
                <a:lnTo>
                  <a:pt x="23283" y="19115"/>
                </a:lnTo>
                <a:lnTo>
                  <a:pt x="22883" y="23284"/>
                </a:lnTo>
                <a:lnTo>
                  <a:pt x="18713" y="22917"/>
                </a:lnTo>
                <a:lnTo>
                  <a:pt x="19114" y="18748"/>
                </a:lnTo>
                <a:close/>
                <a:moveTo>
                  <a:pt x="23383" y="19148"/>
                </a:moveTo>
                <a:lnTo>
                  <a:pt x="27553" y="19515"/>
                </a:lnTo>
                <a:lnTo>
                  <a:pt x="27186" y="23684"/>
                </a:lnTo>
                <a:lnTo>
                  <a:pt x="23017" y="23318"/>
                </a:lnTo>
                <a:lnTo>
                  <a:pt x="23383" y="19148"/>
                </a:lnTo>
                <a:close/>
                <a:moveTo>
                  <a:pt x="27653" y="19515"/>
                </a:moveTo>
                <a:lnTo>
                  <a:pt x="31823" y="19915"/>
                </a:lnTo>
                <a:lnTo>
                  <a:pt x="31456" y="24085"/>
                </a:lnTo>
                <a:lnTo>
                  <a:pt x="27286" y="23684"/>
                </a:lnTo>
                <a:lnTo>
                  <a:pt x="27653" y="19515"/>
                </a:lnTo>
                <a:close/>
                <a:moveTo>
                  <a:pt x="31923" y="19948"/>
                </a:moveTo>
                <a:lnTo>
                  <a:pt x="36093" y="20315"/>
                </a:lnTo>
                <a:lnTo>
                  <a:pt x="35726" y="24485"/>
                </a:lnTo>
                <a:lnTo>
                  <a:pt x="31556" y="24118"/>
                </a:lnTo>
                <a:lnTo>
                  <a:pt x="31923" y="19948"/>
                </a:lnTo>
                <a:close/>
                <a:moveTo>
                  <a:pt x="36226" y="20349"/>
                </a:moveTo>
                <a:lnTo>
                  <a:pt x="40396" y="20716"/>
                </a:lnTo>
                <a:lnTo>
                  <a:pt x="39995" y="24885"/>
                </a:lnTo>
                <a:lnTo>
                  <a:pt x="35826" y="24518"/>
                </a:lnTo>
                <a:lnTo>
                  <a:pt x="36226" y="20349"/>
                </a:lnTo>
                <a:close/>
                <a:moveTo>
                  <a:pt x="1568" y="21450"/>
                </a:moveTo>
                <a:lnTo>
                  <a:pt x="1168" y="25619"/>
                </a:lnTo>
                <a:lnTo>
                  <a:pt x="1234" y="25626"/>
                </a:lnTo>
                <a:lnTo>
                  <a:pt x="1234" y="25626"/>
                </a:lnTo>
                <a:lnTo>
                  <a:pt x="1234" y="25619"/>
                </a:lnTo>
                <a:lnTo>
                  <a:pt x="1634" y="21456"/>
                </a:lnTo>
                <a:lnTo>
                  <a:pt x="1634" y="21456"/>
                </a:lnTo>
                <a:lnTo>
                  <a:pt x="1568" y="21450"/>
                </a:lnTo>
                <a:close/>
                <a:moveTo>
                  <a:pt x="5838" y="21850"/>
                </a:moveTo>
                <a:lnTo>
                  <a:pt x="10007" y="22250"/>
                </a:lnTo>
                <a:lnTo>
                  <a:pt x="9640" y="26420"/>
                </a:lnTo>
                <a:lnTo>
                  <a:pt x="5471" y="26020"/>
                </a:lnTo>
                <a:lnTo>
                  <a:pt x="5838" y="21850"/>
                </a:lnTo>
                <a:close/>
                <a:moveTo>
                  <a:pt x="10174" y="22250"/>
                </a:moveTo>
                <a:lnTo>
                  <a:pt x="14344" y="22617"/>
                </a:lnTo>
                <a:lnTo>
                  <a:pt x="13943" y="26787"/>
                </a:lnTo>
                <a:lnTo>
                  <a:pt x="9774" y="26420"/>
                </a:lnTo>
                <a:lnTo>
                  <a:pt x="10174" y="22250"/>
                </a:lnTo>
                <a:close/>
                <a:moveTo>
                  <a:pt x="14444" y="22650"/>
                </a:moveTo>
                <a:lnTo>
                  <a:pt x="18613" y="23017"/>
                </a:lnTo>
                <a:lnTo>
                  <a:pt x="18213" y="27187"/>
                </a:lnTo>
                <a:lnTo>
                  <a:pt x="14043" y="26820"/>
                </a:lnTo>
                <a:lnTo>
                  <a:pt x="14444" y="22650"/>
                </a:lnTo>
                <a:close/>
                <a:moveTo>
                  <a:pt x="18713" y="23017"/>
                </a:moveTo>
                <a:lnTo>
                  <a:pt x="22883" y="23418"/>
                </a:lnTo>
                <a:lnTo>
                  <a:pt x="22516" y="27587"/>
                </a:lnTo>
                <a:lnTo>
                  <a:pt x="18347" y="27187"/>
                </a:lnTo>
                <a:lnTo>
                  <a:pt x="18713" y="23017"/>
                </a:lnTo>
                <a:close/>
                <a:moveTo>
                  <a:pt x="22983" y="23418"/>
                </a:moveTo>
                <a:lnTo>
                  <a:pt x="27153" y="23818"/>
                </a:lnTo>
                <a:lnTo>
                  <a:pt x="26786" y="27954"/>
                </a:lnTo>
                <a:lnTo>
                  <a:pt x="22616" y="27587"/>
                </a:lnTo>
                <a:lnTo>
                  <a:pt x="22983" y="23418"/>
                </a:lnTo>
                <a:close/>
                <a:moveTo>
                  <a:pt x="27253" y="23818"/>
                </a:moveTo>
                <a:lnTo>
                  <a:pt x="31423" y="24185"/>
                </a:lnTo>
                <a:lnTo>
                  <a:pt x="31056" y="28355"/>
                </a:lnTo>
                <a:lnTo>
                  <a:pt x="26886" y="27988"/>
                </a:lnTo>
                <a:lnTo>
                  <a:pt x="27253" y="23818"/>
                </a:lnTo>
                <a:close/>
                <a:moveTo>
                  <a:pt x="31556" y="24218"/>
                </a:moveTo>
                <a:lnTo>
                  <a:pt x="35726" y="24585"/>
                </a:lnTo>
                <a:lnTo>
                  <a:pt x="35325" y="28788"/>
                </a:lnTo>
                <a:lnTo>
                  <a:pt x="31156" y="28388"/>
                </a:lnTo>
                <a:lnTo>
                  <a:pt x="31556" y="24218"/>
                </a:lnTo>
                <a:close/>
                <a:moveTo>
                  <a:pt x="35826" y="24618"/>
                </a:moveTo>
                <a:lnTo>
                  <a:pt x="39995" y="24985"/>
                </a:lnTo>
                <a:lnTo>
                  <a:pt x="39595" y="29155"/>
                </a:lnTo>
                <a:lnTo>
                  <a:pt x="35425" y="28788"/>
                </a:lnTo>
                <a:lnTo>
                  <a:pt x="35826" y="24618"/>
                </a:lnTo>
                <a:close/>
                <a:moveTo>
                  <a:pt x="1168" y="25753"/>
                </a:moveTo>
                <a:lnTo>
                  <a:pt x="801" y="29922"/>
                </a:lnTo>
                <a:lnTo>
                  <a:pt x="867" y="29928"/>
                </a:lnTo>
                <a:lnTo>
                  <a:pt x="867" y="29928"/>
                </a:lnTo>
                <a:lnTo>
                  <a:pt x="867" y="29889"/>
                </a:lnTo>
                <a:lnTo>
                  <a:pt x="1231" y="25758"/>
                </a:lnTo>
                <a:lnTo>
                  <a:pt x="1231" y="25758"/>
                </a:lnTo>
                <a:lnTo>
                  <a:pt x="1168" y="25753"/>
                </a:lnTo>
                <a:close/>
                <a:moveTo>
                  <a:pt x="5471" y="26120"/>
                </a:moveTo>
                <a:lnTo>
                  <a:pt x="9640" y="26520"/>
                </a:lnTo>
                <a:lnTo>
                  <a:pt x="9240" y="30690"/>
                </a:lnTo>
                <a:lnTo>
                  <a:pt x="5070" y="30289"/>
                </a:lnTo>
                <a:lnTo>
                  <a:pt x="5471" y="26120"/>
                </a:lnTo>
                <a:close/>
                <a:moveTo>
                  <a:pt x="9774" y="26520"/>
                </a:moveTo>
                <a:lnTo>
                  <a:pt x="13943" y="26920"/>
                </a:lnTo>
                <a:lnTo>
                  <a:pt x="13543" y="31090"/>
                </a:lnTo>
                <a:lnTo>
                  <a:pt x="9373" y="30690"/>
                </a:lnTo>
                <a:lnTo>
                  <a:pt x="9774" y="26520"/>
                </a:lnTo>
                <a:close/>
                <a:moveTo>
                  <a:pt x="14043" y="26920"/>
                </a:moveTo>
                <a:lnTo>
                  <a:pt x="18213" y="27287"/>
                </a:lnTo>
                <a:lnTo>
                  <a:pt x="17846" y="31457"/>
                </a:lnTo>
                <a:lnTo>
                  <a:pt x="13677" y="31090"/>
                </a:lnTo>
                <a:lnTo>
                  <a:pt x="14043" y="26920"/>
                </a:lnTo>
                <a:close/>
                <a:moveTo>
                  <a:pt x="18313" y="27320"/>
                </a:moveTo>
                <a:lnTo>
                  <a:pt x="22483" y="27687"/>
                </a:lnTo>
                <a:lnTo>
                  <a:pt x="22116" y="31857"/>
                </a:lnTo>
                <a:lnTo>
                  <a:pt x="17946" y="31490"/>
                </a:lnTo>
                <a:lnTo>
                  <a:pt x="18313" y="27320"/>
                </a:lnTo>
                <a:close/>
                <a:moveTo>
                  <a:pt x="22616" y="27687"/>
                </a:moveTo>
                <a:lnTo>
                  <a:pt x="26786" y="28088"/>
                </a:lnTo>
                <a:lnTo>
                  <a:pt x="26386" y="32257"/>
                </a:lnTo>
                <a:lnTo>
                  <a:pt x="22216" y="31857"/>
                </a:lnTo>
                <a:lnTo>
                  <a:pt x="22616" y="27687"/>
                </a:lnTo>
                <a:close/>
                <a:moveTo>
                  <a:pt x="26886" y="28088"/>
                </a:moveTo>
                <a:lnTo>
                  <a:pt x="31056" y="28455"/>
                </a:lnTo>
                <a:lnTo>
                  <a:pt x="30655" y="32624"/>
                </a:lnTo>
                <a:lnTo>
                  <a:pt x="26486" y="32257"/>
                </a:lnTo>
                <a:lnTo>
                  <a:pt x="26886" y="28088"/>
                </a:lnTo>
                <a:close/>
                <a:moveTo>
                  <a:pt x="31156" y="28488"/>
                </a:moveTo>
                <a:lnTo>
                  <a:pt x="35325" y="28888"/>
                </a:lnTo>
                <a:lnTo>
                  <a:pt x="34925" y="33058"/>
                </a:lnTo>
                <a:lnTo>
                  <a:pt x="30755" y="32658"/>
                </a:lnTo>
                <a:lnTo>
                  <a:pt x="31156" y="28488"/>
                </a:lnTo>
                <a:close/>
                <a:moveTo>
                  <a:pt x="35425" y="28888"/>
                </a:moveTo>
                <a:lnTo>
                  <a:pt x="39595" y="29289"/>
                </a:lnTo>
                <a:lnTo>
                  <a:pt x="39228" y="33458"/>
                </a:lnTo>
                <a:lnTo>
                  <a:pt x="35058" y="33058"/>
                </a:lnTo>
                <a:lnTo>
                  <a:pt x="35425" y="28888"/>
                </a:lnTo>
                <a:close/>
                <a:moveTo>
                  <a:pt x="767" y="30022"/>
                </a:moveTo>
                <a:lnTo>
                  <a:pt x="400" y="34192"/>
                </a:lnTo>
                <a:lnTo>
                  <a:pt x="467" y="34198"/>
                </a:lnTo>
                <a:lnTo>
                  <a:pt x="467" y="34198"/>
                </a:lnTo>
                <a:lnTo>
                  <a:pt x="467" y="34159"/>
                </a:lnTo>
                <a:lnTo>
                  <a:pt x="863" y="30031"/>
                </a:lnTo>
                <a:lnTo>
                  <a:pt x="863" y="30031"/>
                </a:lnTo>
                <a:lnTo>
                  <a:pt x="767" y="30022"/>
                </a:lnTo>
                <a:close/>
                <a:moveTo>
                  <a:pt x="5070" y="30423"/>
                </a:moveTo>
                <a:lnTo>
                  <a:pt x="9240" y="30790"/>
                </a:lnTo>
                <a:lnTo>
                  <a:pt x="8840" y="34959"/>
                </a:lnTo>
                <a:lnTo>
                  <a:pt x="4670" y="34592"/>
                </a:lnTo>
                <a:lnTo>
                  <a:pt x="5070" y="30423"/>
                </a:lnTo>
                <a:close/>
                <a:moveTo>
                  <a:pt x="9373" y="30823"/>
                </a:moveTo>
                <a:lnTo>
                  <a:pt x="13543" y="31190"/>
                </a:lnTo>
                <a:lnTo>
                  <a:pt x="13176" y="35360"/>
                </a:lnTo>
                <a:lnTo>
                  <a:pt x="9007" y="34993"/>
                </a:lnTo>
                <a:lnTo>
                  <a:pt x="9373" y="30823"/>
                </a:lnTo>
                <a:close/>
                <a:moveTo>
                  <a:pt x="13643" y="31190"/>
                </a:moveTo>
                <a:lnTo>
                  <a:pt x="17813" y="31590"/>
                </a:lnTo>
                <a:lnTo>
                  <a:pt x="17446" y="35760"/>
                </a:lnTo>
                <a:lnTo>
                  <a:pt x="13276" y="35360"/>
                </a:lnTo>
                <a:lnTo>
                  <a:pt x="13643" y="31190"/>
                </a:lnTo>
                <a:close/>
                <a:moveTo>
                  <a:pt x="17913" y="31590"/>
                </a:moveTo>
                <a:lnTo>
                  <a:pt x="22083" y="31957"/>
                </a:lnTo>
                <a:lnTo>
                  <a:pt x="21716" y="36127"/>
                </a:lnTo>
                <a:lnTo>
                  <a:pt x="17546" y="35760"/>
                </a:lnTo>
                <a:lnTo>
                  <a:pt x="17913" y="31590"/>
                </a:lnTo>
                <a:close/>
                <a:moveTo>
                  <a:pt x="22216" y="31990"/>
                </a:moveTo>
                <a:lnTo>
                  <a:pt x="26386" y="32357"/>
                </a:lnTo>
                <a:lnTo>
                  <a:pt x="25985" y="36527"/>
                </a:lnTo>
                <a:lnTo>
                  <a:pt x="21816" y="36160"/>
                </a:lnTo>
                <a:lnTo>
                  <a:pt x="22216" y="31990"/>
                </a:lnTo>
                <a:close/>
                <a:moveTo>
                  <a:pt x="26486" y="32357"/>
                </a:moveTo>
                <a:lnTo>
                  <a:pt x="30655" y="32758"/>
                </a:lnTo>
                <a:lnTo>
                  <a:pt x="30255" y="36927"/>
                </a:lnTo>
                <a:lnTo>
                  <a:pt x="26085" y="36527"/>
                </a:lnTo>
                <a:lnTo>
                  <a:pt x="26486" y="32357"/>
                </a:lnTo>
                <a:close/>
                <a:moveTo>
                  <a:pt x="30755" y="32791"/>
                </a:moveTo>
                <a:lnTo>
                  <a:pt x="34925" y="33158"/>
                </a:lnTo>
                <a:lnTo>
                  <a:pt x="34558" y="37328"/>
                </a:lnTo>
                <a:lnTo>
                  <a:pt x="30388" y="36961"/>
                </a:lnTo>
                <a:lnTo>
                  <a:pt x="30755" y="32791"/>
                </a:lnTo>
                <a:close/>
                <a:moveTo>
                  <a:pt x="35025" y="33158"/>
                </a:moveTo>
                <a:lnTo>
                  <a:pt x="39195" y="33558"/>
                </a:lnTo>
                <a:lnTo>
                  <a:pt x="38828" y="37728"/>
                </a:lnTo>
                <a:lnTo>
                  <a:pt x="34658" y="37328"/>
                </a:lnTo>
                <a:lnTo>
                  <a:pt x="35025" y="33158"/>
                </a:lnTo>
                <a:close/>
                <a:moveTo>
                  <a:pt x="400" y="34292"/>
                </a:moveTo>
                <a:lnTo>
                  <a:pt x="0" y="38462"/>
                </a:lnTo>
                <a:lnTo>
                  <a:pt x="72" y="38469"/>
                </a:lnTo>
                <a:lnTo>
                  <a:pt x="72" y="38469"/>
                </a:lnTo>
                <a:lnTo>
                  <a:pt x="460" y="34298"/>
                </a:lnTo>
                <a:lnTo>
                  <a:pt x="460" y="34298"/>
                </a:lnTo>
                <a:lnTo>
                  <a:pt x="400" y="34292"/>
                </a:lnTo>
                <a:close/>
                <a:moveTo>
                  <a:pt x="4670" y="34692"/>
                </a:moveTo>
                <a:lnTo>
                  <a:pt x="8840" y="35059"/>
                </a:lnTo>
                <a:lnTo>
                  <a:pt x="8473" y="39229"/>
                </a:lnTo>
                <a:lnTo>
                  <a:pt x="4303" y="38862"/>
                </a:lnTo>
                <a:lnTo>
                  <a:pt x="4670" y="34692"/>
                </a:lnTo>
                <a:close/>
                <a:moveTo>
                  <a:pt x="8940" y="35093"/>
                </a:moveTo>
                <a:lnTo>
                  <a:pt x="13109" y="35460"/>
                </a:lnTo>
                <a:lnTo>
                  <a:pt x="12743" y="39629"/>
                </a:lnTo>
                <a:lnTo>
                  <a:pt x="8573" y="39262"/>
                </a:lnTo>
                <a:lnTo>
                  <a:pt x="8940" y="35093"/>
                </a:lnTo>
                <a:close/>
                <a:moveTo>
                  <a:pt x="12876" y="39663"/>
                </a:moveTo>
                <a:lnTo>
                  <a:pt x="14077" y="39768"/>
                </a:lnTo>
                <a:lnTo>
                  <a:pt x="14077" y="39768"/>
                </a:lnTo>
                <a:lnTo>
                  <a:pt x="12976" y="39663"/>
                </a:lnTo>
                <a:close/>
                <a:moveTo>
                  <a:pt x="20215" y="40324"/>
                </a:moveTo>
                <a:lnTo>
                  <a:pt x="21315" y="40430"/>
                </a:lnTo>
                <a:lnTo>
                  <a:pt x="21316" y="40421"/>
                </a:lnTo>
                <a:lnTo>
                  <a:pt x="21316" y="40421"/>
                </a:lnTo>
                <a:lnTo>
                  <a:pt x="20215" y="40324"/>
                </a:lnTo>
                <a:close/>
                <a:moveTo>
                  <a:pt x="21449" y="40430"/>
                </a:moveTo>
                <a:lnTo>
                  <a:pt x="25618" y="40830"/>
                </a:lnTo>
                <a:lnTo>
                  <a:pt x="25619" y="40824"/>
                </a:lnTo>
                <a:lnTo>
                  <a:pt x="25619" y="40824"/>
                </a:lnTo>
                <a:lnTo>
                  <a:pt x="21515" y="40430"/>
                </a:lnTo>
                <a:close/>
                <a:moveTo>
                  <a:pt x="25718" y="40830"/>
                </a:moveTo>
                <a:lnTo>
                  <a:pt x="29888" y="41197"/>
                </a:lnTo>
                <a:lnTo>
                  <a:pt x="29889" y="41191"/>
                </a:lnTo>
                <a:lnTo>
                  <a:pt x="29889" y="41191"/>
                </a:lnTo>
                <a:lnTo>
                  <a:pt x="25785" y="40830"/>
                </a:lnTo>
                <a:close/>
                <a:moveTo>
                  <a:pt x="29991" y="41197"/>
                </a:moveTo>
                <a:lnTo>
                  <a:pt x="29988" y="41230"/>
                </a:lnTo>
                <a:lnTo>
                  <a:pt x="34158" y="41631"/>
                </a:lnTo>
                <a:lnTo>
                  <a:pt x="34161" y="41591"/>
                </a:lnTo>
                <a:lnTo>
                  <a:pt x="30055" y="41197"/>
                </a:lnTo>
                <a:close/>
                <a:moveTo>
                  <a:pt x="3536" y="1"/>
                </a:moveTo>
                <a:lnTo>
                  <a:pt x="3336" y="2152"/>
                </a:lnTo>
                <a:lnTo>
                  <a:pt x="3536" y="68"/>
                </a:lnTo>
                <a:lnTo>
                  <a:pt x="7706" y="435"/>
                </a:lnTo>
                <a:lnTo>
                  <a:pt x="7305" y="4604"/>
                </a:lnTo>
                <a:lnTo>
                  <a:pt x="3142" y="4238"/>
                </a:lnTo>
                <a:lnTo>
                  <a:pt x="3136" y="4304"/>
                </a:lnTo>
                <a:lnTo>
                  <a:pt x="3136" y="4337"/>
                </a:lnTo>
                <a:lnTo>
                  <a:pt x="7305" y="4738"/>
                </a:lnTo>
                <a:lnTo>
                  <a:pt x="6905" y="8907"/>
                </a:lnTo>
                <a:lnTo>
                  <a:pt x="2771" y="8510"/>
                </a:lnTo>
                <a:lnTo>
                  <a:pt x="2771" y="8510"/>
                </a:lnTo>
                <a:lnTo>
                  <a:pt x="2769" y="8540"/>
                </a:lnTo>
                <a:lnTo>
                  <a:pt x="2769" y="8610"/>
                </a:lnTo>
                <a:lnTo>
                  <a:pt x="2769" y="8610"/>
                </a:lnTo>
                <a:lnTo>
                  <a:pt x="6905" y="9007"/>
                </a:lnTo>
                <a:lnTo>
                  <a:pt x="6538" y="13177"/>
                </a:lnTo>
                <a:lnTo>
                  <a:pt x="2372" y="12777"/>
                </a:lnTo>
                <a:lnTo>
                  <a:pt x="2368" y="12810"/>
                </a:lnTo>
                <a:lnTo>
                  <a:pt x="2368" y="12910"/>
                </a:lnTo>
                <a:lnTo>
                  <a:pt x="2368" y="12913"/>
                </a:lnTo>
                <a:lnTo>
                  <a:pt x="6505" y="13277"/>
                </a:lnTo>
                <a:lnTo>
                  <a:pt x="6138" y="17447"/>
                </a:lnTo>
                <a:lnTo>
                  <a:pt x="2002" y="17083"/>
                </a:lnTo>
                <a:lnTo>
                  <a:pt x="2002" y="17083"/>
                </a:lnTo>
                <a:lnTo>
                  <a:pt x="2002" y="17180"/>
                </a:lnTo>
                <a:lnTo>
                  <a:pt x="2001" y="17183"/>
                </a:lnTo>
                <a:lnTo>
                  <a:pt x="2001" y="17183"/>
                </a:lnTo>
                <a:lnTo>
                  <a:pt x="6138" y="17547"/>
                </a:lnTo>
                <a:lnTo>
                  <a:pt x="5738" y="21716"/>
                </a:lnTo>
                <a:lnTo>
                  <a:pt x="1635" y="21355"/>
                </a:lnTo>
                <a:lnTo>
                  <a:pt x="1635" y="21355"/>
                </a:lnTo>
                <a:lnTo>
                  <a:pt x="1635" y="21450"/>
                </a:lnTo>
                <a:lnTo>
                  <a:pt x="1634" y="21456"/>
                </a:lnTo>
                <a:lnTo>
                  <a:pt x="1634" y="21456"/>
                </a:lnTo>
                <a:lnTo>
                  <a:pt x="5738" y="21850"/>
                </a:lnTo>
                <a:lnTo>
                  <a:pt x="5337" y="26020"/>
                </a:lnTo>
                <a:lnTo>
                  <a:pt x="1234" y="25626"/>
                </a:lnTo>
                <a:lnTo>
                  <a:pt x="1234" y="25626"/>
                </a:lnTo>
                <a:lnTo>
                  <a:pt x="1234" y="25719"/>
                </a:lnTo>
                <a:lnTo>
                  <a:pt x="1231" y="25758"/>
                </a:lnTo>
                <a:lnTo>
                  <a:pt x="1231" y="25758"/>
                </a:lnTo>
                <a:lnTo>
                  <a:pt x="5337" y="26120"/>
                </a:lnTo>
                <a:lnTo>
                  <a:pt x="4970" y="30289"/>
                </a:lnTo>
                <a:lnTo>
                  <a:pt x="867" y="29928"/>
                </a:lnTo>
                <a:lnTo>
                  <a:pt x="867" y="29928"/>
                </a:lnTo>
                <a:lnTo>
                  <a:pt x="867" y="29989"/>
                </a:lnTo>
                <a:lnTo>
                  <a:pt x="863" y="30031"/>
                </a:lnTo>
                <a:lnTo>
                  <a:pt x="863" y="30031"/>
                </a:lnTo>
                <a:lnTo>
                  <a:pt x="4937" y="30389"/>
                </a:lnTo>
                <a:lnTo>
                  <a:pt x="4570" y="34559"/>
                </a:lnTo>
                <a:lnTo>
                  <a:pt x="467" y="34198"/>
                </a:lnTo>
                <a:lnTo>
                  <a:pt x="467" y="34198"/>
                </a:lnTo>
                <a:lnTo>
                  <a:pt x="467" y="34225"/>
                </a:lnTo>
                <a:lnTo>
                  <a:pt x="460" y="34298"/>
                </a:lnTo>
                <a:lnTo>
                  <a:pt x="460" y="34298"/>
                </a:lnTo>
                <a:lnTo>
                  <a:pt x="4570" y="34692"/>
                </a:lnTo>
                <a:lnTo>
                  <a:pt x="4170" y="38862"/>
                </a:lnTo>
                <a:lnTo>
                  <a:pt x="72" y="38469"/>
                </a:lnTo>
                <a:lnTo>
                  <a:pt x="72" y="38469"/>
                </a:lnTo>
                <a:lnTo>
                  <a:pt x="67" y="38528"/>
                </a:lnTo>
                <a:lnTo>
                  <a:pt x="4370" y="38895"/>
                </a:lnTo>
                <a:lnTo>
                  <a:pt x="4470" y="38895"/>
                </a:lnTo>
                <a:lnTo>
                  <a:pt x="8640" y="39296"/>
                </a:lnTo>
                <a:lnTo>
                  <a:pt x="8706" y="39296"/>
                </a:lnTo>
                <a:lnTo>
                  <a:pt x="12876" y="39663"/>
                </a:lnTo>
                <a:lnTo>
                  <a:pt x="13276" y="35493"/>
                </a:lnTo>
                <a:lnTo>
                  <a:pt x="17446" y="35860"/>
                </a:lnTo>
                <a:lnTo>
                  <a:pt x="17046" y="40030"/>
                </a:lnTo>
                <a:lnTo>
                  <a:pt x="14077" y="39768"/>
                </a:lnTo>
                <a:lnTo>
                  <a:pt x="14077" y="39768"/>
                </a:lnTo>
                <a:lnTo>
                  <a:pt x="17146" y="40063"/>
                </a:lnTo>
                <a:lnTo>
                  <a:pt x="17246" y="40063"/>
                </a:lnTo>
                <a:lnTo>
                  <a:pt x="20215" y="40324"/>
                </a:lnTo>
                <a:lnTo>
                  <a:pt x="20215" y="40324"/>
                </a:lnTo>
                <a:lnTo>
                  <a:pt x="17146" y="40030"/>
                </a:lnTo>
                <a:lnTo>
                  <a:pt x="17546" y="35860"/>
                </a:lnTo>
                <a:lnTo>
                  <a:pt x="21716" y="36260"/>
                </a:lnTo>
                <a:lnTo>
                  <a:pt x="21316" y="40421"/>
                </a:lnTo>
                <a:lnTo>
                  <a:pt x="21316" y="40421"/>
                </a:lnTo>
                <a:lnTo>
                  <a:pt x="21415" y="40430"/>
                </a:lnTo>
                <a:lnTo>
                  <a:pt x="21449" y="40430"/>
                </a:lnTo>
                <a:lnTo>
                  <a:pt x="21816" y="36260"/>
                </a:lnTo>
                <a:lnTo>
                  <a:pt x="25985" y="36660"/>
                </a:lnTo>
                <a:lnTo>
                  <a:pt x="25619" y="40824"/>
                </a:lnTo>
                <a:lnTo>
                  <a:pt x="25619" y="40824"/>
                </a:lnTo>
                <a:lnTo>
                  <a:pt x="25685" y="40830"/>
                </a:lnTo>
                <a:lnTo>
                  <a:pt x="25718" y="40830"/>
                </a:lnTo>
                <a:lnTo>
                  <a:pt x="26085" y="36660"/>
                </a:lnTo>
                <a:lnTo>
                  <a:pt x="30255" y="37027"/>
                </a:lnTo>
                <a:lnTo>
                  <a:pt x="29889" y="41191"/>
                </a:lnTo>
                <a:lnTo>
                  <a:pt x="29889" y="41191"/>
                </a:lnTo>
                <a:lnTo>
                  <a:pt x="29955" y="41197"/>
                </a:lnTo>
                <a:lnTo>
                  <a:pt x="29991" y="41197"/>
                </a:lnTo>
                <a:lnTo>
                  <a:pt x="30355" y="37061"/>
                </a:lnTo>
                <a:lnTo>
                  <a:pt x="34525" y="37461"/>
                </a:lnTo>
                <a:lnTo>
                  <a:pt x="34161" y="41591"/>
                </a:lnTo>
                <a:lnTo>
                  <a:pt x="34225" y="41597"/>
                </a:lnTo>
                <a:lnTo>
                  <a:pt x="34261" y="41597"/>
                </a:lnTo>
                <a:lnTo>
                  <a:pt x="34658" y="37461"/>
                </a:lnTo>
                <a:lnTo>
                  <a:pt x="38828" y="37828"/>
                </a:lnTo>
                <a:lnTo>
                  <a:pt x="38432" y="41950"/>
                </a:lnTo>
                <a:lnTo>
                  <a:pt x="38432" y="41950"/>
                </a:lnTo>
                <a:lnTo>
                  <a:pt x="38594" y="41964"/>
                </a:lnTo>
                <a:lnTo>
                  <a:pt x="38995" y="37695"/>
                </a:lnTo>
                <a:lnTo>
                  <a:pt x="38995" y="37594"/>
                </a:lnTo>
                <a:lnTo>
                  <a:pt x="39362" y="33425"/>
                </a:lnTo>
                <a:lnTo>
                  <a:pt x="39362" y="33358"/>
                </a:lnTo>
                <a:lnTo>
                  <a:pt x="39762" y="29188"/>
                </a:lnTo>
                <a:lnTo>
                  <a:pt x="39762" y="29088"/>
                </a:lnTo>
                <a:lnTo>
                  <a:pt x="40129" y="24919"/>
                </a:lnTo>
                <a:lnTo>
                  <a:pt x="40129" y="24819"/>
                </a:lnTo>
                <a:lnTo>
                  <a:pt x="40529" y="20649"/>
                </a:lnTo>
                <a:lnTo>
                  <a:pt x="40529" y="20549"/>
                </a:lnTo>
                <a:lnTo>
                  <a:pt x="40896" y="16379"/>
                </a:lnTo>
                <a:lnTo>
                  <a:pt x="40896" y="16279"/>
                </a:lnTo>
                <a:lnTo>
                  <a:pt x="41263" y="12110"/>
                </a:lnTo>
                <a:lnTo>
                  <a:pt x="41263" y="12009"/>
                </a:lnTo>
                <a:lnTo>
                  <a:pt x="41663" y="7840"/>
                </a:lnTo>
                <a:lnTo>
                  <a:pt x="41663" y="7773"/>
                </a:lnTo>
                <a:lnTo>
                  <a:pt x="42030" y="3470"/>
                </a:lnTo>
                <a:lnTo>
                  <a:pt x="37760" y="3070"/>
                </a:lnTo>
                <a:lnTo>
                  <a:pt x="37660" y="3070"/>
                </a:lnTo>
                <a:lnTo>
                  <a:pt x="33491" y="2703"/>
                </a:lnTo>
                <a:lnTo>
                  <a:pt x="33391" y="2703"/>
                </a:lnTo>
                <a:lnTo>
                  <a:pt x="29221" y="2303"/>
                </a:lnTo>
                <a:lnTo>
                  <a:pt x="29121" y="2303"/>
                </a:lnTo>
                <a:lnTo>
                  <a:pt x="24951" y="1936"/>
                </a:lnTo>
                <a:lnTo>
                  <a:pt x="24885" y="1936"/>
                </a:lnTo>
                <a:lnTo>
                  <a:pt x="20715" y="1535"/>
                </a:lnTo>
                <a:lnTo>
                  <a:pt x="20615" y="1535"/>
                </a:lnTo>
                <a:lnTo>
                  <a:pt x="16445" y="1168"/>
                </a:lnTo>
                <a:lnTo>
                  <a:pt x="16345" y="1168"/>
                </a:lnTo>
                <a:lnTo>
                  <a:pt x="12175" y="801"/>
                </a:lnTo>
                <a:lnTo>
                  <a:pt x="12075" y="801"/>
                </a:lnTo>
                <a:lnTo>
                  <a:pt x="7906" y="401"/>
                </a:lnTo>
                <a:lnTo>
                  <a:pt x="7839" y="401"/>
                </a:lnTo>
                <a:lnTo>
                  <a:pt x="3536" y="1"/>
                </a:lnTo>
                <a:close/>
                <a:moveTo>
                  <a:pt x="34261" y="41597"/>
                </a:moveTo>
                <a:lnTo>
                  <a:pt x="34258" y="41631"/>
                </a:lnTo>
                <a:lnTo>
                  <a:pt x="38428" y="41998"/>
                </a:lnTo>
                <a:lnTo>
                  <a:pt x="38432" y="41950"/>
                </a:lnTo>
                <a:lnTo>
                  <a:pt x="38432" y="41950"/>
                </a:lnTo>
                <a:lnTo>
                  <a:pt x="34325" y="41597"/>
                </a:lnTo>
                <a:close/>
              </a:path>
            </a:pathLst>
          </a:custGeom>
          <a:solidFill>
            <a:srgbClr val="B2E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7883339" y="679598"/>
            <a:ext cx="340980" cy="304631"/>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 name="Google Shape;822;p36"/>
          <p:cNvGrpSpPr/>
          <p:nvPr/>
        </p:nvGrpSpPr>
        <p:grpSpPr>
          <a:xfrm rot="304">
            <a:off x="570751" y="2350900"/>
            <a:ext cx="926375" cy="548871"/>
            <a:chOff x="3301878" y="2654755"/>
            <a:chExt cx="819004" cy="605284"/>
          </a:xfrm>
          <a:solidFill>
            <a:srgbClr val="FFC000"/>
          </a:solidFill>
        </p:grpSpPr>
        <p:sp>
          <p:nvSpPr>
            <p:cNvPr id="823" name="Google Shape;823;p36"/>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3301878" y="2804027"/>
              <a:ext cx="200763" cy="456012"/>
            </a:xfrm>
            <a:custGeom>
              <a:avLst/>
              <a:gdLst/>
              <a:ahLst/>
              <a:cxnLst/>
              <a:rect l="l" t="t" r="r" b="b"/>
              <a:pathLst>
                <a:path w="15479" h="35159" extrusionOk="0">
                  <a:moveTo>
                    <a:pt x="10275" y="0"/>
                  </a:moveTo>
                  <a:lnTo>
                    <a:pt x="1" y="1034"/>
                  </a:lnTo>
                  <a:lnTo>
                    <a:pt x="5204" y="35159"/>
                  </a:lnTo>
                  <a:lnTo>
                    <a:pt x="15478" y="34124"/>
                  </a:lnTo>
                  <a:lnTo>
                    <a:pt x="102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6"/>
          <p:cNvGrpSpPr/>
          <p:nvPr/>
        </p:nvGrpSpPr>
        <p:grpSpPr>
          <a:xfrm rot="4921726">
            <a:off x="6817861" y="3790054"/>
            <a:ext cx="879971" cy="410961"/>
            <a:chOff x="2358590" y="2770261"/>
            <a:chExt cx="701327" cy="327531"/>
          </a:xfrm>
        </p:grpSpPr>
        <p:sp>
          <p:nvSpPr>
            <p:cNvPr id="827" name="Google Shape;827;p36"/>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36"/>
          <p:cNvGrpSpPr/>
          <p:nvPr/>
        </p:nvGrpSpPr>
        <p:grpSpPr>
          <a:xfrm rot="4921726">
            <a:off x="7264308" y="3790054"/>
            <a:ext cx="879971" cy="410961"/>
            <a:chOff x="2358590" y="2770261"/>
            <a:chExt cx="701327" cy="327531"/>
          </a:xfrm>
        </p:grpSpPr>
        <p:sp>
          <p:nvSpPr>
            <p:cNvPr id="831" name="Google Shape;831;p36"/>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F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36"/>
          <p:cNvGrpSpPr/>
          <p:nvPr/>
        </p:nvGrpSpPr>
        <p:grpSpPr>
          <a:xfrm rot="4921726">
            <a:off x="7756115" y="3790054"/>
            <a:ext cx="879971" cy="410961"/>
            <a:chOff x="2358590" y="2770261"/>
            <a:chExt cx="701327" cy="327531"/>
          </a:xfrm>
        </p:grpSpPr>
        <p:sp>
          <p:nvSpPr>
            <p:cNvPr id="835" name="Google Shape;835;p36"/>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36"/>
          <p:cNvGrpSpPr/>
          <p:nvPr/>
        </p:nvGrpSpPr>
        <p:grpSpPr>
          <a:xfrm>
            <a:off x="1047000" y="4131608"/>
            <a:ext cx="297009" cy="440366"/>
            <a:chOff x="4508863" y="1528200"/>
            <a:chExt cx="318850" cy="472800"/>
          </a:xfrm>
        </p:grpSpPr>
        <p:sp>
          <p:nvSpPr>
            <p:cNvPr id="839" name="Google Shape;839;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212;p28"/>
          <p:cNvSpPr txBox="1">
            <a:spLocks/>
          </p:cNvSpPr>
          <p:nvPr/>
        </p:nvSpPr>
        <p:spPr>
          <a:xfrm>
            <a:off x="2750461" y="2037094"/>
            <a:ext cx="6117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1600"/>
              <a:buFont typeface="Just Another Hand"/>
              <a:buNone/>
              <a:defRPr sz="2000" b="0" i="0" u="none" strike="noStrike" cap="none">
                <a:solidFill>
                  <a:schemeClr val="dk1"/>
                </a:solidFill>
                <a:latin typeface="Nunito SemiBold"/>
                <a:ea typeface="Nunito SemiBold"/>
                <a:cs typeface="Nunito SemiBold"/>
                <a:sym typeface="Nunito SemiBold"/>
              </a:defRPr>
            </a:lvl1pPr>
            <a:lvl2pPr marR="0" lvl="1"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2pPr>
            <a:lvl3pPr marR="0" lvl="2"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3pPr>
            <a:lvl4pPr marR="0" lvl="3"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4pPr>
            <a:lvl5pPr marR="0" lvl="4"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5pPr>
            <a:lvl6pPr marR="0" lvl="5"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6pPr>
            <a:lvl7pPr marR="0" lvl="6"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7pPr>
            <a:lvl8pPr marR="0" lvl="7"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8pPr>
            <a:lvl9pPr marR="0" lvl="8" algn="ctr" rtl="0">
              <a:lnSpc>
                <a:spcPct val="80000"/>
              </a:lnSpc>
              <a:spcBef>
                <a:spcPts val="0"/>
              </a:spcBef>
              <a:spcAft>
                <a:spcPts val="0"/>
              </a:spcAft>
              <a:buClr>
                <a:schemeClr val="dk1"/>
              </a:buClr>
              <a:buSzPts val="1600"/>
              <a:buFont typeface="Just Another Hand"/>
              <a:buNone/>
              <a:defRPr sz="1600" b="0" i="0" u="none" strike="noStrike" cap="none">
                <a:solidFill>
                  <a:schemeClr val="dk1"/>
                </a:solidFill>
                <a:latin typeface="Just Another Hand"/>
                <a:ea typeface="Just Another Hand"/>
                <a:cs typeface="Just Another Hand"/>
                <a:sym typeface="Just Another Hand"/>
              </a:defRPr>
            </a:lvl9pPr>
          </a:lstStyle>
          <a:p>
            <a:r>
              <a:rPr lang="es-MX" sz="5400" dirty="0">
                <a:latin typeface="Just Another Hand" panose="020B0604020202020204" charset="0"/>
              </a:rPr>
              <a:t>La importancia de saber contar, en el proceso de aprender a multiplicar </a:t>
            </a:r>
          </a:p>
        </p:txBody>
      </p:sp>
      <p:grpSp>
        <p:nvGrpSpPr>
          <p:cNvPr id="71" name="Google Shape;209;p28"/>
          <p:cNvGrpSpPr/>
          <p:nvPr/>
        </p:nvGrpSpPr>
        <p:grpSpPr>
          <a:xfrm>
            <a:off x="3036108" y="4075770"/>
            <a:ext cx="3768948" cy="585711"/>
            <a:chOff x="611550" y="2773950"/>
            <a:chExt cx="2698875" cy="344475"/>
          </a:xfrm>
          <a:solidFill>
            <a:schemeClr val="accent4">
              <a:lumMod val="75000"/>
            </a:schemeClr>
          </a:solidFill>
        </p:grpSpPr>
        <p:sp>
          <p:nvSpPr>
            <p:cNvPr id="72" name="Google Shape;210;p28"/>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1;p28"/>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041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8"/>
          <p:cNvGrpSpPr/>
          <p:nvPr/>
        </p:nvGrpSpPr>
        <p:grpSpPr>
          <a:xfrm>
            <a:off x="488673" y="645719"/>
            <a:ext cx="8258166" cy="3898512"/>
            <a:chOff x="358820" y="863815"/>
            <a:chExt cx="9021122" cy="3142530"/>
          </a:xfrm>
        </p:grpSpPr>
        <p:sp>
          <p:nvSpPr>
            <p:cNvPr id="206" name="Google Shape;206;p28"/>
            <p:cNvSpPr/>
            <p:nvPr/>
          </p:nvSpPr>
          <p:spPr>
            <a:xfrm rot="125998">
              <a:off x="359858" y="863815"/>
              <a:ext cx="9020084" cy="3142530"/>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rgbClr val="89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rot="125998">
              <a:off x="358820" y="920372"/>
              <a:ext cx="585579" cy="2931369"/>
            </a:xfrm>
            <a:custGeom>
              <a:avLst/>
              <a:gdLst/>
              <a:ahLst/>
              <a:cxnLst/>
              <a:rect l="l" t="t" r="r" b="b"/>
              <a:pathLst>
                <a:path w="4803" h="24044" extrusionOk="0">
                  <a:moveTo>
                    <a:pt x="4104" y="1"/>
                  </a:moveTo>
                  <a:lnTo>
                    <a:pt x="0" y="122"/>
                  </a:lnTo>
                  <a:lnTo>
                    <a:pt x="699" y="24044"/>
                  </a:lnTo>
                  <a:lnTo>
                    <a:pt x="4803" y="23922"/>
                  </a:lnTo>
                  <a:lnTo>
                    <a:pt x="4104"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8"/>
          <p:cNvGrpSpPr/>
          <p:nvPr/>
        </p:nvGrpSpPr>
        <p:grpSpPr>
          <a:xfrm rot="-463532">
            <a:off x="261089" y="181226"/>
            <a:ext cx="1011576" cy="612106"/>
            <a:chOff x="2358590" y="2770261"/>
            <a:chExt cx="701327" cy="327531"/>
          </a:xfrm>
        </p:grpSpPr>
        <p:sp>
          <p:nvSpPr>
            <p:cNvPr id="214" name="Google Shape;214;p2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8"/>
          <p:cNvGrpSpPr/>
          <p:nvPr/>
        </p:nvGrpSpPr>
        <p:grpSpPr>
          <a:xfrm>
            <a:off x="7933661" y="4324314"/>
            <a:ext cx="275582" cy="408594"/>
            <a:chOff x="4508863" y="1528200"/>
            <a:chExt cx="318850" cy="472800"/>
          </a:xfrm>
        </p:grpSpPr>
        <p:sp>
          <p:nvSpPr>
            <p:cNvPr id="218" name="Google Shape;218;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8"/>
          <p:cNvGrpSpPr/>
          <p:nvPr/>
        </p:nvGrpSpPr>
        <p:grpSpPr>
          <a:xfrm>
            <a:off x="8326962" y="4324314"/>
            <a:ext cx="275582" cy="408594"/>
            <a:chOff x="4508863" y="1528200"/>
            <a:chExt cx="318850" cy="472800"/>
          </a:xfrm>
        </p:grpSpPr>
        <p:sp>
          <p:nvSpPr>
            <p:cNvPr id="223" name="Google Shape;223;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8"/>
          <p:cNvSpPr/>
          <p:nvPr/>
        </p:nvSpPr>
        <p:spPr>
          <a:xfrm rot="10311944">
            <a:off x="18370" y="3788731"/>
            <a:ext cx="898926" cy="129009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002060">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6716069">
            <a:off x="8062323" y="1059000"/>
            <a:ext cx="835111" cy="137167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7030A0">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p:cNvSpPr txBox="1"/>
          <p:nvPr/>
        </p:nvSpPr>
        <p:spPr>
          <a:xfrm>
            <a:off x="3124710" y="2098517"/>
            <a:ext cx="3258105" cy="1384995"/>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Tienden de manera natural a emplear procedimientos de contar oral o mental en el calculo, y enseguida aprenden a emplear su conocimiento de la serie numérica para responder eficazmente problemas de tipo: N + 1 igual a _ y N-1 igual a _ . </a:t>
            </a:r>
          </a:p>
        </p:txBody>
      </p:sp>
      <p:sp>
        <p:nvSpPr>
          <p:cNvPr id="4" name="CuadroTexto 3"/>
          <p:cNvSpPr txBox="1"/>
          <p:nvPr/>
        </p:nvSpPr>
        <p:spPr>
          <a:xfrm>
            <a:off x="767538" y="713522"/>
            <a:ext cx="3488924" cy="1384995"/>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Normalmente, los niños antes de dominar las combinaciones básicas numéricas, es de gran utilidad que se apoyen en procedimientos de cálculo basados en contar, al principio requieren objetos concretos como lo son los dedos o los bloques.</a:t>
            </a:r>
          </a:p>
        </p:txBody>
      </p:sp>
      <p:sp>
        <p:nvSpPr>
          <p:cNvPr id="5" name="CuadroTexto 4"/>
          <p:cNvSpPr txBox="1"/>
          <p:nvPr/>
        </p:nvSpPr>
        <p:spPr>
          <a:xfrm>
            <a:off x="6684885" y="3107184"/>
            <a:ext cx="2061954" cy="1600438"/>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La comprensión informal que tienen los niños de la aritmética guía su construcción o invención de procedimientos de calculo concretos y mentales. </a:t>
            </a:r>
          </a:p>
        </p:txBody>
      </p:sp>
      <p:pic>
        <p:nvPicPr>
          <p:cNvPr id="6" name="Imagen 5"/>
          <p:cNvPicPr>
            <a:picLocks noChangeAspect="1"/>
          </p:cNvPicPr>
          <p:nvPr/>
        </p:nvPicPr>
        <p:blipFill>
          <a:blip r:embed="rId3"/>
          <a:stretch>
            <a:fillRect/>
          </a:stretch>
        </p:blipFill>
        <p:spPr>
          <a:xfrm>
            <a:off x="778412" y="2383737"/>
            <a:ext cx="1976129" cy="1869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4"/>
          <a:stretch>
            <a:fillRect/>
          </a:stretch>
        </p:blipFill>
        <p:spPr>
          <a:xfrm>
            <a:off x="4282472" y="1220534"/>
            <a:ext cx="463336" cy="524301"/>
          </a:xfrm>
          <a:prstGeom prst="rect">
            <a:avLst/>
          </a:prstGeom>
        </p:spPr>
      </p:pic>
      <p:pic>
        <p:nvPicPr>
          <p:cNvPr id="9" name="Imagen 8"/>
          <p:cNvPicPr>
            <a:picLocks noChangeAspect="1"/>
          </p:cNvPicPr>
          <p:nvPr/>
        </p:nvPicPr>
        <p:blipFill>
          <a:blip r:embed="rId5"/>
          <a:stretch>
            <a:fillRect/>
          </a:stretch>
        </p:blipFill>
        <p:spPr>
          <a:xfrm>
            <a:off x="4047090" y="1056858"/>
            <a:ext cx="957155" cy="932769"/>
          </a:xfrm>
          <a:prstGeom prst="rect">
            <a:avLst/>
          </a:prstGeom>
        </p:spPr>
      </p:pic>
      <p:pic>
        <p:nvPicPr>
          <p:cNvPr id="10" name="Imagen 9"/>
          <p:cNvPicPr>
            <a:picLocks noChangeAspect="1"/>
          </p:cNvPicPr>
          <p:nvPr/>
        </p:nvPicPr>
        <p:blipFill>
          <a:blip r:embed="rId6"/>
          <a:stretch>
            <a:fillRect/>
          </a:stretch>
        </p:blipFill>
        <p:spPr>
          <a:xfrm>
            <a:off x="6389751" y="707281"/>
            <a:ext cx="2026599" cy="1798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4889239"/>
      </p:ext>
    </p:extLst>
  </p:cSld>
  <p:clrMapOvr>
    <a:masterClrMapping/>
  </p:clrMapOvr>
</p:sld>
</file>

<file path=ppt/theme/theme1.xml><?xml version="1.0" encoding="utf-8"?>
<a:theme xmlns:a="http://schemas.openxmlformats.org/drawingml/2006/main" name="Volicy Bulletin Board Thesis by Slidesgo">
  <a:themeElements>
    <a:clrScheme name="Simple Light">
      <a:dk1>
        <a:srgbClr val="000000"/>
      </a:dk1>
      <a:lt1>
        <a:srgbClr val="FFFFFF"/>
      </a:lt1>
      <a:dk2>
        <a:srgbClr val="595959"/>
      </a:dk2>
      <a:lt2>
        <a:srgbClr val="FDA421"/>
      </a:lt2>
      <a:accent1>
        <a:srgbClr val="C4F150"/>
      </a:accent1>
      <a:accent2>
        <a:srgbClr val="FFE638"/>
      </a:accent2>
      <a:accent3>
        <a:srgbClr val="5EA5F2"/>
      </a:accent3>
      <a:accent4>
        <a:srgbClr val="89E1D0"/>
      </a:accent4>
      <a:accent5>
        <a:srgbClr val="FFD1D1"/>
      </a:accent5>
      <a:accent6>
        <a:srgbClr val="FD4D8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1261</Words>
  <Application>Microsoft Office PowerPoint</Application>
  <PresentationFormat>Presentación en pantalla (16:9)</PresentationFormat>
  <Paragraphs>23</Paragraphs>
  <Slides>11</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Roboto Condensed Light</vt:lpstr>
      <vt:lpstr>Nunito SemiBold</vt:lpstr>
      <vt:lpstr>Nunito</vt:lpstr>
      <vt:lpstr>Roboto</vt:lpstr>
      <vt:lpstr>Arial</vt:lpstr>
      <vt:lpstr>Times New Roman</vt:lpstr>
      <vt:lpstr>Livvic</vt:lpstr>
      <vt:lpstr>Just Another Hand</vt:lpstr>
      <vt:lpstr>Volicy Bulletin Board Thesis by Slidesgo</vt:lpstr>
      <vt:lpstr>Escuela Normal De Educación Preescolar  Licenciatura En Educación Preescolar  Curso: Pensamiento Cuantitativo  Mtra. Cristina I. Valenzuela Escalera  Alumna(s): Estefanía Hernández Aguillón #8 Lluvia Yamilet Silva Rosas #19 Debanhi Yolanda Suarez García #20  Primer semestre sección B         Competencia del perfil de Egreso   Competencias genéricas: -Soluciona problemas y toma decisiones  utilizando su pensamiento crítico y creativo. -Aprende de manera autónoma y muestra iniciativa para  autorregularse y fortalecer su desarrollo personal. -Colabora con diversos actores para generar proyectos  innovadores de impacto social y educativo. Competencias profesionales: -Detecta los procesos de aprendizaje de sus alumnas para favorecer su desarrollo cognitivo y socioemocional -Aplica el plan y programas de estudio para alcanzar los propósitos educativos y contribuir al desenvolvimiento de las capacidades de los alumnos -Utiliza recursos de la investigación educativa para enriquecer su práctica profesional,  expresando su interés por el conocimiento, la ciencia y la mejora de la educación.   Unidad II   Saltillo, Coahuila                                                      Diciembre2020    </vt:lpstr>
      <vt:lpstr>“Aritmética  Informal”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que contribuyen en preescolar a la comprensión del significado de la multiplicación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Volicy Bulletin Board Thesis</dc:title>
  <dc:creator>USER ASUS</dc:creator>
  <cp:lastModifiedBy>DEBANHI YOLANDA SUAREZ GARCIA</cp:lastModifiedBy>
  <cp:revision>25</cp:revision>
  <dcterms:modified xsi:type="dcterms:W3CDTF">2020-12-10T01:55:35Z</dcterms:modified>
</cp:coreProperties>
</file>