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8" r:id="rId1"/>
  </p:sldMasterIdLst>
  <p:notesMasterIdLst>
    <p:notesMasterId r:id="rId16"/>
  </p:notesMasterIdLst>
  <p:sldIdLst>
    <p:sldId id="257" r:id="rId2"/>
    <p:sldId id="256" r:id="rId3"/>
    <p:sldId id="258" r:id="rId4"/>
    <p:sldId id="259" r:id="rId5"/>
    <p:sldId id="264" r:id="rId6"/>
    <p:sldId id="265" r:id="rId7"/>
    <p:sldId id="267" r:id="rId8"/>
    <p:sldId id="269" r:id="rId9"/>
    <p:sldId id="271" r:id="rId10"/>
    <p:sldId id="260" r:id="rId11"/>
    <p:sldId id="261" r:id="rId12"/>
    <p:sldId id="262" r:id="rId13"/>
    <p:sldId id="263" r:id="rId14"/>
    <p:sldId id="266" r:id="rId15"/>
  </p:sldIdLst>
  <p:sldSz cx="9144000" cy="5143500" type="screen16x9"/>
  <p:notesSz cx="6858000" cy="9144000"/>
  <p:embeddedFontLst>
    <p:embeddedFont>
      <p:font typeface="Raleway Thin" panose="020B0604020202020204" charset="0"/>
      <p:regular r:id="rId17"/>
      <p:bold r:id="rId18"/>
      <p:italic r:id="rId19"/>
      <p:boldItalic r:id="rId20"/>
    </p:embeddedFont>
    <p:embeddedFont>
      <p:font typeface="Montserrat Medium" panose="020B0604020202020204" charset="0"/>
      <p:regular r:id="rId21"/>
      <p:bold r:id="rId22"/>
      <p:italic r:id="rId23"/>
      <p:boldItalic r:id="rId24"/>
    </p:embeddedFont>
    <p:embeddedFont>
      <p:font typeface="DM Serif Display" panose="020B0604020202020204" charset="0"/>
      <p:regular r:id="rId25"/>
      <p:italic r:id="rId26"/>
    </p:embeddedFont>
    <p:embeddedFont>
      <p:font typeface="Montserrat" panose="020B0604020202020204" charset="0"/>
      <p:regular r:id="rId27"/>
      <p:bold r:id="rId28"/>
      <p:italic r:id="rId29"/>
      <p:boldItalic r:id="rId3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11CDFAF-DFF5-4B69-A684-B0CEE6A1F62B}">
  <a:tblStyle styleId="{211CDFAF-DFF5-4B69-A684-B0CEE6A1F62B}"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50" d="100"/>
          <a:sy n="50" d="100"/>
        </p:scale>
        <p:origin x="222" y="7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font" Target="fonts/font10.fntdata"/><Relationship Id="rId3" Type="http://schemas.openxmlformats.org/officeDocument/2006/relationships/slide" Target="slides/slide2.xml"/><Relationship Id="rId21" Type="http://schemas.openxmlformats.org/officeDocument/2006/relationships/font" Target="fonts/font5.fntdata"/><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font" Target="fonts/font9.fntdata"/><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29" Type="http://schemas.openxmlformats.org/officeDocument/2006/relationships/font" Target="fonts/font1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8.fntdata"/><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7.fntdata"/><Relationship Id="rId28" Type="http://schemas.openxmlformats.org/officeDocument/2006/relationships/font" Target="fonts/font12.fntdata"/><Relationship Id="rId10" Type="http://schemas.openxmlformats.org/officeDocument/2006/relationships/slide" Target="slides/slide9.xml"/><Relationship Id="rId19" Type="http://schemas.openxmlformats.org/officeDocument/2006/relationships/font" Target="fonts/font3.fntdata"/><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 Id="rId27" Type="http://schemas.openxmlformats.org/officeDocument/2006/relationships/font" Target="fonts/font11.fntdata"/><Relationship Id="rId30" Type="http://schemas.openxmlformats.org/officeDocument/2006/relationships/font" Target="fonts/font14.fntdata"/><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26026905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3"/>
        <p:cNvGrpSpPr/>
        <p:nvPr/>
      </p:nvGrpSpPr>
      <p:grpSpPr>
        <a:xfrm>
          <a:off x="0" y="0"/>
          <a:ext cx="0" cy="0"/>
          <a:chOff x="0" y="0"/>
          <a:chExt cx="0" cy="0"/>
        </a:xfrm>
      </p:grpSpPr>
      <p:sp>
        <p:nvSpPr>
          <p:cNvPr id="534" name="Google Shape;534;g8ffa00f5bf_0_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5" name="Google Shape;535;g8ffa00f5bf_0_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031042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5"/>
        <p:cNvGrpSpPr/>
        <p:nvPr/>
      </p:nvGrpSpPr>
      <p:grpSpPr>
        <a:xfrm>
          <a:off x="0" y="0"/>
          <a:ext cx="0" cy="0"/>
          <a:chOff x="0" y="0"/>
          <a:chExt cx="0" cy="0"/>
        </a:xfrm>
      </p:grpSpPr>
      <p:sp>
        <p:nvSpPr>
          <p:cNvPr id="596" name="Google Shape;596;g8f9b979809_0_10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7" name="Google Shape;597;g8f9b979809_0_10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0439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6"/>
        <p:cNvGrpSpPr/>
        <p:nvPr/>
      </p:nvGrpSpPr>
      <p:grpSpPr>
        <a:xfrm>
          <a:off x="0" y="0"/>
          <a:ext cx="0" cy="0"/>
          <a:chOff x="0" y="0"/>
          <a:chExt cx="0" cy="0"/>
        </a:xfrm>
      </p:grpSpPr>
      <p:sp>
        <p:nvSpPr>
          <p:cNvPr id="607" name="Google Shape;607;g8f9b979809_0_16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8" name="Google Shape;608;g8f9b979809_0_16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410977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6"/>
        <p:cNvGrpSpPr/>
        <p:nvPr/>
      </p:nvGrpSpPr>
      <p:grpSpPr>
        <a:xfrm>
          <a:off x="0" y="0"/>
          <a:ext cx="0" cy="0"/>
          <a:chOff x="0" y="0"/>
          <a:chExt cx="0" cy="0"/>
        </a:xfrm>
      </p:grpSpPr>
      <p:sp>
        <p:nvSpPr>
          <p:cNvPr id="617" name="Google Shape;617;g8f9b979809_0_10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8" name="Google Shape;618;g8f9b979809_0_10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086838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3"/>
        <p:cNvGrpSpPr/>
        <p:nvPr/>
      </p:nvGrpSpPr>
      <p:grpSpPr>
        <a:xfrm>
          <a:off x="0" y="0"/>
          <a:ext cx="0" cy="0"/>
          <a:chOff x="0" y="0"/>
          <a:chExt cx="0" cy="0"/>
        </a:xfrm>
      </p:grpSpPr>
      <p:sp>
        <p:nvSpPr>
          <p:cNvPr id="634" name="Google Shape;634;g8f9b979809_0_11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5" name="Google Shape;635;g8f9b979809_0_11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699169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4"/>
        <p:cNvGrpSpPr/>
        <p:nvPr/>
      </p:nvGrpSpPr>
      <p:grpSpPr>
        <a:xfrm>
          <a:off x="0" y="0"/>
          <a:ext cx="0" cy="0"/>
          <a:chOff x="0" y="0"/>
          <a:chExt cx="0" cy="0"/>
        </a:xfrm>
      </p:grpSpPr>
      <p:sp>
        <p:nvSpPr>
          <p:cNvPr id="745" name="Google Shape;745;g8f9b979809_0_21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6" name="Google Shape;746;g8f9b979809_0_21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493187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5"/>
        <p:cNvGrpSpPr/>
        <p:nvPr/>
      </p:nvGrpSpPr>
      <p:grpSpPr>
        <a:xfrm>
          <a:off x="0" y="0"/>
          <a:ext cx="0" cy="0"/>
          <a:chOff x="0" y="0"/>
          <a:chExt cx="0" cy="0"/>
        </a:xfrm>
      </p:grpSpPr>
      <p:sp>
        <p:nvSpPr>
          <p:cNvPr id="466" name="Google Shape;466;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7" name="Google Shape;46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167259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0"/>
        <p:cNvGrpSpPr/>
        <p:nvPr/>
      </p:nvGrpSpPr>
      <p:grpSpPr>
        <a:xfrm>
          <a:off x="0" y="0"/>
          <a:ext cx="0" cy="0"/>
          <a:chOff x="0" y="0"/>
          <a:chExt cx="0" cy="0"/>
        </a:xfrm>
      </p:grpSpPr>
      <p:sp>
        <p:nvSpPr>
          <p:cNvPr id="541" name="Google Shape;541;g8f9b979809_0_10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2" name="Google Shape;542;g8f9b979809_0_10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810833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7"/>
        <p:cNvGrpSpPr/>
        <p:nvPr/>
      </p:nvGrpSpPr>
      <p:grpSpPr>
        <a:xfrm>
          <a:off x="0" y="0"/>
          <a:ext cx="0" cy="0"/>
          <a:chOff x="0" y="0"/>
          <a:chExt cx="0" cy="0"/>
        </a:xfrm>
      </p:grpSpPr>
      <p:sp>
        <p:nvSpPr>
          <p:cNvPr id="558" name="Google Shape;558;g8f9b97980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9" name="Google Shape;559;g8f9b97980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87927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0"/>
        <p:cNvGrpSpPr/>
        <p:nvPr/>
      </p:nvGrpSpPr>
      <p:grpSpPr>
        <a:xfrm>
          <a:off x="0" y="0"/>
          <a:ext cx="0" cy="0"/>
          <a:chOff x="0" y="0"/>
          <a:chExt cx="0" cy="0"/>
        </a:xfrm>
      </p:grpSpPr>
      <p:sp>
        <p:nvSpPr>
          <p:cNvPr id="651" name="Google Shape;651;g8f9b979809_0_17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2" name="Google Shape;652;g8f9b979809_0_17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748303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7"/>
        <p:cNvGrpSpPr/>
        <p:nvPr/>
      </p:nvGrpSpPr>
      <p:grpSpPr>
        <a:xfrm>
          <a:off x="0" y="0"/>
          <a:ext cx="0" cy="0"/>
          <a:chOff x="0" y="0"/>
          <a:chExt cx="0" cy="0"/>
        </a:xfrm>
      </p:grpSpPr>
      <p:sp>
        <p:nvSpPr>
          <p:cNvPr id="698" name="Google Shape;698;g8f9b979809_0_12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9" name="Google Shape;699;g8f9b979809_0_12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30560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5"/>
        <p:cNvGrpSpPr/>
        <p:nvPr/>
      </p:nvGrpSpPr>
      <p:grpSpPr>
        <a:xfrm>
          <a:off x="0" y="0"/>
          <a:ext cx="0" cy="0"/>
          <a:chOff x="0" y="0"/>
          <a:chExt cx="0" cy="0"/>
        </a:xfrm>
      </p:grpSpPr>
      <p:sp>
        <p:nvSpPr>
          <p:cNvPr id="776" name="Google Shape;776;g8f9b979809_0_12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7" name="Google Shape;777;g8f9b979809_0_12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799940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2"/>
        <p:cNvGrpSpPr/>
        <p:nvPr/>
      </p:nvGrpSpPr>
      <p:grpSpPr>
        <a:xfrm>
          <a:off x="0" y="0"/>
          <a:ext cx="0" cy="0"/>
          <a:chOff x="0" y="0"/>
          <a:chExt cx="0" cy="0"/>
        </a:xfrm>
      </p:grpSpPr>
      <p:sp>
        <p:nvSpPr>
          <p:cNvPr id="923" name="Google Shape;923;g8f9b979809_0_23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4" name="Google Shape;924;g8f9b979809_0_23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164581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1"/>
        <p:cNvGrpSpPr/>
        <p:nvPr/>
      </p:nvGrpSpPr>
      <p:grpSpPr>
        <a:xfrm>
          <a:off x="0" y="0"/>
          <a:ext cx="0" cy="0"/>
          <a:chOff x="0" y="0"/>
          <a:chExt cx="0" cy="0"/>
        </a:xfrm>
      </p:grpSpPr>
      <p:sp>
        <p:nvSpPr>
          <p:cNvPr id="992" name="Google Shape;992;g8f9b979809_0_19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3" name="Google Shape;993;g8f9b979809_0_19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13585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a:off x="-584175" y="2407625"/>
            <a:ext cx="6168300" cy="2849700"/>
          </a:xfrm>
          <a:prstGeom prst="ellipse">
            <a:avLst/>
          </a:prstGeom>
          <a:solidFill>
            <a:srgbClr val="FFBB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rot="-5400000" flipH="1">
            <a:off x="5245635" y="1255290"/>
            <a:ext cx="5143276" cy="2632696"/>
          </a:xfrm>
          <a:custGeom>
            <a:avLst/>
            <a:gdLst/>
            <a:ahLst/>
            <a:cxnLst/>
            <a:rect l="l" t="t" r="r" b="b"/>
            <a:pathLst>
              <a:path w="208483" h="109479" extrusionOk="0">
                <a:moveTo>
                  <a:pt x="104241" y="0"/>
                </a:moveTo>
                <a:cubicBezTo>
                  <a:pt x="61044" y="0"/>
                  <a:pt x="22883" y="21616"/>
                  <a:pt x="0" y="54639"/>
                </a:cubicBezTo>
                <a:lnTo>
                  <a:pt x="0" y="109479"/>
                </a:lnTo>
                <a:lnTo>
                  <a:pt x="208482" y="109479"/>
                </a:lnTo>
                <a:lnTo>
                  <a:pt x="208482" y="54639"/>
                </a:lnTo>
                <a:cubicBezTo>
                  <a:pt x="185599" y="21616"/>
                  <a:pt x="147439" y="0"/>
                  <a:pt x="10424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3746022" y="127144"/>
            <a:ext cx="335405" cy="335228"/>
            <a:chOff x="-4030775" y="413625"/>
            <a:chExt cx="88425" cy="88425"/>
          </a:xfrm>
        </p:grpSpPr>
        <p:sp>
          <p:nvSpPr>
            <p:cNvPr id="12" name="Google Shape;12;p2"/>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 name="Google Shape;14;p2"/>
          <p:cNvGrpSpPr/>
          <p:nvPr/>
        </p:nvGrpSpPr>
        <p:grpSpPr>
          <a:xfrm>
            <a:off x="943972" y="1108932"/>
            <a:ext cx="335405" cy="335228"/>
            <a:chOff x="-4030775" y="413625"/>
            <a:chExt cx="88425" cy="88425"/>
          </a:xfrm>
        </p:grpSpPr>
        <p:sp>
          <p:nvSpPr>
            <p:cNvPr id="15" name="Google Shape;15;p2"/>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 name="Google Shape;17;p2"/>
          <p:cNvGrpSpPr/>
          <p:nvPr/>
        </p:nvGrpSpPr>
        <p:grpSpPr>
          <a:xfrm>
            <a:off x="1826047" y="279107"/>
            <a:ext cx="335405" cy="335228"/>
            <a:chOff x="-4030775" y="413625"/>
            <a:chExt cx="88425" cy="88425"/>
          </a:xfrm>
        </p:grpSpPr>
        <p:sp>
          <p:nvSpPr>
            <p:cNvPr id="18" name="Google Shape;18;p2"/>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 name="Google Shape;20;p2"/>
          <p:cNvSpPr txBox="1">
            <a:spLocks noGrp="1"/>
          </p:cNvSpPr>
          <p:nvPr>
            <p:ph type="subTitle" idx="1"/>
          </p:nvPr>
        </p:nvSpPr>
        <p:spPr>
          <a:xfrm>
            <a:off x="5514175" y="4074225"/>
            <a:ext cx="2915700" cy="624900"/>
          </a:xfrm>
          <a:prstGeom prst="rect">
            <a:avLst/>
          </a:prstGeom>
        </p:spPr>
        <p:txBody>
          <a:bodyPr spcFirstLastPara="1" wrap="square" lIns="0" tIns="0" rIns="0" bIns="0" anchor="ctr" anchorCtr="0">
            <a:noAutofit/>
          </a:bodyPr>
          <a:lstStyle>
            <a:lvl1pPr lvl="0" algn="r" rtl="0">
              <a:lnSpc>
                <a:spcPct val="95000"/>
              </a:lnSpc>
              <a:spcBef>
                <a:spcPts val="0"/>
              </a:spcBef>
              <a:spcAft>
                <a:spcPts val="0"/>
              </a:spcAft>
              <a:buSzPts val="1700"/>
              <a:buNone/>
              <a:defRPr sz="1600">
                <a:latin typeface="Montserrat Medium"/>
                <a:ea typeface="Montserrat Medium"/>
                <a:cs typeface="Montserrat Medium"/>
                <a:sym typeface="Montserrat Medium"/>
              </a:defRPr>
            </a:lvl1pPr>
            <a:lvl2pPr lvl="1" algn="r" rtl="0">
              <a:lnSpc>
                <a:spcPct val="80000"/>
              </a:lnSpc>
              <a:spcBef>
                <a:spcPts val="0"/>
              </a:spcBef>
              <a:spcAft>
                <a:spcPts val="0"/>
              </a:spcAft>
              <a:buClr>
                <a:schemeClr val="lt1"/>
              </a:buClr>
              <a:buSzPts val="1700"/>
              <a:buFont typeface="Raleway Thin"/>
              <a:buNone/>
              <a:defRPr sz="1700">
                <a:solidFill>
                  <a:schemeClr val="lt1"/>
                </a:solidFill>
                <a:highlight>
                  <a:schemeClr val="lt2"/>
                </a:highlight>
                <a:latin typeface="Raleway Thin"/>
                <a:ea typeface="Raleway Thin"/>
                <a:cs typeface="Raleway Thin"/>
                <a:sym typeface="Raleway Thin"/>
              </a:defRPr>
            </a:lvl2pPr>
            <a:lvl3pPr lvl="2" algn="r" rtl="0">
              <a:lnSpc>
                <a:spcPct val="80000"/>
              </a:lnSpc>
              <a:spcBef>
                <a:spcPts val="0"/>
              </a:spcBef>
              <a:spcAft>
                <a:spcPts val="0"/>
              </a:spcAft>
              <a:buClr>
                <a:schemeClr val="lt1"/>
              </a:buClr>
              <a:buSzPts val="1700"/>
              <a:buFont typeface="Raleway Thin"/>
              <a:buNone/>
              <a:defRPr sz="1700">
                <a:solidFill>
                  <a:schemeClr val="lt1"/>
                </a:solidFill>
                <a:highlight>
                  <a:schemeClr val="lt2"/>
                </a:highlight>
                <a:latin typeface="Raleway Thin"/>
                <a:ea typeface="Raleway Thin"/>
                <a:cs typeface="Raleway Thin"/>
                <a:sym typeface="Raleway Thin"/>
              </a:defRPr>
            </a:lvl3pPr>
            <a:lvl4pPr lvl="3" algn="r" rtl="0">
              <a:lnSpc>
                <a:spcPct val="80000"/>
              </a:lnSpc>
              <a:spcBef>
                <a:spcPts val="0"/>
              </a:spcBef>
              <a:spcAft>
                <a:spcPts val="0"/>
              </a:spcAft>
              <a:buClr>
                <a:schemeClr val="lt1"/>
              </a:buClr>
              <a:buSzPts val="1700"/>
              <a:buFont typeface="Raleway Thin"/>
              <a:buNone/>
              <a:defRPr sz="1700">
                <a:solidFill>
                  <a:schemeClr val="lt1"/>
                </a:solidFill>
                <a:highlight>
                  <a:schemeClr val="lt2"/>
                </a:highlight>
                <a:latin typeface="Raleway Thin"/>
                <a:ea typeface="Raleway Thin"/>
                <a:cs typeface="Raleway Thin"/>
                <a:sym typeface="Raleway Thin"/>
              </a:defRPr>
            </a:lvl4pPr>
            <a:lvl5pPr lvl="4" algn="r" rtl="0">
              <a:lnSpc>
                <a:spcPct val="80000"/>
              </a:lnSpc>
              <a:spcBef>
                <a:spcPts val="0"/>
              </a:spcBef>
              <a:spcAft>
                <a:spcPts val="0"/>
              </a:spcAft>
              <a:buClr>
                <a:schemeClr val="lt1"/>
              </a:buClr>
              <a:buSzPts val="1700"/>
              <a:buFont typeface="Raleway Thin"/>
              <a:buNone/>
              <a:defRPr sz="1700">
                <a:solidFill>
                  <a:schemeClr val="lt1"/>
                </a:solidFill>
                <a:highlight>
                  <a:schemeClr val="lt2"/>
                </a:highlight>
                <a:latin typeface="Raleway Thin"/>
                <a:ea typeface="Raleway Thin"/>
                <a:cs typeface="Raleway Thin"/>
                <a:sym typeface="Raleway Thin"/>
              </a:defRPr>
            </a:lvl5pPr>
            <a:lvl6pPr lvl="5" algn="r" rtl="0">
              <a:lnSpc>
                <a:spcPct val="80000"/>
              </a:lnSpc>
              <a:spcBef>
                <a:spcPts val="0"/>
              </a:spcBef>
              <a:spcAft>
                <a:spcPts val="0"/>
              </a:spcAft>
              <a:buClr>
                <a:schemeClr val="lt1"/>
              </a:buClr>
              <a:buSzPts val="1700"/>
              <a:buFont typeface="Raleway Thin"/>
              <a:buNone/>
              <a:defRPr sz="1700">
                <a:solidFill>
                  <a:schemeClr val="lt1"/>
                </a:solidFill>
                <a:highlight>
                  <a:schemeClr val="lt2"/>
                </a:highlight>
                <a:latin typeface="Raleway Thin"/>
                <a:ea typeface="Raleway Thin"/>
                <a:cs typeface="Raleway Thin"/>
                <a:sym typeface="Raleway Thin"/>
              </a:defRPr>
            </a:lvl6pPr>
            <a:lvl7pPr lvl="6" algn="r" rtl="0">
              <a:lnSpc>
                <a:spcPct val="80000"/>
              </a:lnSpc>
              <a:spcBef>
                <a:spcPts val="0"/>
              </a:spcBef>
              <a:spcAft>
                <a:spcPts val="0"/>
              </a:spcAft>
              <a:buClr>
                <a:schemeClr val="lt1"/>
              </a:buClr>
              <a:buSzPts val="1700"/>
              <a:buFont typeface="Raleway Thin"/>
              <a:buNone/>
              <a:defRPr sz="1700">
                <a:solidFill>
                  <a:schemeClr val="lt1"/>
                </a:solidFill>
                <a:highlight>
                  <a:schemeClr val="lt2"/>
                </a:highlight>
                <a:latin typeface="Raleway Thin"/>
                <a:ea typeface="Raleway Thin"/>
                <a:cs typeface="Raleway Thin"/>
                <a:sym typeface="Raleway Thin"/>
              </a:defRPr>
            </a:lvl7pPr>
            <a:lvl8pPr lvl="7" algn="r" rtl="0">
              <a:lnSpc>
                <a:spcPct val="80000"/>
              </a:lnSpc>
              <a:spcBef>
                <a:spcPts val="0"/>
              </a:spcBef>
              <a:spcAft>
                <a:spcPts val="0"/>
              </a:spcAft>
              <a:buClr>
                <a:schemeClr val="lt1"/>
              </a:buClr>
              <a:buSzPts val="1700"/>
              <a:buFont typeface="Raleway Thin"/>
              <a:buNone/>
              <a:defRPr sz="1700">
                <a:solidFill>
                  <a:schemeClr val="lt1"/>
                </a:solidFill>
                <a:highlight>
                  <a:schemeClr val="lt2"/>
                </a:highlight>
                <a:latin typeface="Raleway Thin"/>
                <a:ea typeface="Raleway Thin"/>
                <a:cs typeface="Raleway Thin"/>
                <a:sym typeface="Raleway Thin"/>
              </a:defRPr>
            </a:lvl8pPr>
            <a:lvl9pPr lvl="8" algn="r" rtl="0">
              <a:lnSpc>
                <a:spcPct val="80000"/>
              </a:lnSpc>
              <a:spcBef>
                <a:spcPts val="0"/>
              </a:spcBef>
              <a:spcAft>
                <a:spcPts val="0"/>
              </a:spcAft>
              <a:buClr>
                <a:schemeClr val="lt1"/>
              </a:buClr>
              <a:buSzPts val="1700"/>
              <a:buFont typeface="Raleway Thin"/>
              <a:buNone/>
              <a:defRPr sz="1700">
                <a:solidFill>
                  <a:schemeClr val="lt1"/>
                </a:solidFill>
                <a:highlight>
                  <a:schemeClr val="lt2"/>
                </a:highlight>
                <a:latin typeface="Raleway Thin"/>
                <a:ea typeface="Raleway Thin"/>
                <a:cs typeface="Raleway Thin"/>
                <a:sym typeface="Raleway Thin"/>
              </a:defRPr>
            </a:lvl9pPr>
          </a:lstStyle>
          <a:p>
            <a:endParaRPr/>
          </a:p>
        </p:txBody>
      </p:sp>
      <p:sp>
        <p:nvSpPr>
          <p:cNvPr id="21" name="Google Shape;21;p2"/>
          <p:cNvSpPr txBox="1">
            <a:spLocks noGrp="1"/>
          </p:cNvSpPr>
          <p:nvPr>
            <p:ph type="ctrTitle"/>
          </p:nvPr>
        </p:nvSpPr>
        <p:spPr>
          <a:xfrm>
            <a:off x="4473225" y="1545900"/>
            <a:ext cx="3956700" cy="2051700"/>
          </a:xfrm>
          <a:prstGeom prst="rect">
            <a:avLst/>
          </a:prstGeom>
        </p:spPr>
        <p:txBody>
          <a:bodyPr spcFirstLastPara="1" wrap="square" lIns="0" tIns="0" rIns="0" bIns="0" anchor="ctr" anchorCtr="0">
            <a:noAutofit/>
          </a:bodyPr>
          <a:lstStyle>
            <a:lvl1pPr lvl="0" algn="r" rtl="0">
              <a:lnSpc>
                <a:spcPct val="100000"/>
              </a:lnSpc>
              <a:spcBef>
                <a:spcPts val="0"/>
              </a:spcBef>
              <a:spcAft>
                <a:spcPts val="0"/>
              </a:spcAft>
              <a:buSzPts val="6500"/>
              <a:buFont typeface="DM Serif Display"/>
              <a:buNone/>
              <a:defRPr sz="6000" b="1">
                <a:latin typeface="DM Serif Display"/>
                <a:ea typeface="DM Serif Display"/>
                <a:cs typeface="DM Serif Display"/>
                <a:sym typeface="DM Serif Display"/>
              </a:defRPr>
            </a:lvl1pPr>
            <a:lvl2pPr lvl="1" algn="r" rtl="0">
              <a:lnSpc>
                <a:spcPct val="80000"/>
              </a:lnSpc>
              <a:spcBef>
                <a:spcPts val="0"/>
              </a:spcBef>
              <a:spcAft>
                <a:spcPts val="0"/>
              </a:spcAft>
              <a:buClr>
                <a:schemeClr val="lt2"/>
              </a:buClr>
              <a:buSzPts val="6500"/>
              <a:buFont typeface="DM Serif Display"/>
              <a:buNone/>
              <a:defRPr sz="6500">
                <a:solidFill>
                  <a:schemeClr val="lt2"/>
                </a:solidFill>
                <a:latin typeface="DM Serif Display"/>
                <a:ea typeface="DM Serif Display"/>
                <a:cs typeface="DM Serif Display"/>
                <a:sym typeface="DM Serif Display"/>
              </a:defRPr>
            </a:lvl2pPr>
            <a:lvl3pPr lvl="2" algn="r" rtl="0">
              <a:lnSpc>
                <a:spcPct val="80000"/>
              </a:lnSpc>
              <a:spcBef>
                <a:spcPts val="0"/>
              </a:spcBef>
              <a:spcAft>
                <a:spcPts val="0"/>
              </a:spcAft>
              <a:buClr>
                <a:schemeClr val="lt2"/>
              </a:buClr>
              <a:buSzPts val="6500"/>
              <a:buFont typeface="DM Serif Display"/>
              <a:buNone/>
              <a:defRPr sz="6500">
                <a:solidFill>
                  <a:schemeClr val="lt2"/>
                </a:solidFill>
                <a:latin typeface="DM Serif Display"/>
                <a:ea typeface="DM Serif Display"/>
                <a:cs typeface="DM Serif Display"/>
                <a:sym typeface="DM Serif Display"/>
              </a:defRPr>
            </a:lvl3pPr>
            <a:lvl4pPr lvl="3" algn="r" rtl="0">
              <a:lnSpc>
                <a:spcPct val="80000"/>
              </a:lnSpc>
              <a:spcBef>
                <a:spcPts val="0"/>
              </a:spcBef>
              <a:spcAft>
                <a:spcPts val="0"/>
              </a:spcAft>
              <a:buClr>
                <a:schemeClr val="lt2"/>
              </a:buClr>
              <a:buSzPts val="6500"/>
              <a:buFont typeface="DM Serif Display"/>
              <a:buNone/>
              <a:defRPr sz="6500">
                <a:solidFill>
                  <a:schemeClr val="lt2"/>
                </a:solidFill>
                <a:latin typeface="DM Serif Display"/>
                <a:ea typeface="DM Serif Display"/>
                <a:cs typeface="DM Serif Display"/>
                <a:sym typeface="DM Serif Display"/>
              </a:defRPr>
            </a:lvl4pPr>
            <a:lvl5pPr lvl="4" algn="r" rtl="0">
              <a:lnSpc>
                <a:spcPct val="80000"/>
              </a:lnSpc>
              <a:spcBef>
                <a:spcPts val="0"/>
              </a:spcBef>
              <a:spcAft>
                <a:spcPts val="0"/>
              </a:spcAft>
              <a:buClr>
                <a:schemeClr val="lt2"/>
              </a:buClr>
              <a:buSzPts val="6500"/>
              <a:buFont typeface="DM Serif Display"/>
              <a:buNone/>
              <a:defRPr sz="6500">
                <a:solidFill>
                  <a:schemeClr val="lt2"/>
                </a:solidFill>
                <a:latin typeface="DM Serif Display"/>
                <a:ea typeface="DM Serif Display"/>
                <a:cs typeface="DM Serif Display"/>
                <a:sym typeface="DM Serif Display"/>
              </a:defRPr>
            </a:lvl5pPr>
            <a:lvl6pPr lvl="5" algn="r" rtl="0">
              <a:lnSpc>
                <a:spcPct val="80000"/>
              </a:lnSpc>
              <a:spcBef>
                <a:spcPts val="0"/>
              </a:spcBef>
              <a:spcAft>
                <a:spcPts val="0"/>
              </a:spcAft>
              <a:buClr>
                <a:schemeClr val="lt2"/>
              </a:buClr>
              <a:buSzPts val="6500"/>
              <a:buFont typeface="DM Serif Display"/>
              <a:buNone/>
              <a:defRPr sz="6500">
                <a:solidFill>
                  <a:schemeClr val="lt2"/>
                </a:solidFill>
                <a:latin typeface="DM Serif Display"/>
                <a:ea typeface="DM Serif Display"/>
                <a:cs typeface="DM Serif Display"/>
                <a:sym typeface="DM Serif Display"/>
              </a:defRPr>
            </a:lvl6pPr>
            <a:lvl7pPr lvl="6" algn="r" rtl="0">
              <a:lnSpc>
                <a:spcPct val="80000"/>
              </a:lnSpc>
              <a:spcBef>
                <a:spcPts val="0"/>
              </a:spcBef>
              <a:spcAft>
                <a:spcPts val="0"/>
              </a:spcAft>
              <a:buClr>
                <a:schemeClr val="lt2"/>
              </a:buClr>
              <a:buSzPts val="6500"/>
              <a:buFont typeface="DM Serif Display"/>
              <a:buNone/>
              <a:defRPr sz="6500">
                <a:solidFill>
                  <a:schemeClr val="lt2"/>
                </a:solidFill>
                <a:latin typeface="DM Serif Display"/>
                <a:ea typeface="DM Serif Display"/>
                <a:cs typeface="DM Serif Display"/>
                <a:sym typeface="DM Serif Display"/>
              </a:defRPr>
            </a:lvl7pPr>
            <a:lvl8pPr lvl="7" algn="r" rtl="0">
              <a:lnSpc>
                <a:spcPct val="80000"/>
              </a:lnSpc>
              <a:spcBef>
                <a:spcPts val="0"/>
              </a:spcBef>
              <a:spcAft>
                <a:spcPts val="0"/>
              </a:spcAft>
              <a:buClr>
                <a:schemeClr val="lt2"/>
              </a:buClr>
              <a:buSzPts val="6500"/>
              <a:buFont typeface="DM Serif Display"/>
              <a:buNone/>
              <a:defRPr sz="6500">
                <a:solidFill>
                  <a:schemeClr val="lt2"/>
                </a:solidFill>
                <a:latin typeface="DM Serif Display"/>
                <a:ea typeface="DM Serif Display"/>
                <a:cs typeface="DM Serif Display"/>
                <a:sym typeface="DM Serif Display"/>
              </a:defRPr>
            </a:lvl8pPr>
            <a:lvl9pPr lvl="8" algn="r" rtl="0">
              <a:lnSpc>
                <a:spcPct val="80000"/>
              </a:lnSpc>
              <a:spcBef>
                <a:spcPts val="0"/>
              </a:spcBef>
              <a:spcAft>
                <a:spcPts val="0"/>
              </a:spcAft>
              <a:buClr>
                <a:schemeClr val="lt2"/>
              </a:buClr>
              <a:buSzPts val="6500"/>
              <a:buFont typeface="DM Serif Display"/>
              <a:buNone/>
              <a:defRPr sz="6500">
                <a:solidFill>
                  <a:schemeClr val="lt2"/>
                </a:solidFill>
                <a:latin typeface="DM Serif Display"/>
                <a:ea typeface="DM Serif Display"/>
                <a:cs typeface="DM Serif Display"/>
                <a:sym typeface="DM Serif Display"/>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2"/>
        </a:solidFill>
        <a:effectLst/>
      </p:bgPr>
    </p:bg>
    <p:spTree>
      <p:nvGrpSpPr>
        <p:cNvPr id="1" name="Shape 275"/>
        <p:cNvGrpSpPr/>
        <p:nvPr/>
      </p:nvGrpSpPr>
      <p:grpSpPr>
        <a:xfrm>
          <a:off x="0" y="0"/>
          <a:ext cx="0" cy="0"/>
          <a:chOff x="0" y="0"/>
          <a:chExt cx="0" cy="0"/>
        </a:xfrm>
      </p:grpSpPr>
      <p:sp>
        <p:nvSpPr>
          <p:cNvPr id="276" name="Google Shape;276;p21"/>
          <p:cNvSpPr/>
          <p:nvPr/>
        </p:nvSpPr>
        <p:spPr>
          <a:xfrm rot="10800000">
            <a:off x="-5764" y="103"/>
            <a:ext cx="9144064" cy="3000272"/>
          </a:xfrm>
          <a:custGeom>
            <a:avLst/>
            <a:gdLst/>
            <a:ahLst/>
            <a:cxnLst/>
            <a:rect l="l" t="t" r="r" b="b"/>
            <a:pathLst>
              <a:path w="208483" h="109479" extrusionOk="0">
                <a:moveTo>
                  <a:pt x="104241" y="0"/>
                </a:moveTo>
                <a:cubicBezTo>
                  <a:pt x="61044" y="0"/>
                  <a:pt x="22883" y="21616"/>
                  <a:pt x="0" y="54639"/>
                </a:cubicBezTo>
                <a:lnTo>
                  <a:pt x="0" y="109479"/>
                </a:lnTo>
                <a:lnTo>
                  <a:pt x="208482" y="109479"/>
                </a:lnTo>
                <a:lnTo>
                  <a:pt x="208482" y="54639"/>
                </a:lnTo>
                <a:cubicBezTo>
                  <a:pt x="185599" y="21616"/>
                  <a:pt x="147439" y="0"/>
                  <a:pt x="10424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21"/>
          <p:cNvSpPr txBox="1">
            <a:spLocks noGrp="1"/>
          </p:cNvSpPr>
          <p:nvPr>
            <p:ph type="title" hasCustomPrompt="1"/>
          </p:nvPr>
        </p:nvSpPr>
        <p:spPr>
          <a:xfrm>
            <a:off x="713250" y="1659575"/>
            <a:ext cx="7717500" cy="924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7200"/>
              <a:buNone/>
              <a:defRPr sz="6000"/>
            </a:lvl1pPr>
            <a:lvl2pPr lvl="1" algn="ctr" rtl="0">
              <a:spcBef>
                <a:spcPts val="0"/>
              </a:spcBef>
              <a:spcAft>
                <a:spcPts val="0"/>
              </a:spcAft>
              <a:buClr>
                <a:schemeClr val="dk1"/>
              </a:buClr>
              <a:buSzPts val="7200"/>
              <a:buNone/>
              <a:defRPr sz="7200">
                <a:solidFill>
                  <a:schemeClr val="dk1"/>
                </a:solidFill>
              </a:defRPr>
            </a:lvl2pPr>
            <a:lvl3pPr lvl="2" algn="ctr" rtl="0">
              <a:spcBef>
                <a:spcPts val="0"/>
              </a:spcBef>
              <a:spcAft>
                <a:spcPts val="0"/>
              </a:spcAft>
              <a:buClr>
                <a:schemeClr val="dk1"/>
              </a:buClr>
              <a:buSzPts val="7200"/>
              <a:buNone/>
              <a:defRPr sz="7200">
                <a:solidFill>
                  <a:schemeClr val="dk1"/>
                </a:solidFill>
              </a:defRPr>
            </a:lvl3pPr>
            <a:lvl4pPr lvl="3" algn="ctr" rtl="0">
              <a:spcBef>
                <a:spcPts val="0"/>
              </a:spcBef>
              <a:spcAft>
                <a:spcPts val="0"/>
              </a:spcAft>
              <a:buClr>
                <a:schemeClr val="dk1"/>
              </a:buClr>
              <a:buSzPts val="7200"/>
              <a:buNone/>
              <a:defRPr sz="7200">
                <a:solidFill>
                  <a:schemeClr val="dk1"/>
                </a:solidFill>
              </a:defRPr>
            </a:lvl4pPr>
            <a:lvl5pPr lvl="4" algn="ctr" rtl="0">
              <a:spcBef>
                <a:spcPts val="0"/>
              </a:spcBef>
              <a:spcAft>
                <a:spcPts val="0"/>
              </a:spcAft>
              <a:buClr>
                <a:schemeClr val="dk1"/>
              </a:buClr>
              <a:buSzPts val="7200"/>
              <a:buNone/>
              <a:defRPr sz="7200">
                <a:solidFill>
                  <a:schemeClr val="dk1"/>
                </a:solidFill>
              </a:defRPr>
            </a:lvl5pPr>
            <a:lvl6pPr lvl="5" algn="ctr" rtl="0">
              <a:spcBef>
                <a:spcPts val="0"/>
              </a:spcBef>
              <a:spcAft>
                <a:spcPts val="0"/>
              </a:spcAft>
              <a:buClr>
                <a:schemeClr val="dk1"/>
              </a:buClr>
              <a:buSzPts val="7200"/>
              <a:buNone/>
              <a:defRPr sz="7200">
                <a:solidFill>
                  <a:schemeClr val="dk1"/>
                </a:solidFill>
              </a:defRPr>
            </a:lvl6pPr>
            <a:lvl7pPr lvl="6" algn="ctr" rtl="0">
              <a:spcBef>
                <a:spcPts val="0"/>
              </a:spcBef>
              <a:spcAft>
                <a:spcPts val="0"/>
              </a:spcAft>
              <a:buClr>
                <a:schemeClr val="dk1"/>
              </a:buClr>
              <a:buSzPts val="7200"/>
              <a:buNone/>
              <a:defRPr sz="7200">
                <a:solidFill>
                  <a:schemeClr val="dk1"/>
                </a:solidFill>
              </a:defRPr>
            </a:lvl7pPr>
            <a:lvl8pPr lvl="7" algn="ctr" rtl="0">
              <a:spcBef>
                <a:spcPts val="0"/>
              </a:spcBef>
              <a:spcAft>
                <a:spcPts val="0"/>
              </a:spcAft>
              <a:buClr>
                <a:schemeClr val="dk1"/>
              </a:buClr>
              <a:buSzPts val="7200"/>
              <a:buNone/>
              <a:defRPr sz="7200">
                <a:solidFill>
                  <a:schemeClr val="dk1"/>
                </a:solidFill>
              </a:defRPr>
            </a:lvl8pPr>
            <a:lvl9pPr lvl="8" algn="ctr" rtl="0">
              <a:spcBef>
                <a:spcPts val="0"/>
              </a:spcBef>
              <a:spcAft>
                <a:spcPts val="0"/>
              </a:spcAft>
              <a:buClr>
                <a:schemeClr val="dk1"/>
              </a:buClr>
              <a:buSzPts val="7200"/>
              <a:buNone/>
              <a:defRPr sz="7200">
                <a:solidFill>
                  <a:schemeClr val="dk1"/>
                </a:solidFill>
              </a:defRPr>
            </a:lvl9pPr>
          </a:lstStyle>
          <a:p>
            <a:r>
              <a:t>xx%</a:t>
            </a:r>
          </a:p>
        </p:txBody>
      </p:sp>
      <p:sp>
        <p:nvSpPr>
          <p:cNvPr id="278" name="Google Shape;278;p21"/>
          <p:cNvSpPr txBox="1"/>
          <p:nvPr/>
        </p:nvSpPr>
        <p:spPr>
          <a:xfrm>
            <a:off x="140475" y="-72569"/>
            <a:ext cx="1323900" cy="1533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5500">
                <a:solidFill>
                  <a:schemeClr val="accent5"/>
                </a:solidFill>
                <a:latin typeface="DM Serif Display"/>
                <a:ea typeface="DM Serif Display"/>
                <a:cs typeface="DM Serif Display"/>
                <a:sym typeface="DM Serif Display"/>
              </a:rPr>
              <a:t>X</a:t>
            </a:r>
            <a:endParaRPr sz="15500">
              <a:solidFill>
                <a:schemeClr val="accent5"/>
              </a:solidFill>
              <a:latin typeface="DM Serif Display"/>
              <a:ea typeface="DM Serif Display"/>
              <a:cs typeface="DM Serif Display"/>
              <a:sym typeface="DM Serif Display"/>
            </a:endParaRPr>
          </a:p>
        </p:txBody>
      </p:sp>
      <p:sp>
        <p:nvSpPr>
          <p:cNvPr id="279" name="Google Shape;279;p21"/>
          <p:cNvSpPr txBox="1"/>
          <p:nvPr/>
        </p:nvSpPr>
        <p:spPr>
          <a:xfrm>
            <a:off x="673875" y="2851606"/>
            <a:ext cx="1371600" cy="19050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5500">
                <a:solidFill>
                  <a:schemeClr val="accent4"/>
                </a:solidFill>
                <a:latin typeface="DM Serif Display"/>
                <a:ea typeface="DM Serif Display"/>
                <a:cs typeface="DM Serif Display"/>
                <a:sym typeface="DM Serif Display"/>
              </a:rPr>
              <a:t>Z</a:t>
            </a:r>
            <a:endParaRPr sz="15500">
              <a:solidFill>
                <a:schemeClr val="accent4"/>
              </a:solidFill>
              <a:latin typeface="DM Serif Display"/>
              <a:ea typeface="DM Serif Display"/>
              <a:cs typeface="DM Serif Display"/>
              <a:sym typeface="DM Serif Display"/>
            </a:endParaRPr>
          </a:p>
        </p:txBody>
      </p:sp>
      <p:grpSp>
        <p:nvGrpSpPr>
          <p:cNvPr id="280" name="Google Shape;280;p21"/>
          <p:cNvGrpSpPr/>
          <p:nvPr/>
        </p:nvGrpSpPr>
        <p:grpSpPr>
          <a:xfrm>
            <a:off x="1597722" y="1575250"/>
            <a:ext cx="335405" cy="335228"/>
            <a:chOff x="-4030775" y="413625"/>
            <a:chExt cx="88425" cy="88425"/>
          </a:xfrm>
        </p:grpSpPr>
        <p:sp>
          <p:nvSpPr>
            <p:cNvPr id="281" name="Google Shape;281;p21"/>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82" name="Google Shape;282;p21"/>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grpSp>
      <p:sp>
        <p:nvSpPr>
          <p:cNvPr id="283" name="Google Shape;283;p21"/>
          <p:cNvSpPr txBox="1"/>
          <p:nvPr/>
        </p:nvSpPr>
        <p:spPr>
          <a:xfrm>
            <a:off x="7110450" y="538569"/>
            <a:ext cx="1323900" cy="1533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5500">
                <a:solidFill>
                  <a:schemeClr val="accent5"/>
                </a:solidFill>
                <a:latin typeface="DM Serif Display"/>
                <a:ea typeface="DM Serif Display"/>
                <a:cs typeface="DM Serif Display"/>
                <a:sym typeface="DM Serif Display"/>
              </a:rPr>
              <a:t>Y</a:t>
            </a:r>
            <a:endParaRPr sz="15500">
              <a:solidFill>
                <a:schemeClr val="accent5"/>
              </a:solidFill>
              <a:latin typeface="DM Serif Display"/>
              <a:ea typeface="DM Serif Display"/>
              <a:cs typeface="DM Serif Display"/>
              <a:sym typeface="DM Serif Display"/>
            </a:endParaRPr>
          </a:p>
        </p:txBody>
      </p:sp>
      <p:sp>
        <p:nvSpPr>
          <p:cNvPr id="284" name="Google Shape;284;p21"/>
          <p:cNvSpPr txBox="1"/>
          <p:nvPr/>
        </p:nvSpPr>
        <p:spPr>
          <a:xfrm>
            <a:off x="7631925" y="3311069"/>
            <a:ext cx="1371600" cy="19050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5500">
                <a:solidFill>
                  <a:schemeClr val="accent4"/>
                </a:solidFill>
                <a:latin typeface="DM Serif Display"/>
                <a:ea typeface="DM Serif Display"/>
                <a:cs typeface="DM Serif Display"/>
                <a:sym typeface="DM Serif Display"/>
              </a:rPr>
              <a:t>X</a:t>
            </a:r>
            <a:endParaRPr sz="15500">
              <a:solidFill>
                <a:schemeClr val="accent4"/>
              </a:solidFill>
              <a:latin typeface="DM Serif Display"/>
              <a:ea typeface="DM Serif Display"/>
              <a:cs typeface="DM Serif Display"/>
              <a:sym typeface="DM Serif Display"/>
            </a:endParaRPr>
          </a:p>
        </p:txBody>
      </p:sp>
      <p:grpSp>
        <p:nvGrpSpPr>
          <p:cNvPr id="285" name="Google Shape;285;p21"/>
          <p:cNvGrpSpPr/>
          <p:nvPr/>
        </p:nvGrpSpPr>
        <p:grpSpPr>
          <a:xfrm rot="-2700000">
            <a:off x="8632075" y="2949001"/>
            <a:ext cx="335402" cy="335226"/>
            <a:chOff x="-4030775" y="413625"/>
            <a:chExt cx="88425" cy="88425"/>
          </a:xfrm>
        </p:grpSpPr>
        <p:sp>
          <p:nvSpPr>
            <p:cNvPr id="286" name="Google Shape;286;p21"/>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2"/>
                </a:solidFill>
              </a:endParaRPr>
            </a:p>
          </p:txBody>
        </p:sp>
        <p:sp>
          <p:nvSpPr>
            <p:cNvPr id="287" name="Google Shape;287;p21"/>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2"/>
                </a:solidFill>
              </a:endParaRPr>
            </a:p>
          </p:txBody>
        </p:sp>
      </p:grpSp>
      <p:grpSp>
        <p:nvGrpSpPr>
          <p:cNvPr id="288" name="Google Shape;288;p21"/>
          <p:cNvGrpSpPr/>
          <p:nvPr/>
        </p:nvGrpSpPr>
        <p:grpSpPr>
          <a:xfrm>
            <a:off x="6781947" y="110119"/>
            <a:ext cx="335405" cy="335228"/>
            <a:chOff x="-4030775" y="413625"/>
            <a:chExt cx="88425" cy="88425"/>
          </a:xfrm>
        </p:grpSpPr>
        <p:sp>
          <p:nvSpPr>
            <p:cNvPr id="289" name="Google Shape;289;p21"/>
            <p:cNvSpPr/>
            <p:nvPr/>
          </p:nvSpPr>
          <p:spPr>
            <a:xfrm>
              <a:off x="-3986575" y="413625"/>
              <a:ext cx="25" cy="88425"/>
            </a:xfrm>
            <a:custGeom>
              <a:avLst/>
              <a:gdLst/>
              <a:ahLst/>
              <a:cxnLst/>
              <a:rect l="l" t="t" r="r" b="b"/>
              <a:pathLst>
                <a:path w="1" h="3537" fill="none" extrusionOk="0">
                  <a:moveTo>
                    <a:pt x="1" y="0"/>
                  </a:moveTo>
                  <a:lnTo>
                    <a:pt x="1" y="3536"/>
                  </a:lnTo>
                </a:path>
              </a:pathLst>
            </a:custGeom>
            <a:solidFill>
              <a:schemeClr val="accent4"/>
            </a:solid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21"/>
            <p:cNvSpPr/>
            <p:nvPr/>
          </p:nvSpPr>
          <p:spPr>
            <a:xfrm>
              <a:off x="-4030775" y="457825"/>
              <a:ext cx="88425" cy="25"/>
            </a:xfrm>
            <a:custGeom>
              <a:avLst/>
              <a:gdLst/>
              <a:ahLst/>
              <a:cxnLst/>
              <a:rect l="l" t="t" r="r" b="b"/>
              <a:pathLst>
                <a:path w="3537" h="1" fill="none" extrusionOk="0">
                  <a:moveTo>
                    <a:pt x="3536" y="0"/>
                  </a:moveTo>
                  <a:lnTo>
                    <a:pt x="1" y="0"/>
                  </a:lnTo>
                </a:path>
              </a:pathLst>
            </a:custGeom>
            <a:solidFill>
              <a:schemeClr val="accent4"/>
            </a:solid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91" name="Google Shape;291;p21"/>
          <p:cNvSpPr txBox="1">
            <a:spLocks noGrp="1"/>
          </p:cNvSpPr>
          <p:nvPr>
            <p:ph type="subTitle" idx="1"/>
          </p:nvPr>
        </p:nvSpPr>
        <p:spPr>
          <a:xfrm>
            <a:off x="3008550" y="3601700"/>
            <a:ext cx="3126900" cy="694800"/>
          </a:xfrm>
          <a:prstGeom prst="rect">
            <a:avLst/>
          </a:prstGeom>
        </p:spPr>
        <p:txBody>
          <a:bodyPr spcFirstLastPara="1" wrap="square" lIns="91425" tIns="91425" rIns="91425" bIns="91425" anchor="ctr" anchorCtr="0">
            <a:noAutofit/>
          </a:bodyPr>
          <a:lstStyle>
            <a:lvl1pPr lvl="0" algn="ctr">
              <a:spcBef>
                <a:spcPts val="0"/>
              </a:spcBef>
              <a:spcAft>
                <a:spcPts val="0"/>
              </a:spcAft>
              <a:buSzPts val="1800"/>
              <a:buNone/>
              <a:defRPr/>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ig Title">
  <p:cSld name="BIG_NUMBER_2">
    <p:spTree>
      <p:nvGrpSpPr>
        <p:cNvPr id="1" name="Shape 292"/>
        <p:cNvGrpSpPr/>
        <p:nvPr/>
      </p:nvGrpSpPr>
      <p:grpSpPr>
        <a:xfrm>
          <a:off x="0" y="0"/>
          <a:ext cx="0" cy="0"/>
          <a:chOff x="0" y="0"/>
          <a:chExt cx="0" cy="0"/>
        </a:xfrm>
      </p:grpSpPr>
      <p:grpSp>
        <p:nvGrpSpPr>
          <p:cNvPr id="293" name="Google Shape;293;p22"/>
          <p:cNvGrpSpPr/>
          <p:nvPr/>
        </p:nvGrpSpPr>
        <p:grpSpPr>
          <a:xfrm>
            <a:off x="7894935" y="538569"/>
            <a:ext cx="335405" cy="335228"/>
            <a:chOff x="-4030775" y="413625"/>
            <a:chExt cx="88425" cy="88425"/>
          </a:xfrm>
        </p:grpSpPr>
        <p:sp>
          <p:nvSpPr>
            <p:cNvPr id="294" name="Google Shape;294;p22"/>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22"/>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6" name="Google Shape;296;p22"/>
          <p:cNvGrpSpPr/>
          <p:nvPr/>
        </p:nvGrpSpPr>
        <p:grpSpPr>
          <a:xfrm>
            <a:off x="1050272" y="3399919"/>
            <a:ext cx="335405" cy="335228"/>
            <a:chOff x="-4030775" y="413625"/>
            <a:chExt cx="88425" cy="88425"/>
          </a:xfrm>
        </p:grpSpPr>
        <p:sp>
          <p:nvSpPr>
            <p:cNvPr id="297" name="Google Shape;297;p22"/>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22"/>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9" name="Google Shape;299;p22"/>
          <p:cNvGrpSpPr/>
          <p:nvPr/>
        </p:nvGrpSpPr>
        <p:grpSpPr>
          <a:xfrm>
            <a:off x="4404297" y="4532557"/>
            <a:ext cx="335405" cy="335228"/>
            <a:chOff x="-4030775" y="413625"/>
            <a:chExt cx="88425" cy="88425"/>
          </a:xfrm>
        </p:grpSpPr>
        <p:sp>
          <p:nvSpPr>
            <p:cNvPr id="300" name="Google Shape;300;p22"/>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22"/>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2" name="Google Shape;302;p22"/>
          <p:cNvSpPr txBox="1">
            <a:spLocks noGrp="1"/>
          </p:cNvSpPr>
          <p:nvPr>
            <p:ph type="title"/>
          </p:nvPr>
        </p:nvSpPr>
        <p:spPr>
          <a:xfrm>
            <a:off x="2427000" y="1662150"/>
            <a:ext cx="4290000" cy="181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7200"/>
              <a:buNone/>
              <a:defRPr sz="6000"/>
            </a:lvl1pPr>
            <a:lvl2pPr lvl="1" algn="ctr" rtl="0">
              <a:spcBef>
                <a:spcPts val="0"/>
              </a:spcBef>
              <a:spcAft>
                <a:spcPts val="0"/>
              </a:spcAft>
              <a:buClr>
                <a:schemeClr val="dk1"/>
              </a:buClr>
              <a:buSzPts val="7200"/>
              <a:buNone/>
              <a:defRPr sz="7200">
                <a:solidFill>
                  <a:schemeClr val="dk1"/>
                </a:solidFill>
              </a:defRPr>
            </a:lvl2pPr>
            <a:lvl3pPr lvl="2" algn="ctr" rtl="0">
              <a:spcBef>
                <a:spcPts val="0"/>
              </a:spcBef>
              <a:spcAft>
                <a:spcPts val="0"/>
              </a:spcAft>
              <a:buClr>
                <a:schemeClr val="dk1"/>
              </a:buClr>
              <a:buSzPts val="7200"/>
              <a:buNone/>
              <a:defRPr sz="7200">
                <a:solidFill>
                  <a:schemeClr val="dk1"/>
                </a:solidFill>
              </a:defRPr>
            </a:lvl3pPr>
            <a:lvl4pPr lvl="3" algn="ctr" rtl="0">
              <a:spcBef>
                <a:spcPts val="0"/>
              </a:spcBef>
              <a:spcAft>
                <a:spcPts val="0"/>
              </a:spcAft>
              <a:buClr>
                <a:schemeClr val="dk1"/>
              </a:buClr>
              <a:buSzPts val="7200"/>
              <a:buNone/>
              <a:defRPr sz="7200">
                <a:solidFill>
                  <a:schemeClr val="dk1"/>
                </a:solidFill>
              </a:defRPr>
            </a:lvl4pPr>
            <a:lvl5pPr lvl="4" algn="ctr" rtl="0">
              <a:spcBef>
                <a:spcPts val="0"/>
              </a:spcBef>
              <a:spcAft>
                <a:spcPts val="0"/>
              </a:spcAft>
              <a:buClr>
                <a:schemeClr val="dk1"/>
              </a:buClr>
              <a:buSzPts val="7200"/>
              <a:buNone/>
              <a:defRPr sz="7200">
                <a:solidFill>
                  <a:schemeClr val="dk1"/>
                </a:solidFill>
              </a:defRPr>
            </a:lvl5pPr>
            <a:lvl6pPr lvl="5" algn="ctr" rtl="0">
              <a:spcBef>
                <a:spcPts val="0"/>
              </a:spcBef>
              <a:spcAft>
                <a:spcPts val="0"/>
              </a:spcAft>
              <a:buClr>
                <a:schemeClr val="dk1"/>
              </a:buClr>
              <a:buSzPts val="7200"/>
              <a:buNone/>
              <a:defRPr sz="7200">
                <a:solidFill>
                  <a:schemeClr val="dk1"/>
                </a:solidFill>
              </a:defRPr>
            </a:lvl6pPr>
            <a:lvl7pPr lvl="6" algn="ctr" rtl="0">
              <a:spcBef>
                <a:spcPts val="0"/>
              </a:spcBef>
              <a:spcAft>
                <a:spcPts val="0"/>
              </a:spcAft>
              <a:buClr>
                <a:schemeClr val="dk1"/>
              </a:buClr>
              <a:buSzPts val="7200"/>
              <a:buNone/>
              <a:defRPr sz="7200">
                <a:solidFill>
                  <a:schemeClr val="dk1"/>
                </a:solidFill>
              </a:defRPr>
            </a:lvl7pPr>
            <a:lvl8pPr lvl="7" algn="ctr" rtl="0">
              <a:spcBef>
                <a:spcPts val="0"/>
              </a:spcBef>
              <a:spcAft>
                <a:spcPts val="0"/>
              </a:spcAft>
              <a:buClr>
                <a:schemeClr val="dk1"/>
              </a:buClr>
              <a:buSzPts val="7200"/>
              <a:buNone/>
              <a:defRPr sz="7200">
                <a:solidFill>
                  <a:schemeClr val="dk1"/>
                </a:solidFill>
              </a:defRPr>
            </a:lvl8pPr>
            <a:lvl9pPr lvl="8" algn="ctr" rtl="0">
              <a:spcBef>
                <a:spcPts val="0"/>
              </a:spcBef>
              <a:spcAft>
                <a:spcPts val="0"/>
              </a:spcAft>
              <a:buClr>
                <a:schemeClr val="dk1"/>
              </a:buClr>
              <a:buSzPts val="7200"/>
              <a:buNone/>
              <a:defRPr sz="7200">
                <a:solidFill>
                  <a:schemeClr val="dk1"/>
                </a:solidFill>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3 Columns">
  <p:cSld name="BIG_NUMBER_1">
    <p:bg>
      <p:bgPr>
        <a:solidFill>
          <a:schemeClr val="accent5"/>
        </a:solidFill>
        <a:effectLst/>
      </p:bgPr>
    </p:bg>
    <p:spTree>
      <p:nvGrpSpPr>
        <p:cNvPr id="1" name="Shape 303"/>
        <p:cNvGrpSpPr/>
        <p:nvPr/>
      </p:nvGrpSpPr>
      <p:grpSpPr>
        <a:xfrm>
          <a:off x="0" y="0"/>
          <a:ext cx="0" cy="0"/>
          <a:chOff x="0" y="0"/>
          <a:chExt cx="0" cy="0"/>
        </a:xfrm>
      </p:grpSpPr>
      <p:sp>
        <p:nvSpPr>
          <p:cNvPr id="304" name="Google Shape;304;p23"/>
          <p:cNvSpPr/>
          <p:nvPr/>
        </p:nvSpPr>
        <p:spPr>
          <a:xfrm rot="10800000" flipH="1">
            <a:off x="0" y="-872668"/>
            <a:ext cx="5143276" cy="1752485"/>
          </a:xfrm>
          <a:custGeom>
            <a:avLst/>
            <a:gdLst/>
            <a:ahLst/>
            <a:cxnLst/>
            <a:rect l="l" t="t" r="r" b="b"/>
            <a:pathLst>
              <a:path w="208483" h="109479" extrusionOk="0">
                <a:moveTo>
                  <a:pt x="104241" y="0"/>
                </a:moveTo>
                <a:cubicBezTo>
                  <a:pt x="61044" y="0"/>
                  <a:pt x="22883" y="21616"/>
                  <a:pt x="0" y="54639"/>
                </a:cubicBezTo>
                <a:lnTo>
                  <a:pt x="0" y="109479"/>
                </a:lnTo>
                <a:lnTo>
                  <a:pt x="208482" y="109479"/>
                </a:lnTo>
                <a:lnTo>
                  <a:pt x="208482" y="54639"/>
                </a:lnTo>
                <a:cubicBezTo>
                  <a:pt x="185599" y="21616"/>
                  <a:pt x="147439" y="0"/>
                  <a:pt x="10424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23"/>
          <p:cNvSpPr/>
          <p:nvPr/>
        </p:nvSpPr>
        <p:spPr>
          <a:xfrm flipH="1">
            <a:off x="4000725" y="4263682"/>
            <a:ext cx="5143276" cy="1752485"/>
          </a:xfrm>
          <a:custGeom>
            <a:avLst/>
            <a:gdLst/>
            <a:ahLst/>
            <a:cxnLst/>
            <a:rect l="l" t="t" r="r" b="b"/>
            <a:pathLst>
              <a:path w="208483" h="109479" extrusionOk="0">
                <a:moveTo>
                  <a:pt x="104241" y="0"/>
                </a:moveTo>
                <a:cubicBezTo>
                  <a:pt x="61044" y="0"/>
                  <a:pt x="22883" y="21616"/>
                  <a:pt x="0" y="54639"/>
                </a:cubicBezTo>
                <a:lnTo>
                  <a:pt x="0" y="109479"/>
                </a:lnTo>
                <a:lnTo>
                  <a:pt x="208482" y="109479"/>
                </a:lnTo>
                <a:lnTo>
                  <a:pt x="208482" y="54639"/>
                </a:lnTo>
                <a:cubicBezTo>
                  <a:pt x="185599" y="21616"/>
                  <a:pt x="147439" y="0"/>
                  <a:pt x="1042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23"/>
          <p:cNvSpPr txBox="1">
            <a:spLocks noGrp="1"/>
          </p:cNvSpPr>
          <p:nvPr>
            <p:ph type="title"/>
          </p:nvPr>
        </p:nvSpPr>
        <p:spPr>
          <a:xfrm>
            <a:off x="701600" y="412250"/>
            <a:ext cx="7729200" cy="576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600"/>
            </a:lvl1pPr>
            <a:lvl2pPr lvl="1" algn="ctr" rtl="0">
              <a:spcBef>
                <a:spcPts val="0"/>
              </a:spcBef>
              <a:spcAft>
                <a:spcPts val="0"/>
              </a:spcAft>
              <a:buClr>
                <a:schemeClr val="dk1"/>
              </a:buClr>
              <a:buSzPts val="4800"/>
              <a:buNone/>
              <a:defRPr sz="4800">
                <a:solidFill>
                  <a:schemeClr val="dk1"/>
                </a:solidFill>
              </a:defRPr>
            </a:lvl2pPr>
            <a:lvl3pPr lvl="2" algn="ctr" rtl="0">
              <a:spcBef>
                <a:spcPts val="0"/>
              </a:spcBef>
              <a:spcAft>
                <a:spcPts val="0"/>
              </a:spcAft>
              <a:buClr>
                <a:schemeClr val="dk1"/>
              </a:buClr>
              <a:buSzPts val="4800"/>
              <a:buNone/>
              <a:defRPr sz="4800">
                <a:solidFill>
                  <a:schemeClr val="dk1"/>
                </a:solidFill>
              </a:defRPr>
            </a:lvl3pPr>
            <a:lvl4pPr lvl="3" algn="ctr" rtl="0">
              <a:spcBef>
                <a:spcPts val="0"/>
              </a:spcBef>
              <a:spcAft>
                <a:spcPts val="0"/>
              </a:spcAft>
              <a:buClr>
                <a:schemeClr val="dk1"/>
              </a:buClr>
              <a:buSzPts val="4800"/>
              <a:buNone/>
              <a:defRPr sz="4800">
                <a:solidFill>
                  <a:schemeClr val="dk1"/>
                </a:solidFill>
              </a:defRPr>
            </a:lvl4pPr>
            <a:lvl5pPr lvl="4" algn="ctr" rtl="0">
              <a:spcBef>
                <a:spcPts val="0"/>
              </a:spcBef>
              <a:spcAft>
                <a:spcPts val="0"/>
              </a:spcAft>
              <a:buClr>
                <a:schemeClr val="dk1"/>
              </a:buClr>
              <a:buSzPts val="4800"/>
              <a:buNone/>
              <a:defRPr sz="4800">
                <a:solidFill>
                  <a:schemeClr val="dk1"/>
                </a:solidFill>
              </a:defRPr>
            </a:lvl5pPr>
            <a:lvl6pPr lvl="5" algn="ctr" rtl="0">
              <a:spcBef>
                <a:spcPts val="0"/>
              </a:spcBef>
              <a:spcAft>
                <a:spcPts val="0"/>
              </a:spcAft>
              <a:buClr>
                <a:schemeClr val="dk1"/>
              </a:buClr>
              <a:buSzPts val="4800"/>
              <a:buNone/>
              <a:defRPr sz="4800">
                <a:solidFill>
                  <a:schemeClr val="dk1"/>
                </a:solidFill>
              </a:defRPr>
            </a:lvl6pPr>
            <a:lvl7pPr lvl="6" algn="ctr" rtl="0">
              <a:spcBef>
                <a:spcPts val="0"/>
              </a:spcBef>
              <a:spcAft>
                <a:spcPts val="0"/>
              </a:spcAft>
              <a:buClr>
                <a:schemeClr val="dk1"/>
              </a:buClr>
              <a:buSzPts val="4800"/>
              <a:buNone/>
              <a:defRPr sz="4800">
                <a:solidFill>
                  <a:schemeClr val="dk1"/>
                </a:solidFill>
              </a:defRPr>
            </a:lvl7pPr>
            <a:lvl8pPr lvl="7" algn="ctr" rtl="0">
              <a:spcBef>
                <a:spcPts val="0"/>
              </a:spcBef>
              <a:spcAft>
                <a:spcPts val="0"/>
              </a:spcAft>
              <a:buClr>
                <a:schemeClr val="dk1"/>
              </a:buClr>
              <a:buSzPts val="4800"/>
              <a:buNone/>
              <a:defRPr sz="4800">
                <a:solidFill>
                  <a:schemeClr val="dk1"/>
                </a:solidFill>
              </a:defRPr>
            </a:lvl8pPr>
            <a:lvl9pPr lvl="8" algn="ctr" rtl="0">
              <a:spcBef>
                <a:spcPts val="0"/>
              </a:spcBef>
              <a:spcAft>
                <a:spcPts val="0"/>
              </a:spcAft>
              <a:buClr>
                <a:schemeClr val="dk1"/>
              </a:buClr>
              <a:buSzPts val="4800"/>
              <a:buNone/>
              <a:defRPr sz="4800">
                <a:solidFill>
                  <a:schemeClr val="dk1"/>
                </a:solidFill>
              </a:defRPr>
            </a:lvl9pPr>
          </a:lstStyle>
          <a:p>
            <a:endParaRPr/>
          </a:p>
        </p:txBody>
      </p:sp>
      <p:grpSp>
        <p:nvGrpSpPr>
          <p:cNvPr id="307" name="Google Shape;307;p23"/>
          <p:cNvGrpSpPr/>
          <p:nvPr/>
        </p:nvGrpSpPr>
        <p:grpSpPr>
          <a:xfrm>
            <a:off x="8506085" y="2904394"/>
            <a:ext cx="335405" cy="335228"/>
            <a:chOff x="-4030775" y="413625"/>
            <a:chExt cx="88425" cy="88425"/>
          </a:xfrm>
        </p:grpSpPr>
        <p:sp>
          <p:nvSpPr>
            <p:cNvPr id="308" name="Google Shape;308;p23"/>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23"/>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0" name="Google Shape;310;p23"/>
          <p:cNvGrpSpPr/>
          <p:nvPr/>
        </p:nvGrpSpPr>
        <p:grpSpPr>
          <a:xfrm>
            <a:off x="1012172" y="1093632"/>
            <a:ext cx="335405" cy="335228"/>
            <a:chOff x="-4030775" y="413625"/>
            <a:chExt cx="88425" cy="88425"/>
          </a:xfrm>
        </p:grpSpPr>
        <p:sp>
          <p:nvSpPr>
            <p:cNvPr id="311" name="Google Shape;311;p23"/>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23"/>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3" name="Google Shape;313;p23"/>
          <p:cNvGrpSpPr/>
          <p:nvPr/>
        </p:nvGrpSpPr>
        <p:grpSpPr>
          <a:xfrm>
            <a:off x="3187997" y="4437307"/>
            <a:ext cx="335405" cy="335228"/>
            <a:chOff x="-4030775" y="413625"/>
            <a:chExt cx="88425" cy="88425"/>
          </a:xfrm>
        </p:grpSpPr>
        <p:sp>
          <p:nvSpPr>
            <p:cNvPr id="314" name="Google Shape;314;p23"/>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23"/>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16" name="Google Shape;316;p23"/>
          <p:cNvSpPr txBox="1">
            <a:spLocks noGrp="1"/>
          </p:cNvSpPr>
          <p:nvPr>
            <p:ph type="title" idx="2"/>
          </p:nvPr>
        </p:nvSpPr>
        <p:spPr>
          <a:xfrm>
            <a:off x="1202600" y="2853415"/>
            <a:ext cx="1787400" cy="420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800"/>
            </a:lvl1pPr>
            <a:lvl2pPr lvl="1" algn="ctr" rtl="0">
              <a:spcBef>
                <a:spcPts val="0"/>
              </a:spcBef>
              <a:spcAft>
                <a:spcPts val="0"/>
              </a:spcAft>
              <a:buClr>
                <a:schemeClr val="dk1"/>
              </a:buClr>
              <a:buSzPts val="1800"/>
              <a:buNone/>
              <a:defRPr sz="1800">
                <a:solidFill>
                  <a:schemeClr val="dk1"/>
                </a:solidFill>
              </a:defRPr>
            </a:lvl2pPr>
            <a:lvl3pPr lvl="2" algn="ctr" rtl="0">
              <a:spcBef>
                <a:spcPts val="0"/>
              </a:spcBef>
              <a:spcAft>
                <a:spcPts val="0"/>
              </a:spcAft>
              <a:buClr>
                <a:schemeClr val="dk1"/>
              </a:buClr>
              <a:buSzPts val="1800"/>
              <a:buNone/>
              <a:defRPr sz="1800">
                <a:solidFill>
                  <a:schemeClr val="dk1"/>
                </a:solidFill>
              </a:defRPr>
            </a:lvl3pPr>
            <a:lvl4pPr lvl="3" algn="ctr" rtl="0">
              <a:spcBef>
                <a:spcPts val="0"/>
              </a:spcBef>
              <a:spcAft>
                <a:spcPts val="0"/>
              </a:spcAft>
              <a:buClr>
                <a:schemeClr val="dk1"/>
              </a:buClr>
              <a:buSzPts val="1800"/>
              <a:buNone/>
              <a:defRPr sz="1800">
                <a:solidFill>
                  <a:schemeClr val="dk1"/>
                </a:solidFill>
              </a:defRPr>
            </a:lvl4pPr>
            <a:lvl5pPr lvl="4" algn="ctr" rtl="0">
              <a:spcBef>
                <a:spcPts val="0"/>
              </a:spcBef>
              <a:spcAft>
                <a:spcPts val="0"/>
              </a:spcAft>
              <a:buClr>
                <a:schemeClr val="dk1"/>
              </a:buClr>
              <a:buSzPts val="1800"/>
              <a:buNone/>
              <a:defRPr sz="1800">
                <a:solidFill>
                  <a:schemeClr val="dk1"/>
                </a:solidFill>
              </a:defRPr>
            </a:lvl5pPr>
            <a:lvl6pPr lvl="5" algn="ctr" rtl="0">
              <a:spcBef>
                <a:spcPts val="0"/>
              </a:spcBef>
              <a:spcAft>
                <a:spcPts val="0"/>
              </a:spcAft>
              <a:buClr>
                <a:schemeClr val="dk1"/>
              </a:buClr>
              <a:buSzPts val="1800"/>
              <a:buNone/>
              <a:defRPr sz="1800">
                <a:solidFill>
                  <a:schemeClr val="dk1"/>
                </a:solidFill>
              </a:defRPr>
            </a:lvl6pPr>
            <a:lvl7pPr lvl="6" algn="ctr" rtl="0">
              <a:spcBef>
                <a:spcPts val="0"/>
              </a:spcBef>
              <a:spcAft>
                <a:spcPts val="0"/>
              </a:spcAft>
              <a:buClr>
                <a:schemeClr val="dk1"/>
              </a:buClr>
              <a:buSzPts val="1800"/>
              <a:buNone/>
              <a:defRPr sz="1800">
                <a:solidFill>
                  <a:schemeClr val="dk1"/>
                </a:solidFill>
              </a:defRPr>
            </a:lvl7pPr>
            <a:lvl8pPr lvl="7" algn="ctr" rtl="0">
              <a:spcBef>
                <a:spcPts val="0"/>
              </a:spcBef>
              <a:spcAft>
                <a:spcPts val="0"/>
              </a:spcAft>
              <a:buClr>
                <a:schemeClr val="dk1"/>
              </a:buClr>
              <a:buSzPts val="1800"/>
              <a:buNone/>
              <a:defRPr sz="1800">
                <a:solidFill>
                  <a:schemeClr val="dk1"/>
                </a:solidFill>
              </a:defRPr>
            </a:lvl8pPr>
            <a:lvl9pPr lvl="8" algn="ctr" rtl="0">
              <a:spcBef>
                <a:spcPts val="0"/>
              </a:spcBef>
              <a:spcAft>
                <a:spcPts val="0"/>
              </a:spcAft>
              <a:buClr>
                <a:schemeClr val="dk1"/>
              </a:buClr>
              <a:buSzPts val="1800"/>
              <a:buNone/>
              <a:defRPr sz="1800">
                <a:solidFill>
                  <a:schemeClr val="dk1"/>
                </a:solidFill>
              </a:defRPr>
            </a:lvl9pPr>
          </a:lstStyle>
          <a:p>
            <a:endParaRPr/>
          </a:p>
        </p:txBody>
      </p:sp>
      <p:sp>
        <p:nvSpPr>
          <p:cNvPr id="317" name="Google Shape;317;p23"/>
          <p:cNvSpPr txBox="1">
            <a:spLocks noGrp="1"/>
          </p:cNvSpPr>
          <p:nvPr>
            <p:ph type="subTitle" idx="1"/>
          </p:nvPr>
        </p:nvSpPr>
        <p:spPr>
          <a:xfrm>
            <a:off x="1115600" y="3301825"/>
            <a:ext cx="1961400" cy="67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300"/>
              <a:buNone/>
              <a:defRPr sz="1400">
                <a:latin typeface="Montserrat Medium"/>
                <a:ea typeface="Montserrat Medium"/>
                <a:cs typeface="Montserrat Medium"/>
                <a:sym typeface="Montserrat Medium"/>
              </a:defRPr>
            </a:lvl1pPr>
            <a:lvl2pPr lvl="1" algn="ctr" rtl="0">
              <a:lnSpc>
                <a:spcPct val="100000"/>
              </a:lnSpc>
              <a:spcBef>
                <a:spcPts val="0"/>
              </a:spcBef>
              <a:spcAft>
                <a:spcPts val="0"/>
              </a:spcAft>
              <a:buSzPts val="1300"/>
              <a:buNone/>
              <a:defRPr sz="1300"/>
            </a:lvl2pPr>
            <a:lvl3pPr lvl="2" algn="ctr" rtl="0">
              <a:lnSpc>
                <a:spcPct val="100000"/>
              </a:lnSpc>
              <a:spcBef>
                <a:spcPts val="0"/>
              </a:spcBef>
              <a:spcAft>
                <a:spcPts val="0"/>
              </a:spcAft>
              <a:buSzPts val="1300"/>
              <a:buNone/>
              <a:defRPr sz="1300"/>
            </a:lvl3pPr>
            <a:lvl4pPr lvl="3" algn="ctr" rtl="0">
              <a:lnSpc>
                <a:spcPct val="100000"/>
              </a:lnSpc>
              <a:spcBef>
                <a:spcPts val="0"/>
              </a:spcBef>
              <a:spcAft>
                <a:spcPts val="0"/>
              </a:spcAft>
              <a:buSzPts val="1300"/>
              <a:buNone/>
              <a:defRPr sz="1300"/>
            </a:lvl4pPr>
            <a:lvl5pPr lvl="4" algn="ctr" rtl="0">
              <a:lnSpc>
                <a:spcPct val="100000"/>
              </a:lnSpc>
              <a:spcBef>
                <a:spcPts val="0"/>
              </a:spcBef>
              <a:spcAft>
                <a:spcPts val="0"/>
              </a:spcAft>
              <a:buSzPts val="1300"/>
              <a:buNone/>
              <a:defRPr sz="1300"/>
            </a:lvl5pPr>
            <a:lvl6pPr lvl="5" algn="ctr" rtl="0">
              <a:lnSpc>
                <a:spcPct val="100000"/>
              </a:lnSpc>
              <a:spcBef>
                <a:spcPts val="0"/>
              </a:spcBef>
              <a:spcAft>
                <a:spcPts val="0"/>
              </a:spcAft>
              <a:buSzPts val="1300"/>
              <a:buNone/>
              <a:defRPr sz="1300"/>
            </a:lvl6pPr>
            <a:lvl7pPr lvl="6" algn="ctr" rtl="0">
              <a:lnSpc>
                <a:spcPct val="100000"/>
              </a:lnSpc>
              <a:spcBef>
                <a:spcPts val="0"/>
              </a:spcBef>
              <a:spcAft>
                <a:spcPts val="0"/>
              </a:spcAft>
              <a:buSzPts val="1300"/>
              <a:buNone/>
              <a:defRPr sz="1300"/>
            </a:lvl7pPr>
            <a:lvl8pPr lvl="7" algn="ctr" rtl="0">
              <a:lnSpc>
                <a:spcPct val="100000"/>
              </a:lnSpc>
              <a:spcBef>
                <a:spcPts val="0"/>
              </a:spcBef>
              <a:spcAft>
                <a:spcPts val="0"/>
              </a:spcAft>
              <a:buSzPts val="1300"/>
              <a:buNone/>
              <a:defRPr sz="1300"/>
            </a:lvl8pPr>
            <a:lvl9pPr lvl="8" algn="ctr" rtl="0">
              <a:lnSpc>
                <a:spcPct val="100000"/>
              </a:lnSpc>
              <a:spcBef>
                <a:spcPts val="0"/>
              </a:spcBef>
              <a:spcAft>
                <a:spcPts val="0"/>
              </a:spcAft>
              <a:buSzPts val="1300"/>
              <a:buNone/>
              <a:defRPr sz="1300"/>
            </a:lvl9pPr>
          </a:lstStyle>
          <a:p>
            <a:endParaRPr/>
          </a:p>
        </p:txBody>
      </p:sp>
      <p:sp>
        <p:nvSpPr>
          <p:cNvPr id="318" name="Google Shape;318;p23"/>
          <p:cNvSpPr txBox="1">
            <a:spLocks noGrp="1"/>
          </p:cNvSpPr>
          <p:nvPr>
            <p:ph type="title" idx="3"/>
          </p:nvPr>
        </p:nvSpPr>
        <p:spPr>
          <a:xfrm>
            <a:off x="3678300" y="2853339"/>
            <a:ext cx="1787400" cy="420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800"/>
            </a:lvl1pPr>
            <a:lvl2pPr lvl="1" algn="ctr" rtl="0">
              <a:spcBef>
                <a:spcPts val="0"/>
              </a:spcBef>
              <a:spcAft>
                <a:spcPts val="0"/>
              </a:spcAft>
              <a:buClr>
                <a:schemeClr val="dk1"/>
              </a:buClr>
              <a:buSzPts val="1800"/>
              <a:buNone/>
              <a:defRPr sz="1800">
                <a:solidFill>
                  <a:schemeClr val="dk1"/>
                </a:solidFill>
              </a:defRPr>
            </a:lvl2pPr>
            <a:lvl3pPr lvl="2" algn="ctr" rtl="0">
              <a:spcBef>
                <a:spcPts val="0"/>
              </a:spcBef>
              <a:spcAft>
                <a:spcPts val="0"/>
              </a:spcAft>
              <a:buClr>
                <a:schemeClr val="dk1"/>
              </a:buClr>
              <a:buSzPts val="1800"/>
              <a:buNone/>
              <a:defRPr sz="1800">
                <a:solidFill>
                  <a:schemeClr val="dk1"/>
                </a:solidFill>
              </a:defRPr>
            </a:lvl3pPr>
            <a:lvl4pPr lvl="3" algn="ctr" rtl="0">
              <a:spcBef>
                <a:spcPts val="0"/>
              </a:spcBef>
              <a:spcAft>
                <a:spcPts val="0"/>
              </a:spcAft>
              <a:buClr>
                <a:schemeClr val="dk1"/>
              </a:buClr>
              <a:buSzPts val="1800"/>
              <a:buNone/>
              <a:defRPr sz="1800">
                <a:solidFill>
                  <a:schemeClr val="dk1"/>
                </a:solidFill>
              </a:defRPr>
            </a:lvl4pPr>
            <a:lvl5pPr lvl="4" algn="ctr" rtl="0">
              <a:spcBef>
                <a:spcPts val="0"/>
              </a:spcBef>
              <a:spcAft>
                <a:spcPts val="0"/>
              </a:spcAft>
              <a:buClr>
                <a:schemeClr val="dk1"/>
              </a:buClr>
              <a:buSzPts val="1800"/>
              <a:buNone/>
              <a:defRPr sz="1800">
                <a:solidFill>
                  <a:schemeClr val="dk1"/>
                </a:solidFill>
              </a:defRPr>
            </a:lvl5pPr>
            <a:lvl6pPr lvl="5" algn="ctr" rtl="0">
              <a:spcBef>
                <a:spcPts val="0"/>
              </a:spcBef>
              <a:spcAft>
                <a:spcPts val="0"/>
              </a:spcAft>
              <a:buClr>
                <a:schemeClr val="dk1"/>
              </a:buClr>
              <a:buSzPts val="1800"/>
              <a:buNone/>
              <a:defRPr sz="1800">
                <a:solidFill>
                  <a:schemeClr val="dk1"/>
                </a:solidFill>
              </a:defRPr>
            </a:lvl6pPr>
            <a:lvl7pPr lvl="6" algn="ctr" rtl="0">
              <a:spcBef>
                <a:spcPts val="0"/>
              </a:spcBef>
              <a:spcAft>
                <a:spcPts val="0"/>
              </a:spcAft>
              <a:buClr>
                <a:schemeClr val="dk1"/>
              </a:buClr>
              <a:buSzPts val="1800"/>
              <a:buNone/>
              <a:defRPr sz="1800">
                <a:solidFill>
                  <a:schemeClr val="dk1"/>
                </a:solidFill>
              </a:defRPr>
            </a:lvl7pPr>
            <a:lvl8pPr lvl="7" algn="ctr" rtl="0">
              <a:spcBef>
                <a:spcPts val="0"/>
              </a:spcBef>
              <a:spcAft>
                <a:spcPts val="0"/>
              </a:spcAft>
              <a:buClr>
                <a:schemeClr val="dk1"/>
              </a:buClr>
              <a:buSzPts val="1800"/>
              <a:buNone/>
              <a:defRPr sz="1800">
                <a:solidFill>
                  <a:schemeClr val="dk1"/>
                </a:solidFill>
              </a:defRPr>
            </a:lvl8pPr>
            <a:lvl9pPr lvl="8" algn="ctr" rtl="0">
              <a:spcBef>
                <a:spcPts val="0"/>
              </a:spcBef>
              <a:spcAft>
                <a:spcPts val="0"/>
              </a:spcAft>
              <a:buClr>
                <a:schemeClr val="dk1"/>
              </a:buClr>
              <a:buSzPts val="1800"/>
              <a:buNone/>
              <a:defRPr sz="1800">
                <a:solidFill>
                  <a:schemeClr val="dk1"/>
                </a:solidFill>
              </a:defRPr>
            </a:lvl9pPr>
          </a:lstStyle>
          <a:p>
            <a:endParaRPr/>
          </a:p>
        </p:txBody>
      </p:sp>
      <p:sp>
        <p:nvSpPr>
          <p:cNvPr id="319" name="Google Shape;319;p23"/>
          <p:cNvSpPr txBox="1">
            <a:spLocks noGrp="1"/>
          </p:cNvSpPr>
          <p:nvPr>
            <p:ph type="title" idx="4"/>
          </p:nvPr>
        </p:nvSpPr>
        <p:spPr>
          <a:xfrm>
            <a:off x="6154000" y="2853339"/>
            <a:ext cx="1787400" cy="420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800"/>
            </a:lvl1pPr>
            <a:lvl2pPr lvl="1" algn="ctr" rtl="0">
              <a:spcBef>
                <a:spcPts val="0"/>
              </a:spcBef>
              <a:spcAft>
                <a:spcPts val="0"/>
              </a:spcAft>
              <a:buClr>
                <a:schemeClr val="dk1"/>
              </a:buClr>
              <a:buSzPts val="1800"/>
              <a:buNone/>
              <a:defRPr sz="1800">
                <a:solidFill>
                  <a:schemeClr val="dk1"/>
                </a:solidFill>
              </a:defRPr>
            </a:lvl2pPr>
            <a:lvl3pPr lvl="2" algn="ctr" rtl="0">
              <a:spcBef>
                <a:spcPts val="0"/>
              </a:spcBef>
              <a:spcAft>
                <a:spcPts val="0"/>
              </a:spcAft>
              <a:buClr>
                <a:schemeClr val="dk1"/>
              </a:buClr>
              <a:buSzPts val="1800"/>
              <a:buNone/>
              <a:defRPr sz="1800">
                <a:solidFill>
                  <a:schemeClr val="dk1"/>
                </a:solidFill>
              </a:defRPr>
            </a:lvl3pPr>
            <a:lvl4pPr lvl="3" algn="ctr" rtl="0">
              <a:spcBef>
                <a:spcPts val="0"/>
              </a:spcBef>
              <a:spcAft>
                <a:spcPts val="0"/>
              </a:spcAft>
              <a:buClr>
                <a:schemeClr val="dk1"/>
              </a:buClr>
              <a:buSzPts val="1800"/>
              <a:buNone/>
              <a:defRPr sz="1800">
                <a:solidFill>
                  <a:schemeClr val="dk1"/>
                </a:solidFill>
              </a:defRPr>
            </a:lvl4pPr>
            <a:lvl5pPr lvl="4" algn="ctr" rtl="0">
              <a:spcBef>
                <a:spcPts val="0"/>
              </a:spcBef>
              <a:spcAft>
                <a:spcPts val="0"/>
              </a:spcAft>
              <a:buClr>
                <a:schemeClr val="dk1"/>
              </a:buClr>
              <a:buSzPts val="1800"/>
              <a:buNone/>
              <a:defRPr sz="1800">
                <a:solidFill>
                  <a:schemeClr val="dk1"/>
                </a:solidFill>
              </a:defRPr>
            </a:lvl5pPr>
            <a:lvl6pPr lvl="5" algn="ctr" rtl="0">
              <a:spcBef>
                <a:spcPts val="0"/>
              </a:spcBef>
              <a:spcAft>
                <a:spcPts val="0"/>
              </a:spcAft>
              <a:buClr>
                <a:schemeClr val="dk1"/>
              </a:buClr>
              <a:buSzPts val="1800"/>
              <a:buNone/>
              <a:defRPr sz="1800">
                <a:solidFill>
                  <a:schemeClr val="dk1"/>
                </a:solidFill>
              </a:defRPr>
            </a:lvl6pPr>
            <a:lvl7pPr lvl="6" algn="ctr" rtl="0">
              <a:spcBef>
                <a:spcPts val="0"/>
              </a:spcBef>
              <a:spcAft>
                <a:spcPts val="0"/>
              </a:spcAft>
              <a:buClr>
                <a:schemeClr val="dk1"/>
              </a:buClr>
              <a:buSzPts val="1800"/>
              <a:buNone/>
              <a:defRPr sz="1800">
                <a:solidFill>
                  <a:schemeClr val="dk1"/>
                </a:solidFill>
              </a:defRPr>
            </a:lvl7pPr>
            <a:lvl8pPr lvl="7" algn="ctr" rtl="0">
              <a:spcBef>
                <a:spcPts val="0"/>
              </a:spcBef>
              <a:spcAft>
                <a:spcPts val="0"/>
              </a:spcAft>
              <a:buClr>
                <a:schemeClr val="dk1"/>
              </a:buClr>
              <a:buSzPts val="1800"/>
              <a:buNone/>
              <a:defRPr sz="1800">
                <a:solidFill>
                  <a:schemeClr val="dk1"/>
                </a:solidFill>
              </a:defRPr>
            </a:lvl8pPr>
            <a:lvl9pPr lvl="8" algn="ctr" rtl="0">
              <a:spcBef>
                <a:spcPts val="0"/>
              </a:spcBef>
              <a:spcAft>
                <a:spcPts val="0"/>
              </a:spcAft>
              <a:buClr>
                <a:schemeClr val="dk1"/>
              </a:buClr>
              <a:buSzPts val="1800"/>
              <a:buNone/>
              <a:defRPr sz="1800">
                <a:solidFill>
                  <a:schemeClr val="dk1"/>
                </a:solidFill>
              </a:defRPr>
            </a:lvl9pPr>
          </a:lstStyle>
          <a:p>
            <a:endParaRPr/>
          </a:p>
        </p:txBody>
      </p:sp>
      <p:sp>
        <p:nvSpPr>
          <p:cNvPr id="320" name="Google Shape;320;p23"/>
          <p:cNvSpPr txBox="1">
            <a:spLocks noGrp="1"/>
          </p:cNvSpPr>
          <p:nvPr>
            <p:ph type="subTitle" idx="5"/>
          </p:nvPr>
        </p:nvSpPr>
        <p:spPr>
          <a:xfrm>
            <a:off x="3591300" y="3301825"/>
            <a:ext cx="1961400" cy="67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300"/>
              <a:buNone/>
              <a:defRPr sz="1400">
                <a:latin typeface="Montserrat Medium"/>
                <a:ea typeface="Montserrat Medium"/>
                <a:cs typeface="Montserrat Medium"/>
                <a:sym typeface="Montserrat Medium"/>
              </a:defRPr>
            </a:lvl1pPr>
            <a:lvl2pPr lvl="1" algn="ctr" rtl="0">
              <a:lnSpc>
                <a:spcPct val="100000"/>
              </a:lnSpc>
              <a:spcBef>
                <a:spcPts val="0"/>
              </a:spcBef>
              <a:spcAft>
                <a:spcPts val="0"/>
              </a:spcAft>
              <a:buSzPts val="1300"/>
              <a:buNone/>
              <a:defRPr sz="1300"/>
            </a:lvl2pPr>
            <a:lvl3pPr lvl="2" algn="ctr" rtl="0">
              <a:lnSpc>
                <a:spcPct val="100000"/>
              </a:lnSpc>
              <a:spcBef>
                <a:spcPts val="0"/>
              </a:spcBef>
              <a:spcAft>
                <a:spcPts val="0"/>
              </a:spcAft>
              <a:buSzPts val="1300"/>
              <a:buNone/>
              <a:defRPr sz="1300"/>
            </a:lvl3pPr>
            <a:lvl4pPr lvl="3" algn="ctr" rtl="0">
              <a:lnSpc>
                <a:spcPct val="100000"/>
              </a:lnSpc>
              <a:spcBef>
                <a:spcPts val="0"/>
              </a:spcBef>
              <a:spcAft>
                <a:spcPts val="0"/>
              </a:spcAft>
              <a:buSzPts val="1300"/>
              <a:buNone/>
              <a:defRPr sz="1300"/>
            </a:lvl4pPr>
            <a:lvl5pPr lvl="4" algn="ctr" rtl="0">
              <a:lnSpc>
                <a:spcPct val="100000"/>
              </a:lnSpc>
              <a:spcBef>
                <a:spcPts val="0"/>
              </a:spcBef>
              <a:spcAft>
                <a:spcPts val="0"/>
              </a:spcAft>
              <a:buSzPts val="1300"/>
              <a:buNone/>
              <a:defRPr sz="1300"/>
            </a:lvl5pPr>
            <a:lvl6pPr lvl="5" algn="ctr" rtl="0">
              <a:lnSpc>
                <a:spcPct val="100000"/>
              </a:lnSpc>
              <a:spcBef>
                <a:spcPts val="0"/>
              </a:spcBef>
              <a:spcAft>
                <a:spcPts val="0"/>
              </a:spcAft>
              <a:buSzPts val="1300"/>
              <a:buNone/>
              <a:defRPr sz="1300"/>
            </a:lvl6pPr>
            <a:lvl7pPr lvl="6" algn="ctr" rtl="0">
              <a:lnSpc>
                <a:spcPct val="100000"/>
              </a:lnSpc>
              <a:spcBef>
                <a:spcPts val="0"/>
              </a:spcBef>
              <a:spcAft>
                <a:spcPts val="0"/>
              </a:spcAft>
              <a:buSzPts val="1300"/>
              <a:buNone/>
              <a:defRPr sz="1300"/>
            </a:lvl7pPr>
            <a:lvl8pPr lvl="7" algn="ctr" rtl="0">
              <a:lnSpc>
                <a:spcPct val="100000"/>
              </a:lnSpc>
              <a:spcBef>
                <a:spcPts val="0"/>
              </a:spcBef>
              <a:spcAft>
                <a:spcPts val="0"/>
              </a:spcAft>
              <a:buSzPts val="1300"/>
              <a:buNone/>
              <a:defRPr sz="1300"/>
            </a:lvl8pPr>
            <a:lvl9pPr lvl="8" algn="ctr" rtl="0">
              <a:lnSpc>
                <a:spcPct val="100000"/>
              </a:lnSpc>
              <a:spcBef>
                <a:spcPts val="0"/>
              </a:spcBef>
              <a:spcAft>
                <a:spcPts val="0"/>
              </a:spcAft>
              <a:buSzPts val="1300"/>
              <a:buNone/>
              <a:defRPr sz="1300"/>
            </a:lvl9pPr>
          </a:lstStyle>
          <a:p>
            <a:endParaRPr/>
          </a:p>
        </p:txBody>
      </p:sp>
      <p:sp>
        <p:nvSpPr>
          <p:cNvPr id="321" name="Google Shape;321;p23"/>
          <p:cNvSpPr txBox="1">
            <a:spLocks noGrp="1"/>
          </p:cNvSpPr>
          <p:nvPr>
            <p:ph type="subTitle" idx="6"/>
          </p:nvPr>
        </p:nvSpPr>
        <p:spPr>
          <a:xfrm>
            <a:off x="6067000" y="3301825"/>
            <a:ext cx="1961400" cy="67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300"/>
              <a:buNone/>
              <a:defRPr sz="1400">
                <a:latin typeface="Montserrat Medium"/>
                <a:ea typeface="Montserrat Medium"/>
                <a:cs typeface="Montserrat Medium"/>
                <a:sym typeface="Montserrat Medium"/>
              </a:defRPr>
            </a:lvl1pPr>
            <a:lvl2pPr lvl="1" algn="ctr" rtl="0">
              <a:lnSpc>
                <a:spcPct val="100000"/>
              </a:lnSpc>
              <a:spcBef>
                <a:spcPts val="0"/>
              </a:spcBef>
              <a:spcAft>
                <a:spcPts val="0"/>
              </a:spcAft>
              <a:buSzPts val="1300"/>
              <a:buNone/>
              <a:defRPr sz="1300"/>
            </a:lvl2pPr>
            <a:lvl3pPr lvl="2" algn="ctr" rtl="0">
              <a:lnSpc>
                <a:spcPct val="100000"/>
              </a:lnSpc>
              <a:spcBef>
                <a:spcPts val="0"/>
              </a:spcBef>
              <a:spcAft>
                <a:spcPts val="0"/>
              </a:spcAft>
              <a:buSzPts val="1300"/>
              <a:buNone/>
              <a:defRPr sz="1300"/>
            </a:lvl3pPr>
            <a:lvl4pPr lvl="3" algn="ctr" rtl="0">
              <a:lnSpc>
                <a:spcPct val="100000"/>
              </a:lnSpc>
              <a:spcBef>
                <a:spcPts val="0"/>
              </a:spcBef>
              <a:spcAft>
                <a:spcPts val="0"/>
              </a:spcAft>
              <a:buSzPts val="1300"/>
              <a:buNone/>
              <a:defRPr sz="1300"/>
            </a:lvl4pPr>
            <a:lvl5pPr lvl="4" algn="ctr" rtl="0">
              <a:lnSpc>
                <a:spcPct val="100000"/>
              </a:lnSpc>
              <a:spcBef>
                <a:spcPts val="0"/>
              </a:spcBef>
              <a:spcAft>
                <a:spcPts val="0"/>
              </a:spcAft>
              <a:buSzPts val="1300"/>
              <a:buNone/>
              <a:defRPr sz="1300"/>
            </a:lvl5pPr>
            <a:lvl6pPr lvl="5" algn="ctr" rtl="0">
              <a:lnSpc>
                <a:spcPct val="100000"/>
              </a:lnSpc>
              <a:spcBef>
                <a:spcPts val="0"/>
              </a:spcBef>
              <a:spcAft>
                <a:spcPts val="0"/>
              </a:spcAft>
              <a:buSzPts val="1300"/>
              <a:buNone/>
              <a:defRPr sz="1300"/>
            </a:lvl6pPr>
            <a:lvl7pPr lvl="6" algn="ctr" rtl="0">
              <a:lnSpc>
                <a:spcPct val="100000"/>
              </a:lnSpc>
              <a:spcBef>
                <a:spcPts val="0"/>
              </a:spcBef>
              <a:spcAft>
                <a:spcPts val="0"/>
              </a:spcAft>
              <a:buSzPts val="1300"/>
              <a:buNone/>
              <a:defRPr sz="1300"/>
            </a:lvl7pPr>
            <a:lvl8pPr lvl="7" algn="ctr" rtl="0">
              <a:lnSpc>
                <a:spcPct val="100000"/>
              </a:lnSpc>
              <a:spcBef>
                <a:spcPts val="0"/>
              </a:spcBef>
              <a:spcAft>
                <a:spcPts val="0"/>
              </a:spcAft>
              <a:buSzPts val="1300"/>
              <a:buNone/>
              <a:defRPr sz="1300"/>
            </a:lvl8pPr>
            <a:lvl9pPr lvl="8" algn="ctr" rtl="0">
              <a:lnSpc>
                <a:spcPct val="100000"/>
              </a:lnSpc>
              <a:spcBef>
                <a:spcPts val="0"/>
              </a:spcBef>
              <a:spcAft>
                <a:spcPts val="0"/>
              </a:spcAft>
              <a:buSzPts val="1300"/>
              <a:buNone/>
              <a:defRPr sz="1300"/>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6 Columns">
  <p:cSld name="BIG_NUMBER_1_1_2">
    <p:bg>
      <p:bgPr>
        <a:solidFill>
          <a:schemeClr val="accent5"/>
        </a:solidFill>
        <a:effectLst/>
      </p:bgPr>
    </p:bg>
    <p:spTree>
      <p:nvGrpSpPr>
        <p:cNvPr id="1" name="Shape 363"/>
        <p:cNvGrpSpPr/>
        <p:nvPr/>
      </p:nvGrpSpPr>
      <p:grpSpPr>
        <a:xfrm>
          <a:off x="0" y="0"/>
          <a:ext cx="0" cy="0"/>
          <a:chOff x="0" y="0"/>
          <a:chExt cx="0" cy="0"/>
        </a:xfrm>
      </p:grpSpPr>
      <p:sp>
        <p:nvSpPr>
          <p:cNvPr id="364" name="Google Shape;364;p26"/>
          <p:cNvSpPr txBox="1">
            <a:spLocks noGrp="1"/>
          </p:cNvSpPr>
          <p:nvPr>
            <p:ph type="title"/>
          </p:nvPr>
        </p:nvSpPr>
        <p:spPr>
          <a:xfrm>
            <a:off x="1507400" y="1909251"/>
            <a:ext cx="1787400" cy="420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800"/>
            </a:lvl1pPr>
            <a:lvl2pPr lvl="1" algn="ctr" rtl="0">
              <a:spcBef>
                <a:spcPts val="0"/>
              </a:spcBef>
              <a:spcAft>
                <a:spcPts val="0"/>
              </a:spcAft>
              <a:buClr>
                <a:schemeClr val="dk1"/>
              </a:buClr>
              <a:buSzPts val="1800"/>
              <a:buNone/>
              <a:defRPr sz="1800">
                <a:solidFill>
                  <a:schemeClr val="dk1"/>
                </a:solidFill>
              </a:defRPr>
            </a:lvl2pPr>
            <a:lvl3pPr lvl="2" algn="ctr" rtl="0">
              <a:spcBef>
                <a:spcPts val="0"/>
              </a:spcBef>
              <a:spcAft>
                <a:spcPts val="0"/>
              </a:spcAft>
              <a:buClr>
                <a:schemeClr val="dk1"/>
              </a:buClr>
              <a:buSzPts val="1800"/>
              <a:buNone/>
              <a:defRPr sz="1800">
                <a:solidFill>
                  <a:schemeClr val="dk1"/>
                </a:solidFill>
              </a:defRPr>
            </a:lvl3pPr>
            <a:lvl4pPr lvl="3" algn="ctr" rtl="0">
              <a:spcBef>
                <a:spcPts val="0"/>
              </a:spcBef>
              <a:spcAft>
                <a:spcPts val="0"/>
              </a:spcAft>
              <a:buClr>
                <a:schemeClr val="dk1"/>
              </a:buClr>
              <a:buSzPts val="1800"/>
              <a:buNone/>
              <a:defRPr sz="1800">
                <a:solidFill>
                  <a:schemeClr val="dk1"/>
                </a:solidFill>
              </a:defRPr>
            </a:lvl4pPr>
            <a:lvl5pPr lvl="4" algn="ctr" rtl="0">
              <a:spcBef>
                <a:spcPts val="0"/>
              </a:spcBef>
              <a:spcAft>
                <a:spcPts val="0"/>
              </a:spcAft>
              <a:buClr>
                <a:schemeClr val="dk1"/>
              </a:buClr>
              <a:buSzPts val="1800"/>
              <a:buNone/>
              <a:defRPr sz="1800">
                <a:solidFill>
                  <a:schemeClr val="dk1"/>
                </a:solidFill>
              </a:defRPr>
            </a:lvl5pPr>
            <a:lvl6pPr lvl="5" algn="ctr" rtl="0">
              <a:spcBef>
                <a:spcPts val="0"/>
              </a:spcBef>
              <a:spcAft>
                <a:spcPts val="0"/>
              </a:spcAft>
              <a:buClr>
                <a:schemeClr val="dk1"/>
              </a:buClr>
              <a:buSzPts val="1800"/>
              <a:buNone/>
              <a:defRPr sz="1800">
                <a:solidFill>
                  <a:schemeClr val="dk1"/>
                </a:solidFill>
              </a:defRPr>
            </a:lvl6pPr>
            <a:lvl7pPr lvl="6" algn="ctr" rtl="0">
              <a:spcBef>
                <a:spcPts val="0"/>
              </a:spcBef>
              <a:spcAft>
                <a:spcPts val="0"/>
              </a:spcAft>
              <a:buClr>
                <a:schemeClr val="dk1"/>
              </a:buClr>
              <a:buSzPts val="1800"/>
              <a:buNone/>
              <a:defRPr sz="1800">
                <a:solidFill>
                  <a:schemeClr val="dk1"/>
                </a:solidFill>
              </a:defRPr>
            </a:lvl7pPr>
            <a:lvl8pPr lvl="7" algn="ctr" rtl="0">
              <a:spcBef>
                <a:spcPts val="0"/>
              </a:spcBef>
              <a:spcAft>
                <a:spcPts val="0"/>
              </a:spcAft>
              <a:buClr>
                <a:schemeClr val="dk1"/>
              </a:buClr>
              <a:buSzPts val="1800"/>
              <a:buNone/>
              <a:defRPr sz="1800">
                <a:solidFill>
                  <a:schemeClr val="dk1"/>
                </a:solidFill>
              </a:defRPr>
            </a:lvl8pPr>
            <a:lvl9pPr lvl="8" algn="ctr" rtl="0">
              <a:spcBef>
                <a:spcPts val="0"/>
              </a:spcBef>
              <a:spcAft>
                <a:spcPts val="0"/>
              </a:spcAft>
              <a:buClr>
                <a:schemeClr val="dk1"/>
              </a:buClr>
              <a:buSzPts val="1800"/>
              <a:buNone/>
              <a:defRPr sz="1800">
                <a:solidFill>
                  <a:schemeClr val="dk1"/>
                </a:solidFill>
              </a:defRPr>
            </a:lvl9pPr>
          </a:lstStyle>
          <a:p>
            <a:endParaRPr/>
          </a:p>
        </p:txBody>
      </p:sp>
      <p:sp>
        <p:nvSpPr>
          <p:cNvPr id="365" name="Google Shape;365;p26"/>
          <p:cNvSpPr txBox="1">
            <a:spLocks noGrp="1"/>
          </p:cNvSpPr>
          <p:nvPr>
            <p:ph type="subTitle" idx="1"/>
          </p:nvPr>
        </p:nvSpPr>
        <p:spPr>
          <a:xfrm>
            <a:off x="1440950" y="2337672"/>
            <a:ext cx="1920300" cy="67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300"/>
              <a:buNone/>
              <a:defRPr sz="1300">
                <a:latin typeface="Montserrat Medium"/>
                <a:ea typeface="Montserrat Medium"/>
                <a:cs typeface="Montserrat Medium"/>
                <a:sym typeface="Montserrat Medium"/>
              </a:defRPr>
            </a:lvl1pPr>
            <a:lvl2pPr lvl="1" algn="ctr" rtl="0">
              <a:lnSpc>
                <a:spcPct val="100000"/>
              </a:lnSpc>
              <a:spcBef>
                <a:spcPts val="0"/>
              </a:spcBef>
              <a:spcAft>
                <a:spcPts val="0"/>
              </a:spcAft>
              <a:buSzPts val="1300"/>
              <a:buNone/>
              <a:defRPr sz="1300"/>
            </a:lvl2pPr>
            <a:lvl3pPr lvl="2" algn="ctr" rtl="0">
              <a:lnSpc>
                <a:spcPct val="100000"/>
              </a:lnSpc>
              <a:spcBef>
                <a:spcPts val="0"/>
              </a:spcBef>
              <a:spcAft>
                <a:spcPts val="0"/>
              </a:spcAft>
              <a:buSzPts val="1300"/>
              <a:buNone/>
              <a:defRPr sz="1300"/>
            </a:lvl3pPr>
            <a:lvl4pPr lvl="3" algn="ctr" rtl="0">
              <a:lnSpc>
                <a:spcPct val="100000"/>
              </a:lnSpc>
              <a:spcBef>
                <a:spcPts val="0"/>
              </a:spcBef>
              <a:spcAft>
                <a:spcPts val="0"/>
              </a:spcAft>
              <a:buSzPts val="1300"/>
              <a:buNone/>
              <a:defRPr sz="1300"/>
            </a:lvl4pPr>
            <a:lvl5pPr lvl="4" algn="ctr" rtl="0">
              <a:lnSpc>
                <a:spcPct val="100000"/>
              </a:lnSpc>
              <a:spcBef>
                <a:spcPts val="0"/>
              </a:spcBef>
              <a:spcAft>
                <a:spcPts val="0"/>
              </a:spcAft>
              <a:buSzPts val="1300"/>
              <a:buNone/>
              <a:defRPr sz="1300"/>
            </a:lvl5pPr>
            <a:lvl6pPr lvl="5" algn="ctr" rtl="0">
              <a:lnSpc>
                <a:spcPct val="100000"/>
              </a:lnSpc>
              <a:spcBef>
                <a:spcPts val="0"/>
              </a:spcBef>
              <a:spcAft>
                <a:spcPts val="0"/>
              </a:spcAft>
              <a:buSzPts val="1300"/>
              <a:buNone/>
              <a:defRPr sz="1300"/>
            </a:lvl6pPr>
            <a:lvl7pPr lvl="6" algn="ctr" rtl="0">
              <a:lnSpc>
                <a:spcPct val="100000"/>
              </a:lnSpc>
              <a:spcBef>
                <a:spcPts val="0"/>
              </a:spcBef>
              <a:spcAft>
                <a:spcPts val="0"/>
              </a:spcAft>
              <a:buSzPts val="1300"/>
              <a:buNone/>
              <a:defRPr sz="1300"/>
            </a:lvl7pPr>
            <a:lvl8pPr lvl="7" algn="ctr" rtl="0">
              <a:lnSpc>
                <a:spcPct val="100000"/>
              </a:lnSpc>
              <a:spcBef>
                <a:spcPts val="0"/>
              </a:spcBef>
              <a:spcAft>
                <a:spcPts val="0"/>
              </a:spcAft>
              <a:buSzPts val="1300"/>
              <a:buNone/>
              <a:defRPr sz="1300"/>
            </a:lvl8pPr>
            <a:lvl9pPr lvl="8" algn="ctr" rtl="0">
              <a:lnSpc>
                <a:spcPct val="100000"/>
              </a:lnSpc>
              <a:spcBef>
                <a:spcPts val="0"/>
              </a:spcBef>
              <a:spcAft>
                <a:spcPts val="0"/>
              </a:spcAft>
              <a:buSzPts val="1300"/>
              <a:buNone/>
              <a:defRPr sz="1300"/>
            </a:lvl9pPr>
          </a:lstStyle>
          <a:p>
            <a:endParaRPr/>
          </a:p>
        </p:txBody>
      </p:sp>
      <p:sp>
        <p:nvSpPr>
          <p:cNvPr id="366" name="Google Shape;366;p26"/>
          <p:cNvSpPr txBox="1">
            <a:spLocks noGrp="1"/>
          </p:cNvSpPr>
          <p:nvPr>
            <p:ph type="title" idx="2"/>
          </p:nvPr>
        </p:nvSpPr>
        <p:spPr>
          <a:xfrm>
            <a:off x="3682900" y="1909175"/>
            <a:ext cx="1787400" cy="420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800"/>
            </a:lvl1pPr>
            <a:lvl2pPr lvl="1" algn="ctr" rtl="0">
              <a:spcBef>
                <a:spcPts val="0"/>
              </a:spcBef>
              <a:spcAft>
                <a:spcPts val="0"/>
              </a:spcAft>
              <a:buClr>
                <a:schemeClr val="dk1"/>
              </a:buClr>
              <a:buSzPts val="1800"/>
              <a:buNone/>
              <a:defRPr sz="1800">
                <a:solidFill>
                  <a:schemeClr val="dk1"/>
                </a:solidFill>
              </a:defRPr>
            </a:lvl2pPr>
            <a:lvl3pPr lvl="2" algn="ctr" rtl="0">
              <a:spcBef>
                <a:spcPts val="0"/>
              </a:spcBef>
              <a:spcAft>
                <a:spcPts val="0"/>
              </a:spcAft>
              <a:buClr>
                <a:schemeClr val="dk1"/>
              </a:buClr>
              <a:buSzPts val="1800"/>
              <a:buNone/>
              <a:defRPr sz="1800">
                <a:solidFill>
                  <a:schemeClr val="dk1"/>
                </a:solidFill>
              </a:defRPr>
            </a:lvl3pPr>
            <a:lvl4pPr lvl="3" algn="ctr" rtl="0">
              <a:spcBef>
                <a:spcPts val="0"/>
              </a:spcBef>
              <a:spcAft>
                <a:spcPts val="0"/>
              </a:spcAft>
              <a:buClr>
                <a:schemeClr val="dk1"/>
              </a:buClr>
              <a:buSzPts val="1800"/>
              <a:buNone/>
              <a:defRPr sz="1800">
                <a:solidFill>
                  <a:schemeClr val="dk1"/>
                </a:solidFill>
              </a:defRPr>
            </a:lvl4pPr>
            <a:lvl5pPr lvl="4" algn="ctr" rtl="0">
              <a:spcBef>
                <a:spcPts val="0"/>
              </a:spcBef>
              <a:spcAft>
                <a:spcPts val="0"/>
              </a:spcAft>
              <a:buClr>
                <a:schemeClr val="dk1"/>
              </a:buClr>
              <a:buSzPts val="1800"/>
              <a:buNone/>
              <a:defRPr sz="1800">
                <a:solidFill>
                  <a:schemeClr val="dk1"/>
                </a:solidFill>
              </a:defRPr>
            </a:lvl5pPr>
            <a:lvl6pPr lvl="5" algn="ctr" rtl="0">
              <a:spcBef>
                <a:spcPts val="0"/>
              </a:spcBef>
              <a:spcAft>
                <a:spcPts val="0"/>
              </a:spcAft>
              <a:buClr>
                <a:schemeClr val="dk1"/>
              </a:buClr>
              <a:buSzPts val="1800"/>
              <a:buNone/>
              <a:defRPr sz="1800">
                <a:solidFill>
                  <a:schemeClr val="dk1"/>
                </a:solidFill>
              </a:defRPr>
            </a:lvl6pPr>
            <a:lvl7pPr lvl="6" algn="ctr" rtl="0">
              <a:spcBef>
                <a:spcPts val="0"/>
              </a:spcBef>
              <a:spcAft>
                <a:spcPts val="0"/>
              </a:spcAft>
              <a:buClr>
                <a:schemeClr val="dk1"/>
              </a:buClr>
              <a:buSzPts val="1800"/>
              <a:buNone/>
              <a:defRPr sz="1800">
                <a:solidFill>
                  <a:schemeClr val="dk1"/>
                </a:solidFill>
              </a:defRPr>
            </a:lvl7pPr>
            <a:lvl8pPr lvl="7" algn="ctr" rtl="0">
              <a:spcBef>
                <a:spcPts val="0"/>
              </a:spcBef>
              <a:spcAft>
                <a:spcPts val="0"/>
              </a:spcAft>
              <a:buClr>
                <a:schemeClr val="dk1"/>
              </a:buClr>
              <a:buSzPts val="1800"/>
              <a:buNone/>
              <a:defRPr sz="1800">
                <a:solidFill>
                  <a:schemeClr val="dk1"/>
                </a:solidFill>
              </a:defRPr>
            </a:lvl8pPr>
            <a:lvl9pPr lvl="8" algn="ctr" rtl="0">
              <a:spcBef>
                <a:spcPts val="0"/>
              </a:spcBef>
              <a:spcAft>
                <a:spcPts val="0"/>
              </a:spcAft>
              <a:buClr>
                <a:schemeClr val="dk1"/>
              </a:buClr>
              <a:buSzPts val="1800"/>
              <a:buNone/>
              <a:defRPr sz="1800">
                <a:solidFill>
                  <a:schemeClr val="dk1"/>
                </a:solidFill>
              </a:defRPr>
            </a:lvl9pPr>
          </a:lstStyle>
          <a:p>
            <a:endParaRPr/>
          </a:p>
        </p:txBody>
      </p:sp>
      <p:sp>
        <p:nvSpPr>
          <p:cNvPr id="367" name="Google Shape;367;p26"/>
          <p:cNvSpPr txBox="1">
            <a:spLocks noGrp="1"/>
          </p:cNvSpPr>
          <p:nvPr>
            <p:ph type="title" idx="3"/>
          </p:nvPr>
        </p:nvSpPr>
        <p:spPr>
          <a:xfrm>
            <a:off x="5849200" y="1909175"/>
            <a:ext cx="1787400" cy="420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800"/>
            </a:lvl1pPr>
            <a:lvl2pPr lvl="1" algn="ctr" rtl="0">
              <a:spcBef>
                <a:spcPts val="0"/>
              </a:spcBef>
              <a:spcAft>
                <a:spcPts val="0"/>
              </a:spcAft>
              <a:buClr>
                <a:schemeClr val="dk1"/>
              </a:buClr>
              <a:buSzPts val="1800"/>
              <a:buNone/>
              <a:defRPr sz="1800">
                <a:solidFill>
                  <a:schemeClr val="dk1"/>
                </a:solidFill>
              </a:defRPr>
            </a:lvl2pPr>
            <a:lvl3pPr lvl="2" algn="ctr" rtl="0">
              <a:spcBef>
                <a:spcPts val="0"/>
              </a:spcBef>
              <a:spcAft>
                <a:spcPts val="0"/>
              </a:spcAft>
              <a:buClr>
                <a:schemeClr val="dk1"/>
              </a:buClr>
              <a:buSzPts val="1800"/>
              <a:buNone/>
              <a:defRPr sz="1800">
                <a:solidFill>
                  <a:schemeClr val="dk1"/>
                </a:solidFill>
              </a:defRPr>
            </a:lvl3pPr>
            <a:lvl4pPr lvl="3" algn="ctr" rtl="0">
              <a:spcBef>
                <a:spcPts val="0"/>
              </a:spcBef>
              <a:spcAft>
                <a:spcPts val="0"/>
              </a:spcAft>
              <a:buClr>
                <a:schemeClr val="dk1"/>
              </a:buClr>
              <a:buSzPts val="1800"/>
              <a:buNone/>
              <a:defRPr sz="1800">
                <a:solidFill>
                  <a:schemeClr val="dk1"/>
                </a:solidFill>
              </a:defRPr>
            </a:lvl4pPr>
            <a:lvl5pPr lvl="4" algn="ctr" rtl="0">
              <a:spcBef>
                <a:spcPts val="0"/>
              </a:spcBef>
              <a:spcAft>
                <a:spcPts val="0"/>
              </a:spcAft>
              <a:buClr>
                <a:schemeClr val="dk1"/>
              </a:buClr>
              <a:buSzPts val="1800"/>
              <a:buNone/>
              <a:defRPr sz="1800">
                <a:solidFill>
                  <a:schemeClr val="dk1"/>
                </a:solidFill>
              </a:defRPr>
            </a:lvl5pPr>
            <a:lvl6pPr lvl="5" algn="ctr" rtl="0">
              <a:spcBef>
                <a:spcPts val="0"/>
              </a:spcBef>
              <a:spcAft>
                <a:spcPts val="0"/>
              </a:spcAft>
              <a:buClr>
                <a:schemeClr val="dk1"/>
              </a:buClr>
              <a:buSzPts val="1800"/>
              <a:buNone/>
              <a:defRPr sz="1800">
                <a:solidFill>
                  <a:schemeClr val="dk1"/>
                </a:solidFill>
              </a:defRPr>
            </a:lvl6pPr>
            <a:lvl7pPr lvl="6" algn="ctr" rtl="0">
              <a:spcBef>
                <a:spcPts val="0"/>
              </a:spcBef>
              <a:spcAft>
                <a:spcPts val="0"/>
              </a:spcAft>
              <a:buClr>
                <a:schemeClr val="dk1"/>
              </a:buClr>
              <a:buSzPts val="1800"/>
              <a:buNone/>
              <a:defRPr sz="1800">
                <a:solidFill>
                  <a:schemeClr val="dk1"/>
                </a:solidFill>
              </a:defRPr>
            </a:lvl7pPr>
            <a:lvl8pPr lvl="7" algn="ctr" rtl="0">
              <a:spcBef>
                <a:spcPts val="0"/>
              </a:spcBef>
              <a:spcAft>
                <a:spcPts val="0"/>
              </a:spcAft>
              <a:buClr>
                <a:schemeClr val="dk1"/>
              </a:buClr>
              <a:buSzPts val="1800"/>
              <a:buNone/>
              <a:defRPr sz="1800">
                <a:solidFill>
                  <a:schemeClr val="dk1"/>
                </a:solidFill>
              </a:defRPr>
            </a:lvl8pPr>
            <a:lvl9pPr lvl="8" algn="ctr" rtl="0">
              <a:spcBef>
                <a:spcPts val="0"/>
              </a:spcBef>
              <a:spcAft>
                <a:spcPts val="0"/>
              </a:spcAft>
              <a:buClr>
                <a:schemeClr val="dk1"/>
              </a:buClr>
              <a:buSzPts val="1800"/>
              <a:buNone/>
              <a:defRPr sz="1800">
                <a:solidFill>
                  <a:schemeClr val="dk1"/>
                </a:solidFill>
              </a:defRPr>
            </a:lvl9pPr>
          </a:lstStyle>
          <a:p>
            <a:endParaRPr/>
          </a:p>
        </p:txBody>
      </p:sp>
      <p:sp>
        <p:nvSpPr>
          <p:cNvPr id="368" name="Google Shape;368;p26"/>
          <p:cNvSpPr txBox="1">
            <a:spLocks noGrp="1"/>
          </p:cNvSpPr>
          <p:nvPr>
            <p:ph type="subTitle" idx="4"/>
          </p:nvPr>
        </p:nvSpPr>
        <p:spPr>
          <a:xfrm>
            <a:off x="3616450" y="2337672"/>
            <a:ext cx="1920300" cy="67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300"/>
              <a:buNone/>
              <a:defRPr sz="1300">
                <a:latin typeface="Montserrat Medium"/>
                <a:ea typeface="Montserrat Medium"/>
                <a:cs typeface="Montserrat Medium"/>
                <a:sym typeface="Montserrat Medium"/>
              </a:defRPr>
            </a:lvl1pPr>
            <a:lvl2pPr lvl="1" algn="ctr" rtl="0">
              <a:lnSpc>
                <a:spcPct val="100000"/>
              </a:lnSpc>
              <a:spcBef>
                <a:spcPts val="0"/>
              </a:spcBef>
              <a:spcAft>
                <a:spcPts val="0"/>
              </a:spcAft>
              <a:buSzPts val="1300"/>
              <a:buNone/>
              <a:defRPr sz="1300"/>
            </a:lvl2pPr>
            <a:lvl3pPr lvl="2" algn="ctr" rtl="0">
              <a:lnSpc>
                <a:spcPct val="100000"/>
              </a:lnSpc>
              <a:spcBef>
                <a:spcPts val="0"/>
              </a:spcBef>
              <a:spcAft>
                <a:spcPts val="0"/>
              </a:spcAft>
              <a:buSzPts val="1300"/>
              <a:buNone/>
              <a:defRPr sz="1300"/>
            </a:lvl3pPr>
            <a:lvl4pPr lvl="3" algn="ctr" rtl="0">
              <a:lnSpc>
                <a:spcPct val="100000"/>
              </a:lnSpc>
              <a:spcBef>
                <a:spcPts val="0"/>
              </a:spcBef>
              <a:spcAft>
                <a:spcPts val="0"/>
              </a:spcAft>
              <a:buSzPts val="1300"/>
              <a:buNone/>
              <a:defRPr sz="1300"/>
            </a:lvl4pPr>
            <a:lvl5pPr lvl="4" algn="ctr" rtl="0">
              <a:lnSpc>
                <a:spcPct val="100000"/>
              </a:lnSpc>
              <a:spcBef>
                <a:spcPts val="0"/>
              </a:spcBef>
              <a:spcAft>
                <a:spcPts val="0"/>
              </a:spcAft>
              <a:buSzPts val="1300"/>
              <a:buNone/>
              <a:defRPr sz="1300"/>
            </a:lvl5pPr>
            <a:lvl6pPr lvl="5" algn="ctr" rtl="0">
              <a:lnSpc>
                <a:spcPct val="100000"/>
              </a:lnSpc>
              <a:spcBef>
                <a:spcPts val="0"/>
              </a:spcBef>
              <a:spcAft>
                <a:spcPts val="0"/>
              </a:spcAft>
              <a:buSzPts val="1300"/>
              <a:buNone/>
              <a:defRPr sz="1300"/>
            </a:lvl6pPr>
            <a:lvl7pPr lvl="6" algn="ctr" rtl="0">
              <a:lnSpc>
                <a:spcPct val="100000"/>
              </a:lnSpc>
              <a:spcBef>
                <a:spcPts val="0"/>
              </a:spcBef>
              <a:spcAft>
                <a:spcPts val="0"/>
              </a:spcAft>
              <a:buSzPts val="1300"/>
              <a:buNone/>
              <a:defRPr sz="1300"/>
            </a:lvl7pPr>
            <a:lvl8pPr lvl="7" algn="ctr" rtl="0">
              <a:lnSpc>
                <a:spcPct val="100000"/>
              </a:lnSpc>
              <a:spcBef>
                <a:spcPts val="0"/>
              </a:spcBef>
              <a:spcAft>
                <a:spcPts val="0"/>
              </a:spcAft>
              <a:buSzPts val="1300"/>
              <a:buNone/>
              <a:defRPr sz="1300"/>
            </a:lvl8pPr>
            <a:lvl9pPr lvl="8" algn="ctr" rtl="0">
              <a:lnSpc>
                <a:spcPct val="100000"/>
              </a:lnSpc>
              <a:spcBef>
                <a:spcPts val="0"/>
              </a:spcBef>
              <a:spcAft>
                <a:spcPts val="0"/>
              </a:spcAft>
              <a:buSzPts val="1300"/>
              <a:buNone/>
              <a:defRPr sz="1300"/>
            </a:lvl9pPr>
          </a:lstStyle>
          <a:p>
            <a:endParaRPr/>
          </a:p>
        </p:txBody>
      </p:sp>
      <p:sp>
        <p:nvSpPr>
          <p:cNvPr id="369" name="Google Shape;369;p26"/>
          <p:cNvSpPr txBox="1">
            <a:spLocks noGrp="1"/>
          </p:cNvSpPr>
          <p:nvPr>
            <p:ph type="subTitle" idx="5"/>
          </p:nvPr>
        </p:nvSpPr>
        <p:spPr>
          <a:xfrm>
            <a:off x="5782750" y="2337672"/>
            <a:ext cx="1920300" cy="67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300"/>
              <a:buNone/>
              <a:defRPr sz="1300">
                <a:latin typeface="Montserrat Medium"/>
                <a:ea typeface="Montserrat Medium"/>
                <a:cs typeface="Montserrat Medium"/>
                <a:sym typeface="Montserrat Medium"/>
              </a:defRPr>
            </a:lvl1pPr>
            <a:lvl2pPr lvl="1" algn="ctr" rtl="0">
              <a:lnSpc>
                <a:spcPct val="100000"/>
              </a:lnSpc>
              <a:spcBef>
                <a:spcPts val="0"/>
              </a:spcBef>
              <a:spcAft>
                <a:spcPts val="0"/>
              </a:spcAft>
              <a:buSzPts val="1300"/>
              <a:buNone/>
              <a:defRPr sz="1300"/>
            </a:lvl2pPr>
            <a:lvl3pPr lvl="2" algn="ctr" rtl="0">
              <a:lnSpc>
                <a:spcPct val="100000"/>
              </a:lnSpc>
              <a:spcBef>
                <a:spcPts val="0"/>
              </a:spcBef>
              <a:spcAft>
                <a:spcPts val="0"/>
              </a:spcAft>
              <a:buSzPts val="1300"/>
              <a:buNone/>
              <a:defRPr sz="1300"/>
            </a:lvl3pPr>
            <a:lvl4pPr lvl="3" algn="ctr" rtl="0">
              <a:lnSpc>
                <a:spcPct val="100000"/>
              </a:lnSpc>
              <a:spcBef>
                <a:spcPts val="0"/>
              </a:spcBef>
              <a:spcAft>
                <a:spcPts val="0"/>
              </a:spcAft>
              <a:buSzPts val="1300"/>
              <a:buNone/>
              <a:defRPr sz="1300"/>
            </a:lvl4pPr>
            <a:lvl5pPr lvl="4" algn="ctr" rtl="0">
              <a:lnSpc>
                <a:spcPct val="100000"/>
              </a:lnSpc>
              <a:spcBef>
                <a:spcPts val="0"/>
              </a:spcBef>
              <a:spcAft>
                <a:spcPts val="0"/>
              </a:spcAft>
              <a:buSzPts val="1300"/>
              <a:buNone/>
              <a:defRPr sz="1300"/>
            </a:lvl5pPr>
            <a:lvl6pPr lvl="5" algn="ctr" rtl="0">
              <a:lnSpc>
                <a:spcPct val="100000"/>
              </a:lnSpc>
              <a:spcBef>
                <a:spcPts val="0"/>
              </a:spcBef>
              <a:spcAft>
                <a:spcPts val="0"/>
              </a:spcAft>
              <a:buSzPts val="1300"/>
              <a:buNone/>
              <a:defRPr sz="1300"/>
            </a:lvl6pPr>
            <a:lvl7pPr lvl="6" algn="ctr" rtl="0">
              <a:lnSpc>
                <a:spcPct val="100000"/>
              </a:lnSpc>
              <a:spcBef>
                <a:spcPts val="0"/>
              </a:spcBef>
              <a:spcAft>
                <a:spcPts val="0"/>
              </a:spcAft>
              <a:buSzPts val="1300"/>
              <a:buNone/>
              <a:defRPr sz="1300"/>
            </a:lvl7pPr>
            <a:lvl8pPr lvl="7" algn="ctr" rtl="0">
              <a:lnSpc>
                <a:spcPct val="100000"/>
              </a:lnSpc>
              <a:spcBef>
                <a:spcPts val="0"/>
              </a:spcBef>
              <a:spcAft>
                <a:spcPts val="0"/>
              </a:spcAft>
              <a:buSzPts val="1300"/>
              <a:buNone/>
              <a:defRPr sz="1300"/>
            </a:lvl8pPr>
            <a:lvl9pPr lvl="8" algn="ctr" rtl="0">
              <a:lnSpc>
                <a:spcPct val="100000"/>
              </a:lnSpc>
              <a:spcBef>
                <a:spcPts val="0"/>
              </a:spcBef>
              <a:spcAft>
                <a:spcPts val="0"/>
              </a:spcAft>
              <a:buSzPts val="1300"/>
              <a:buNone/>
              <a:defRPr sz="1300"/>
            </a:lvl9pPr>
          </a:lstStyle>
          <a:p>
            <a:endParaRPr/>
          </a:p>
        </p:txBody>
      </p:sp>
      <p:sp>
        <p:nvSpPr>
          <p:cNvPr id="370" name="Google Shape;370;p26"/>
          <p:cNvSpPr txBox="1">
            <a:spLocks noGrp="1"/>
          </p:cNvSpPr>
          <p:nvPr>
            <p:ph type="title" idx="6"/>
          </p:nvPr>
        </p:nvSpPr>
        <p:spPr>
          <a:xfrm>
            <a:off x="1507400" y="3738051"/>
            <a:ext cx="1787400" cy="420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800"/>
            </a:lvl1pPr>
            <a:lvl2pPr lvl="1" algn="ctr" rtl="0">
              <a:spcBef>
                <a:spcPts val="0"/>
              </a:spcBef>
              <a:spcAft>
                <a:spcPts val="0"/>
              </a:spcAft>
              <a:buClr>
                <a:schemeClr val="dk1"/>
              </a:buClr>
              <a:buSzPts val="1800"/>
              <a:buNone/>
              <a:defRPr sz="1800">
                <a:solidFill>
                  <a:schemeClr val="dk1"/>
                </a:solidFill>
              </a:defRPr>
            </a:lvl2pPr>
            <a:lvl3pPr lvl="2" algn="ctr" rtl="0">
              <a:spcBef>
                <a:spcPts val="0"/>
              </a:spcBef>
              <a:spcAft>
                <a:spcPts val="0"/>
              </a:spcAft>
              <a:buClr>
                <a:schemeClr val="dk1"/>
              </a:buClr>
              <a:buSzPts val="1800"/>
              <a:buNone/>
              <a:defRPr sz="1800">
                <a:solidFill>
                  <a:schemeClr val="dk1"/>
                </a:solidFill>
              </a:defRPr>
            </a:lvl3pPr>
            <a:lvl4pPr lvl="3" algn="ctr" rtl="0">
              <a:spcBef>
                <a:spcPts val="0"/>
              </a:spcBef>
              <a:spcAft>
                <a:spcPts val="0"/>
              </a:spcAft>
              <a:buClr>
                <a:schemeClr val="dk1"/>
              </a:buClr>
              <a:buSzPts val="1800"/>
              <a:buNone/>
              <a:defRPr sz="1800">
                <a:solidFill>
                  <a:schemeClr val="dk1"/>
                </a:solidFill>
              </a:defRPr>
            </a:lvl4pPr>
            <a:lvl5pPr lvl="4" algn="ctr" rtl="0">
              <a:spcBef>
                <a:spcPts val="0"/>
              </a:spcBef>
              <a:spcAft>
                <a:spcPts val="0"/>
              </a:spcAft>
              <a:buClr>
                <a:schemeClr val="dk1"/>
              </a:buClr>
              <a:buSzPts val="1800"/>
              <a:buNone/>
              <a:defRPr sz="1800">
                <a:solidFill>
                  <a:schemeClr val="dk1"/>
                </a:solidFill>
              </a:defRPr>
            </a:lvl5pPr>
            <a:lvl6pPr lvl="5" algn="ctr" rtl="0">
              <a:spcBef>
                <a:spcPts val="0"/>
              </a:spcBef>
              <a:spcAft>
                <a:spcPts val="0"/>
              </a:spcAft>
              <a:buClr>
                <a:schemeClr val="dk1"/>
              </a:buClr>
              <a:buSzPts val="1800"/>
              <a:buNone/>
              <a:defRPr sz="1800">
                <a:solidFill>
                  <a:schemeClr val="dk1"/>
                </a:solidFill>
              </a:defRPr>
            </a:lvl6pPr>
            <a:lvl7pPr lvl="6" algn="ctr" rtl="0">
              <a:spcBef>
                <a:spcPts val="0"/>
              </a:spcBef>
              <a:spcAft>
                <a:spcPts val="0"/>
              </a:spcAft>
              <a:buClr>
                <a:schemeClr val="dk1"/>
              </a:buClr>
              <a:buSzPts val="1800"/>
              <a:buNone/>
              <a:defRPr sz="1800">
                <a:solidFill>
                  <a:schemeClr val="dk1"/>
                </a:solidFill>
              </a:defRPr>
            </a:lvl7pPr>
            <a:lvl8pPr lvl="7" algn="ctr" rtl="0">
              <a:spcBef>
                <a:spcPts val="0"/>
              </a:spcBef>
              <a:spcAft>
                <a:spcPts val="0"/>
              </a:spcAft>
              <a:buClr>
                <a:schemeClr val="dk1"/>
              </a:buClr>
              <a:buSzPts val="1800"/>
              <a:buNone/>
              <a:defRPr sz="1800">
                <a:solidFill>
                  <a:schemeClr val="dk1"/>
                </a:solidFill>
              </a:defRPr>
            </a:lvl8pPr>
            <a:lvl9pPr lvl="8" algn="ctr" rtl="0">
              <a:spcBef>
                <a:spcPts val="0"/>
              </a:spcBef>
              <a:spcAft>
                <a:spcPts val="0"/>
              </a:spcAft>
              <a:buClr>
                <a:schemeClr val="dk1"/>
              </a:buClr>
              <a:buSzPts val="1800"/>
              <a:buNone/>
              <a:defRPr sz="1800">
                <a:solidFill>
                  <a:schemeClr val="dk1"/>
                </a:solidFill>
              </a:defRPr>
            </a:lvl9pPr>
          </a:lstStyle>
          <a:p>
            <a:endParaRPr/>
          </a:p>
        </p:txBody>
      </p:sp>
      <p:sp>
        <p:nvSpPr>
          <p:cNvPr id="371" name="Google Shape;371;p26"/>
          <p:cNvSpPr txBox="1">
            <a:spLocks noGrp="1"/>
          </p:cNvSpPr>
          <p:nvPr>
            <p:ph type="subTitle" idx="7"/>
          </p:nvPr>
        </p:nvSpPr>
        <p:spPr>
          <a:xfrm>
            <a:off x="1440950" y="4166472"/>
            <a:ext cx="1920300" cy="67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300"/>
              <a:buNone/>
              <a:defRPr sz="1300">
                <a:latin typeface="Montserrat Medium"/>
                <a:ea typeface="Montserrat Medium"/>
                <a:cs typeface="Montserrat Medium"/>
                <a:sym typeface="Montserrat Medium"/>
              </a:defRPr>
            </a:lvl1pPr>
            <a:lvl2pPr lvl="1" algn="ctr" rtl="0">
              <a:lnSpc>
                <a:spcPct val="100000"/>
              </a:lnSpc>
              <a:spcBef>
                <a:spcPts val="0"/>
              </a:spcBef>
              <a:spcAft>
                <a:spcPts val="0"/>
              </a:spcAft>
              <a:buSzPts val="1300"/>
              <a:buNone/>
              <a:defRPr sz="1300"/>
            </a:lvl2pPr>
            <a:lvl3pPr lvl="2" algn="ctr" rtl="0">
              <a:lnSpc>
                <a:spcPct val="100000"/>
              </a:lnSpc>
              <a:spcBef>
                <a:spcPts val="0"/>
              </a:spcBef>
              <a:spcAft>
                <a:spcPts val="0"/>
              </a:spcAft>
              <a:buSzPts val="1300"/>
              <a:buNone/>
              <a:defRPr sz="1300"/>
            </a:lvl3pPr>
            <a:lvl4pPr lvl="3" algn="ctr" rtl="0">
              <a:lnSpc>
                <a:spcPct val="100000"/>
              </a:lnSpc>
              <a:spcBef>
                <a:spcPts val="0"/>
              </a:spcBef>
              <a:spcAft>
                <a:spcPts val="0"/>
              </a:spcAft>
              <a:buSzPts val="1300"/>
              <a:buNone/>
              <a:defRPr sz="1300"/>
            </a:lvl4pPr>
            <a:lvl5pPr lvl="4" algn="ctr" rtl="0">
              <a:lnSpc>
                <a:spcPct val="100000"/>
              </a:lnSpc>
              <a:spcBef>
                <a:spcPts val="0"/>
              </a:spcBef>
              <a:spcAft>
                <a:spcPts val="0"/>
              </a:spcAft>
              <a:buSzPts val="1300"/>
              <a:buNone/>
              <a:defRPr sz="1300"/>
            </a:lvl5pPr>
            <a:lvl6pPr lvl="5" algn="ctr" rtl="0">
              <a:lnSpc>
                <a:spcPct val="100000"/>
              </a:lnSpc>
              <a:spcBef>
                <a:spcPts val="0"/>
              </a:spcBef>
              <a:spcAft>
                <a:spcPts val="0"/>
              </a:spcAft>
              <a:buSzPts val="1300"/>
              <a:buNone/>
              <a:defRPr sz="1300"/>
            </a:lvl6pPr>
            <a:lvl7pPr lvl="6" algn="ctr" rtl="0">
              <a:lnSpc>
                <a:spcPct val="100000"/>
              </a:lnSpc>
              <a:spcBef>
                <a:spcPts val="0"/>
              </a:spcBef>
              <a:spcAft>
                <a:spcPts val="0"/>
              </a:spcAft>
              <a:buSzPts val="1300"/>
              <a:buNone/>
              <a:defRPr sz="1300"/>
            </a:lvl7pPr>
            <a:lvl8pPr lvl="7" algn="ctr" rtl="0">
              <a:lnSpc>
                <a:spcPct val="100000"/>
              </a:lnSpc>
              <a:spcBef>
                <a:spcPts val="0"/>
              </a:spcBef>
              <a:spcAft>
                <a:spcPts val="0"/>
              </a:spcAft>
              <a:buSzPts val="1300"/>
              <a:buNone/>
              <a:defRPr sz="1300"/>
            </a:lvl8pPr>
            <a:lvl9pPr lvl="8" algn="ctr" rtl="0">
              <a:lnSpc>
                <a:spcPct val="100000"/>
              </a:lnSpc>
              <a:spcBef>
                <a:spcPts val="0"/>
              </a:spcBef>
              <a:spcAft>
                <a:spcPts val="0"/>
              </a:spcAft>
              <a:buSzPts val="1300"/>
              <a:buNone/>
              <a:defRPr sz="1300"/>
            </a:lvl9pPr>
          </a:lstStyle>
          <a:p>
            <a:endParaRPr/>
          </a:p>
        </p:txBody>
      </p:sp>
      <p:sp>
        <p:nvSpPr>
          <p:cNvPr id="372" name="Google Shape;372;p26"/>
          <p:cNvSpPr txBox="1">
            <a:spLocks noGrp="1"/>
          </p:cNvSpPr>
          <p:nvPr>
            <p:ph type="title" idx="8"/>
          </p:nvPr>
        </p:nvSpPr>
        <p:spPr>
          <a:xfrm>
            <a:off x="3682900" y="3737975"/>
            <a:ext cx="1787400" cy="420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800"/>
            </a:lvl1pPr>
            <a:lvl2pPr lvl="1" algn="ctr" rtl="0">
              <a:spcBef>
                <a:spcPts val="0"/>
              </a:spcBef>
              <a:spcAft>
                <a:spcPts val="0"/>
              </a:spcAft>
              <a:buClr>
                <a:schemeClr val="dk1"/>
              </a:buClr>
              <a:buSzPts val="1800"/>
              <a:buNone/>
              <a:defRPr sz="1800">
                <a:solidFill>
                  <a:schemeClr val="dk1"/>
                </a:solidFill>
              </a:defRPr>
            </a:lvl2pPr>
            <a:lvl3pPr lvl="2" algn="ctr" rtl="0">
              <a:spcBef>
                <a:spcPts val="0"/>
              </a:spcBef>
              <a:spcAft>
                <a:spcPts val="0"/>
              </a:spcAft>
              <a:buClr>
                <a:schemeClr val="dk1"/>
              </a:buClr>
              <a:buSzPts val="1800"/>
              <a:buNone/>
              <a:defRPr sz="1800">
                <a:solidFill>
                  <a:schemeClr val="dk1"/>
                </a:solidFill>
              </a:defRPr>
            </a:lvl3pPr>
            <a:lvl4pPr lvl="3" algn="ctr" rtl="0">
              <a:spcBef>
                <a:spcPts val="0"/>
              </a:spcBef>
              <a:spcAft>
                <a:spcPts val="0"/>
              </a:spcAft>
              <a:buClr>
                <a:schemeClr val="dk1"/>
              </a:buClr>
              <a:buSzPts val="1800"/>
              <a:buNone/>
              <a:defRPr sz="1800">
                <a:solidFill>
                  <a:schemeClr val="dk1"/>
                </a:solidFill>
              </a:defRPr>
            </a:lvl4pPr>
            <a:lvl5pPr lvl="4" algn="ctr" rtl="0">
              <a:spcBef>
                <a:spcPts val="0"/>
              </a:spcBef>
              <a:spcAft>
                <a:spcPts val="0"/>
              </a:spcAft>
              <a:buClr>
                <a:schemeClr val="dk1"/>
              </a:buClr>
              <a:buSzPts val="1800"/>
              <a:buNone/>
              <a:defRPr sz="1800">
                <a:solidFill>
                  <a:schemeClr val="dk1"/>
                </a:solidFill>
              </a:defRPr>
            </a:lvl5pPr>
            <a:lvl6pPr lvl="5" algn="ctr" rtl="0">
              <a:spcBef>
                <a:spcPts val="0"/>
              </a:spcBef>
              <a:spcAft>
                <a:spcPts val="0"/>
              </a:spcAft>
              <a:buClr>
                <a:schemeClr val="dk1"/>
              </a:buClr>
              <a:buSzPts val="1800"/>
              <a:buNone/>
              <a:defRPr sz="1800">
                <a:solidFill>
                  <a:schemeClr val="dk1"/>
                </a:solidFill>
              </a:defRPr>
            </a:lvl6pPr>
            <a:lvl7pPr lvl="6" algn="ctr" rtl="0">
              <a:spcBef>
                <a:spcPts val="0"/>
              </a:spcBef>
              <a:spcAft>
                <a:spcPts val="0"/>
              </a:spcAft>
              <a:buClr>
                <a:schemeClr val="dk1"/>
              </a:buClr>
              <a:buSzPts val="1800"/>
              <a:buNone/>
              <a:defRPr sz="1800">
                <a:solidFill>
                  <a:schemeClr val="dk1"/>
                </a:solidFill>
              </a:defRPr>
            </a:lvl7pPr>
            <a:lvl8pPr lvl="7" algn="ctr" rtl="0">
              <a:spcBef>
                <a:spcPts val="0"/>
              </a:spcBef>
              <a:spcAft>
                <a:spcPts val="0"/>
              </a:spcAft>
              <a:buClr>
                <a:schemeClr val="dk1"/>
              </a:buClr>
              <a:buSzPts val="1800"/>
              <a:buNone/>
              <a:defRPr sz="1800">
                <a:solidFill>
                  <a:schemeClr val="dk1"/>
                </a:solidFill>
              </a:defRPr>
            </a:lvl8pPr>
            <a:lvl9pPr lvl="8" algn="ctr" rtl="0">
              <a:spcBef>
                <a:spcPts val="0"/>
              </a:spcBef>
              <a:spcAft>
                <a:spcPts val="0"/>
              </a:spcAft>
              <a:buClr>
                <a:schemeClr val="dk1"/>
              </a:buClr>
              <a:buSzPts val="1800"/>
              <a:buNone/>
              <a:defRPr sz="1800">
                <a:solidFill>
                  <a:schemeClr val="dk1"/>
                </a:solidFill>
              </a:defRPr>
            </a:lvl9pPr>
          </a:lstStyle>
          <a:p>
            <a:endParaRPr/>
          </a:p>
        </p:txBody>
      </p:sp>
      <p:sp>
        <p:nvSpPr>
          <p:cNvPr id="373" name="Google Shape;373;p26"/>
          <p:cNvSpPr txBox="1">
            <a:spLocks noGrp="1"/>
          </p:cNvSpPr>
          <p:nvPr>
            <p:ph type="title" idx="9"/>
          </p:nvPr>
        </p:nvSpPr>
        <p:spPr>
          <a:xfrm>
            <a:off x="5849200" y="3737975"/>
            <a:ext cx="1787400" cy="420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800"/>
            </a:lvl1pPr>
            <a:lvl2pPr lvl="1" algn="ctr" rtl="0">
              <a:spcBef>
                <a:spcPts val="0"/>
              </a:spcBef>
              <a:spcAft>
                <a:spcPts val="0"/>
              </a:spcAft>
              <a:buClr>
                <a:schemeClr val="dk1"/>
              </a:buClr>
              <a:buSzPts val="1800"/>
              <a:buNone/>
              <a:defRPr sz="1800">
                <a:solidFill>
                  <a:schemeClr val="dk1"/>
                </a:solidFill>
              </a:defRPr>
            </a:lvl2pPr>
            <a:lvl3pPr lvl="2" algn="ctr" rtl="0">
              <a:spcBef>
                <a:spcPts val="0"/>
              </a:spcBef>
              <a:spcAft>
                <a:spcPts val="0"/>
              </a:spcAft>
              <a:buClr>
                <a:schemeClr val="dk1"/>
              </a:buClr>
              <a:buSzPts val="1800"/>
              <a:buNone/>
              <a:defRPr sz="1800">
                <a:solidFill>
                  <a:schemeClr val="dk1"/>
                </a:solidFill>
              </a:defRPr>
            </a:lvl3pPr>
            <a:lvl4pPr lvl="3" algn="ctr" rtl="0">
              <a:spcBef>
                <a:spcPts val="0"/>
              </a:spcBef>
              <a:spcAft>
                <a:spcPts val="0"/>
              </a:spcAft>
              <a:buClr>
                <a:schemeClr val="dk1"/>
              </a:buClr>
              <a:buSzPts val="1800"/>
              <a:buNone/>
              <a:defRPr sz="1800">
                <a:solidFill>
                  <a:schemeClr val="dk1"/>
                </a:solidFill>
              </a:defRPr>
            </a:lvl4pPr>
            <a:lvl5pPr lvl="4" algn="ctr" rtl="0">
              <a:spcBef>
                <a:spcPts val="0"/>
              </a:spcBef>
              <a:spcAft>
                <a:spcPts val="0"/>
              </a:spcAft>
              <a:buClr>
                <a:schemeClr val="dk1"/>
              </a:buClr>
              <a:buSzPts val="1800"/>
              <a:buNone/>
              <a:defRPr sz="1800">
                <a:solidFill>
                  <a:schemeClr val="dk1"/>
                </a:solidFill>
              </a:defRPr>
            </a:lvl5pPr>
            <a:lvl6pPr lvl="5" algn="ctr" rtl="0">
              <a:spcBef>
                <a:spcPts val="0"/>
              </a:spcBef>
              <a:spcAft>
                <a:spcPts val="0"/>
              </a:spcAft>
              <a:buClr>
                <a:schemeClr val="dk1"/>
              </a:buClr>
              <a:buSzPts val="1800"/>
              <a:buNone/>
              <a:defRPr sz="1800">
                <a:solidFill>
                  <a:schemeClr val="dk1"/>
                </a:solidFill>
              </a:defRPr>
            </a:lvl6pPr>
            <a:lvl7pPr lvl="6" algn="ctr" rtl="0">
              <a:spcBef>
                <a:spcPts val="0"/>
              </a:spcBef>
              <a:spcAft>
                <a:spcPts val="0"/>
              </a:spcAft>
              <a:buClr>
                <a:schemeClr val="dk1"/>
              </a:buClr>
              <a:buSzPts val="1800"/>
              <a:buNone/>
              <a:defRPr sz="1800">
                <a:solidFill>
                  <a:schemeClr val="dk1"/>
                </a:solidFill>
              </a:defRPr>
            </a:lvl7pPr>
            <a:lvl8pPr lvl="7" algn="ctr" rtl="0">
              <a:spcBef>
                <a:spcPts val="0"/>
              </a:spcBef>
              <a:spcAft>
                <a:spcPts val="0"/>
              </a:spcAft>
              <a:buClr>
                <a:schemeClr val="dk1"/>
              </a:buClr>
              <a:buSzPts val="1800"/>
              <a:buNone/>
              <a:defRPr sz="1800">
                <a:solidFill>
                  <a:schemeClr val="dk1"/>
                </a:solidFill>
              </a:defRPr>
            </a:lvl8pPr>
            <a:lvl9pPr lvl="8" algn="ctr" rtl="0">
              <a:spcBef>
                <a:spcPts val="0"/>
              </a:spcBef>
              <a:spcAft>
                <a:spcPts val="0"/>
              </a:spcAft>
              <a:buClr>
                <a:schemeClr val="dk1"/>
              </a:buClr>
              <a:buSzPts val="1800"/>
              <a:buNone/>
              <a:defRPr sz="1800">
                <a:solidFill>
                  <a:schemeClr val="dk1"/>
                </a:solidFill>
              </a:defRPr>
            </a:lvl9pPr>
          </a:lstStyle>
          <a:p>
            <a:endParaRPr/>
          </a:p>
        </p:txBody>
      </p:sp>
      <p:sp>
        <p:nvSpPr>
          <p:cNvPr id="374" name="Google Shape;374;p26"/>
          <p:cNvSpPr txBox="1">
            <a:spLocks noGrp="1"/>
          </p:cNvSpPr>
          <p:nvPr>
            <p:ph type="subTitle" idx="13"/>
          </p:nvPr>
        </p:nvSpPr>
        <p:spPr>
          <a:xfrm>
            <a:off x="3616450" y="4166472"/>
            <a:ext cx="1920300" cy="67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300"/>
              <a:buNone/>
              <a:defRPr sz="1300">
                <a:latin typeface="Montserrat Medium"/>
                <a:ea typeface="Montserrat Medium"/>
                <a:cs typeface="Montserrat Medium"/>
                <a:sym typeface="Montserrat Medium"/>
              </a:defRPr>
            </a:lvl1pPr>
            <a:lvl2pPr lvl="1" algn="ctr" rtl="0">
              <a:lnSpc>
                <a:spcPct val="100000"/>
              </a:lnSpc>
              <a:spcBef>
                <a:spcPts val="0"/>
              </a:spcBef>
              <a:spcAft>
                <a:spcPts val="0"/>
              </a:spcAft>
              <a:buSzPts val="1300"/>
              <a:buNone/>
              <a:defRPr sz="1300"/>
            </a:lvl2pPr>
            <a:lvl3pPr lvl="2" algn="ctr" rtl="0">
              <a:lnSpc>
                <a:spcPct val="100000"/>
              </a:lnSpc>
              <a:spcBef>
                <a:spcPts val="0"/>
              </a:spcBef>
              <a:spcAft>
                <a:spcPts val="0"/>
              </a:spcAft>
              <a:buSzPts val="1300"/>
              <a:buNone/>
              <a:defRPr sz="1300"/>
            </a:lvl3pPr>
            <a:lvl4pPr lvl="3" algn="ctr" rtl="0">
              <a:lnSpc>
                <a:spcPct val="100000"/>
              </a:lnSpc>
              <a:spcBef>
                <a:spcPts val="0"/>
              </a:spcBef>
              <a:spcAft>
                <a:spcPts val="0"/>
              </a:spcAft>
              <a:buSzPts val="1300"/>
              <a:buNone/>
              <a:defRPr sz="1300"/>
            </a:lvl4pPr>
            <a:lvl5pPr lvl="4" algn="ctr" rtl="0">
              <a:lnSpc>
                <a:spcPct val="100000"/>
              </a:lnSpc>
              <a:spcBef>
                <a:spcPts val="0"/>
              </a:spcBef>
              <a:spcAft>
                <a:spcPts val="0"/>
              </a:spcAft>
              <a:buSzPts val="1300"/>
              <a:buNone/>
              <a:defRPr sz="1300"/>
            </a:lvl5pPr>
            <a:lvl6pPr lvl="5" algn="ctr" rtl="0">
              <a:lnSpc>
                <a:spcPct val="100000"/>
              </a:lnSpc>
              <a:spcBef>
                <a:spcPts val="0"/>
              </a:spcBef>
              <a:spcAft>
                <a:spcPts val="0"/>
              </a:spcAft>
              <a:buSzPts val="1300"/>
              <a:buNone/>
              <a:defRPr sz="1300"/>
            </a:lvl6pPr>
            <a:lvl7pPr lvl="6" algn="ctr" rtl="0">
              <a:lnSpc>
                <a:spcPct val="100000"/>
              </a:lnSpc>
              <a:spcBef>
                <a:spcPts val="0"/>
              </a:spcBef>
              <a:spcAft>
                <a:spcPts val="0"/>
              </a:spcAft>
              <a:buSzPts val="1300"/>
              <a:buNone/>
              <a:defRPr sz="1300"/>
            </a:lvl7pPr>
            <a:lvl8pPr lvl="7" algn="ctr" rtl="0">
              <a:lnSpc>
                <a:spcPct val="100000"/>
              </a:lnSpc>
              <a:spcBef>
                <a:spcPts val="0"/>
              </a:spcBef>
              <a:spcAft>
                <a:spcPts val="0"/>
              </a:spcAft>
              <a:buSzPts val="1300"/>
              <a:buNone/>
              <a:defRPr sz="1300"/>
            </a:lvl8pPr>
            <a:lvl9pPr lvl="8" algn="ctr" rtl="0">
              <a:lnSpc>
                <a:spcPct val="100000"/>
              </a:lnSpc>
              <a:spcBef>
                <a:spcPts val="0"/>
              </a:spcBef>
              <a:spcAft>
                <a:spcPts val="0"/>
              </a:spcAft>
              <a:buSzPts val="1300"/>
              <a:buNone/>
              <a:defRPr sz="1300"/>
            </a:lvl9pPr>
          </a:lstStyle>
          <a:p>
            <a:endParaRPr/>
          </a:p>
        </p:txBody>
      </p:sp>
      <p:sp>
        <p:nvSpPr>
          <p:cNvPr id="375" name="Google Shape;375;p26"/>
          <p:cNvSpPr txBox="1">
            <a:spLocks noGrp="1"/>
          </p:cNvSpPr>
          <p:nvPr>
            <p:ph type="subTitle" idx="14"/>
          </p:nvPr>
        </p:nvSpPr>
        <p:spPr>
          <a:xfrm>
            <a:off x="5782750" y="4166472"/>
            <a:ext cx="1920300" cy="67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300"/>
              <a:buNone/>
              <a:defRPr sz="1300">
                <a:latin typeface="Montserrat Medium"/>
                <a:ea typeface="Montserrat Medium"/>
                <a:cs typeface="Montserrat Medium"/>
                <a:sym typeface="Montserrat Medium"/>
              </a:defRPr>
            </a:lvl1pPr>
            <a:lvl2pPr lvl="1" algn="ctr" rtl="0">
              <a:lnSpc>
                <a:spcPct val="100000"/>
              </a:lnSpc>
              <a:spcBef>
                <a:spcPts val="0"/>
              </a:spcBef>
              <a:spcAft>
                <a:spcPts val="0"/>
              </a:spcAft>
              <a:buSzPts val="1300"/>
              <a:buNone/>
              <a:defRPr sz="1300"/>
            </a:lvl2pPr>
            <a:lvl3pPr lvl="2" algn="ctr" rtl="0">
              <a:lnSpc>
                <a:spcPct val="100000"/>
              </a:lnSpc>
              <a:spcBef>
                <a:spcPts val="0"/>
              </a:spcBef>
              <a:spcAft>
                <a:spcPts val="0"/>
              </a:spcAft>
              <a:buSzPts val="1300"/>
              <a:buNone/>
              <a:defRPr sz="1300"/>
            </a:lvl3pPr>
            <a:lvl4pPr lvl="3" algn="ctr" rtl="0">
              <a:lnSpc>
                <a:spcPct val="100000"/>
              </a:lnSpc>
              <a:spcBef>
                <a:spcPts val="0"/>
              </a:spcBef>
              <a:spcAft>
                <a:spcPts val="0"/>
              </a:spcAft>
              <a:buSzPts val="1300"/>
              <a:buNone/>
              <a:defRPr sz="1300"/>
            </a:lvl4pPr>
            <a:lvl5pPr lvl="4" algn="ctr" rtl="0">
              <a:lnSpc>
                <a:spcPct val="100000"/>
              </a:lnSpc>
              <a:spcBef>
                <a:spcPts val="0"/>
              </a:spcBef>
              <a:spcAft>
                <a:spcPts val="0"/>
              </a:spcAft>
              <a:buSzPts val="1300"/>
              <a:buNone/>
              <a:defRPr sz="1300"/>
            </a:lvl5pPr>
            <a:lvl6pPr lvl="5" algn="ctr" rtl="0">
              <a:lnSpc>
                <a:spcPct val="100000"/>
              </a:lnSpc>
              <a:spcBef>
                <a:spcPts val="0"/>
              </a:spcBef>
              <a:spcAft>
                <a:spcPts val="0"/>
              </a:spcAft>
              <a:buSzPts val="1300"/>
              <a:buNone/>
              <a:defRPr sz="1300"/>
            </a:lvl6pPr>
            <a:lvl7pPr lvl="6" algn="ctr" rtl="0">
              <a:lnSpc>
                <a:spcPct val="100000"/>
              </a:lnSpc>
              <a:spcBef>
                <a:spcPts val="0"/>
              </a:spcBef>
              <a:spcAft>
                <a:spcPts val="0"/>
              </a:spcAft>
              <a:buSzPts val="1300"/>
              <a:buNone/>
              <a:defRPr sz="1300"/>
            </a:lvl7pPr>
            <a:lvl8pPr lvl="7" algn="ctr" rtl="0">
              <a:lnSpc>
                <a:spcPct val="100000"/>
              </a:lnSpc>
              <a:spcBef>
                <a:spcPts val="0"/>
              </a:spcBef>
              <a:spcAft>
                <a:spcPts val="0"/>
              </a:spcAft>
              <a:buSzPts val="1300"/>
              <a:buNone/>
              <a:defRPr sz="1300"/>
            </a:lvl8pPr>
            <a:lvl9pPr lvl="8" algn="ctr" rtl="0">
              <a:lnSpc>
                <a:spcPct val="100000"/>
              </a:lnSpc>
              <a:spcBef>
                <a:spcPts val="0"/>
              </a:spcBef>
              <a:spcAft>
                <a:spcPts val="0"/>
              </a:spcAft>
              <a:buSzPts val="1300"/>
              <a:buNone/>
              <a:defRPr sz="1300"/>
            </a:lvl9pPr>
          </a:lstStyle>
          <a:p>
            <a:endParaRPr/>
          </a:p>
        </p:txBody>
      </p:sp>
      <p:grpSp>
        <p:nvGrpSpPr>
          <p:cNvPr id="376" name="Google Shape;376;p26"/>
          <p:cNvGrpSpPr/>
          <p:nvPr/>
        </p:nvGrpSpPr>
        <p:grpSpPr>
          <a:xfrm>
            <a:off x="-1414204" y="0"/>
            <a:ext cx="3377653" cy="6293333"/>
            <a:chOff x="-874632" y="0"/>
            <a:chExt cx="3377653" cy="6293333"/>
          </a:xfrm>
        </p:grpSpPr>
        <p:cxnSp>
          <p:nvCxnSpPr>
            <p:cNvPr id="377" name="Google Shape;377;p26"/>
            <p:cNvCxnSpPr/>
            <p:nvPr/>
          </p:nvCxnSpPr>
          <p:spPr>
            <a:xfrm rot="10800000">
              <a:off x="834625" y="0"/>
              <a:ext cx="0" cy="2674200"/>
            </a:xfrm>
            <a:prstGeom prst="straightConnector1">
              <a:avLst/>
            </a:prstGeom>
            <a:noFill/>
            <a:ln w="38100" cap="flat" cmpd="sng">
              <a:solidFill>
                <a:schemeClr val="accent4"/>
              </a:solidFill>
              <a:prstDash val="solid"/>
              <a:round/>
              <a:headEnd type="none" w="med" len="med"/>
              <a:tailEnd type="none" w="med" len="med"/>
            </a:ln>
          </p:spPr>
        </p:cxnSp>
        <p:grpSp>
          <p:nvGrpSpPr>
            <p:cNvPr id="378" name="Google Shape;378;p26"/>
            <p:cNvGrpSpPr/>
            <p:nvPr/>
          </p:nvGrpSpPr>
          <p:grpSpPr>
            <a:xfrm>
              <a:off x="-874632" y="2618290"/>
              <a:ext cx="3377653" cy="3675044"/>
              <a:chOff x="-3065382" y="2084890"/>
              <a:chExt cx="3377653" cy="3675044"/>
            </a:xfrm>
          </p:grpSpPr>
          <p:grpSp>
            <p:nvGrpSpPr>
              <p:cNvPr id="379" name="Google Shape;379;p26"/>
              <p:cNvGrpSpPr/>
              <p:nvPr/>
            </p:nvGrpSpPr>
            <p:grpSpPr>
              <a:xfrm rot="-1627875">
                <a:off x="-2515163" y="2441136"/>
                <a:ext cx="2277214" cy="2962552"/>
                <a:chOff x="-857446" y="2589149"/>
                <a:chExt cx="2276867" cy="2962100"/>
              </a:xfrm>
            </p:grpSpPr>
            <p:sp>
              <p:nvSpPr>
                <p:cNvPr id="380" name="Google Shape;380;p26"/>
                <p:cNvSpPr/>
                <p:nvPr/>
              </p:nvSpPr>
              <p:spPr>
                <a:xfrm>
                  <a:off x="50600" y="5019675"/>
                  <a:ext cx="484611" cy="486146"/>
                </a:xfrm>
                <a:custGeom>
                  <a:avLst/>
                  <a:gdLst/>
                  <a:ahLst/>
                  <a:cxnLst/>
                  <a:rect l="l" t="t" r="r" b="b"/>
                  <a:pathLst>
                    <a:path w="4104" h="4117" extrusionOk="0">
                      <a:moveTo>
                        <a:pt x="2069" y="1"/>
                      </a:moveTo>
                      <a:lnTo>
                        <a:pt x="1" y="3904"/>
                      </a:lnTo>
                      <a:cubicBezTo>
                        <a:pt x="325" y="4048"/>
                        <a:pt x="666" y="4116"/>
                        <a:pt x="1003" y="4116"/>
                      </a:cubicBezTo>
                      <a:cubicBezTo>
                        <a:pt x="1915" y="4116"/>
                        <a:pt x="2798" y="3613"/>
                        <a:pt x="3236" y="2736"/>
                      </a:cubicBezTo>
                      <a:lnTo>
                        <a:pt x="4104" y="1035"/>
                      </a:lnTo>
                      <a:lnTo>
                        <a:pt x="2069" y="1"/>
                      </a:lnTo>
                      <a:close/>
                    </a:path>
                  </a:pathLst>
                </a:custGeom>
                <a:solidFill>
                  <a:schemeClr val="lt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26"/>
                <p:cNvSpPr/>
                <p:nvPr/>
              </p:nvSpPr>
              <p:spPr>
                <a:xfrm>
                  <a:off x="-684101" y="2790007"/>
                  <a:ext cx="2103522" cy="2355510"/>
                </a:xfrm>
                <a:custGeom>
                  <a:avLst/>
                  <a:gdLst/>
                  <a:ahLst/>
                  <a:cxnLst/>
                  <a:rect l="l" t="t" r="r" b="b"/>
                  <a:pathLst>
                    <a:path w="17814" h="19948" extrusionOk="0">
                      <a:moveTo>
                        <a:pt x="7439" y="0"/>
                      </a:moveTo>
                      <a:lnTo>
                        <a:pt x="1" y="14677"/>
                      </a:lnTo>
                      <a:lnTo>
                        <a:pt x="10375" y="19948"/>
                      </a:lnTo>
                      <a:lnTo>
                        <a:pt x="17813" y="5271"/>
                      </a:lnTo>
                      <a:lnTo>
                        <a:pt x="7439" y="0"/>
                      </a:lnTo>
                      <a:close/>
                    </a:path>
                  </a:pathLst>
                </a:custGeom>
                <a:solidFill>
                  <a:schemeClr val="accent4"/>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26"/>
                <p:cNvSpPr/>
                <p:nvPr/>
              </p:nvSpPr>
              <p:spPr>
                <a:xfrm>
                  <a:off x="316412" y="3298116"/>
                  <a:ext cx="1103009" cy="1847401"/>
                </a:xfrm>
                <a:custGeom>
                  <a:avLst/>
                  <a:gdLst/>
                  <a:ahLst/>
                  <a:cxnLst/>
                  <a:rect l="l" t="t" r="r" b="b"/>
                  <a:pathLst>
                    <a:path w="9341" h="15645" extrusionOk="0">
                      <a:moveTo>
                        <a:pt x="7472" y="0"/>
                      </a:moveTo>
                      <a:lnTo>
                        <a:pt x="0" y="14677"/>
                      </a:lnTo>
                      <a:lnTo>
                        <a:pt x="1902" y="15645"/>
                      </a:lnTo>
                      <a:lnTo>
                        <a:pt x="9340" y="968"/>
                      </a:lnTo>
                      <a:lnTo>
                        <a:pt x="7472" y="0"/>
                      </a:lnTo>
                      <a:close/>
                    </a:path>
                  </a:pathLst>
                </a:custGeom>
                <a:solidFill>
                  <a:schemeClr val="accent4"/>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26"/>
                <p:cNvSpPr/>
                <p:nvPr/>
              </p:nvSpPr>
              <p:spPr>
                <a:xfrm>
                  <a:off x="-684101" y="4239470"/>
                  <a:ext cx="1366923" cy="906047"/>
                </a:xfrm>
                <a:custGeom>
                  <a:avLst/>
                  <a:gdLst/>
                  <a:ahLst/>
                  <a:cxnLst/>
                  <a:rect l="l" t="t" r="r" b="b"/>
                  <a:pathLst>
                    <a:path w="11576" h="7673" extrusionOk="0">
                      <a:moveTo>
                        <a:pt x="1235" y="1"/>
                      </a:moveTo>
                      <a:lnTo>
                        <a:pt x="1" y="2402"/>
                      </a:lnTo>
                      <a:lnTo>
                        <a:pt x="10375" y="7673"/>
                      </a:lnTo>
                      <a:lnTo>
                        <a:pt x="11575" y="5271"/>
                      </a:lnTo>
                      <a:lnTo>
                        <a:pt x="1235" y="1"/>
                      </a:lnTo>
                      <a:close/>
                    </a:path>
                  </a:pathLst>
                </a:custGeom>
                <a:solidFill>
                  <a:schemeClr val="accent4"/>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26"/>
                <p:cNvSpPr/>
                <p:nvPr/>
              </p:nvSpPr>
              <p:spPr>
                <a:xfrm>
                  <a:off x="-857446" y="4523104"/>
                  <a:ext cx="1398451" cy="985753"/>
                </a:xfrm>
                <a:custGeom>
                  <a:avLst/>
                  <a:gdLst/>
                  <a:ahLst/>
                  <a:cxnLst/>
                  <a:rect l="l" t="t" r="r" b="b"/>
                  <a:pathLst>
                    <a:path w="11843" h="8348" extrusionOk="0">
                      <a:moveTo>
                        <a:pt x="1469" y="0"/>
                      </a:moveTo>
                      <a:lnTo>
                        <a:pt x="601" y="1702"/>
                      </a:lnTo>
                      <a:cubicBezTo>
                        <a:pt x="1" y="2936"/>
                        <a:pt x="468" y="4437"/>
                        <a:pt x="1702" y="5071"/>
                      </a:cubicBezTo>
                      <a:lnTo>
                        <a:pt x="7606" y="8073"/>
                      </a:lnTo>
                      <a:cubicBezTo>
                        <a:pt x="7970" y="8260"/>
                        <a:pt x="8357" y="8348"/>
                        <a:pt x="8738" y="8348"/>
                      </a:cubicBezTo>
                      <a:cubicBezTo>
                        <a:pt x="9650" y="8348"/>
                        <a:pt x="10528" y="7843"/>
                        <a:pt x="10975" y="6972"/>
                      </a:cubicBezTo>
                      <a:lnTo>
                        <a:pt x="11843" y="5271"/>
                      </a:lnTo>
                      <a:lnTo>
                        <a:pt x="1469" y="0"/>
                      </a:lnTo>
                      <a:close/>
                    </a:path>
                  </a:pathLst>
                </a:custGeom>
                <a:solidFill>
                  <a:schemeClr val="accent4"/>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26"/>
                <p:cNvSpPr/>
                <p:nvPr/>
              </p:nvSpPr>
              <p:spPr>
                <a:xfrm>
                  <a:off x="-857446" y="4523104"/>
                  <a:ext cx="1398451" cy="1028144"/>
                </a:xfrm>
                <a:custGeom>
                  <a:avLst/>
                  <a:gdLst/>
                  <a:ahLst/>
                  <a:cxnLst/>
                  <a:rect l="l" t="t" r="r" b="b"/>
                  <a:pathLst>
                    <a:path w="11843" h="8707" fill="none" extrusionOk="0">
                      <a:moveTo>
                        <a:pt x="11843" y="5271"/>
                      </a:moveTo>
                      <a:lnTo>
                        <a:pt x="1469" y="0"/>
                      </a:lnTo>
                      <a:lnTo>
                        <a:pt x="601" y="1702"/>
                      </a:lnTo>
                      <a:cubicBezTo>
                        <a:pt x="1" y="2936"/>
                        <a:pt x="468" y="4437"/>
                        <a:pt x="1702" y="5071"/>
                      </a:cubicBezTo>
                      <a:lnTo>
                        <a:pt x="7606" y="8073"/>
                      </a:lnTo>
                      <a:cubicBezTo>
                        <a:pt x="8840" y="8707"/>
                        <a:pt x="10342" y="8206"/>
                        <a:pt x="10975" y="6972"/>
                      </a:cubicBez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26"/>
                <p:cNvSpPr/>
                <p:nvPr/>
              </p:nvSpPr>
              <p:spPr>
                <a:xfrm>
                  <a:off x="-684101" y="2790007"/>
                  <a:ext cx="2103522" cy="2355510"/>
                </a:xfrm>
                <a:custGeom>
                  <a:avLst/>
                  <a:gdLst/>
                  <a:ahLst/>
                  <a:cxnLst/>
                  <a:rect l="l" t="t" r="r" b="b"/>
                  <a:pathLst>
                    <a:path w="17814" h="19948" fill="none" extrusionOk="0">
                      <a:moveTo>
                        <a:pt x="7439" y="0"/>
                      </a:moveTo>
                      <a:lnTo>
                        <a:pt x="17813" y="5271"/>
                      </a:lnTo>
                      <a:lnTo>
                        <a:pt x="10375" y="19948"/>
                      </a:lnTo>
                      <a:lnTo>
                        <a:pt x="1" y="14677"/>
                      </a:ln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26"/>
                <p:cNvSpPr/>
                <p:nvPr/>
              </p:nvSpPr>
              <p:spPr>
                <a:xfrm>
                  <a:off x="194315" y="2589149"/>
                  <a:ext cx="1225106" cy="823271"/>
                </a:xfrm>
                <a:custGeom>
                  <a:avLst/>
                  <a:gdLst/>
                  <a:ahLst/>
                  <a:cxnLst/>
                  <a:rect l="l" t="t" r="r" b="b"/>
                  <a:pathLst>
                    <a:path w="10375" h="6972" extrusionOk="0">
                      <a:moveTo>
                        <a:pt x="7405" y="0"/>
                      </a:moveTo>
                      <a:lnTo>
                        <a:pt x="0" y="1701"/>
                      </a:lnTo>
                      <a:lnTo>
                        <a:pt x="10374" y="6972"/>
                      </a:lnTo>
                      <a:lnTo>
                        <a:pt x="7405" y="0"/>
                      </a:lnTo>
                      <a:close/>
                    </a:path>
                  </a:pathLst>
                </a:custGeom>
                <a:solidFill>
                  <a:schemeClr val="accent5"/>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26"/>
                <p:cNvSpPr/>
                <p:nvPr/>
              </p:nvSpPr>
              <p:spPr>
                <a:xfrm>
                  <a:off x="194315" y="2589149"/>
                  <a:ext cx="1225106" cy="823271"/>
                </a:xfrm>
                <a:custGeom>
                  <a:avLst/>
                  <a:gdLst/>
                  <a:ahLst/>
                  <a:cxnLst/>
                  <a:rect l="l" t="t" r="r" b="b"/>
                  <a:pathLst>
                    <a:path w="10375" h="6972" fill="none" extrusionOk="0">
                      <a:moveTo>
                        <a:pt x="7405" y="0"/>
                      </a:moveTo>
                      <a:lnTo>
                        <a:pt x="0" y="1701"/>
                      </a:lnTo>
                      <a:lnTo>
                        <a:pt x="10374" y="6972"/>
                      </a:ln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26"/>
                <p:cNvSpPr/>
                <p:nvPr/>
              </p:nvSpPr>
              <p:spPr>
                <a:xfrm>
                  <a:off x="-538387" y="4243485"/>
                  <a:ext cx="1221209" cy="618516"/>
                </a:xfrm>
                <a:custGeom>
                  <a:avLst/>
                  <a:gdLst/>
                  <a:ahLst/>
                  <a:cxnLst/>
                  <a:rect l="l" t="t" r="r" b="b"/>
                  <a:pathLst>
                    <a:path w="10342" h="5238" extrusionOk="0">
                      <a:moveTo>
                        <a:pt x="10341" y="5237"/>
                      </a:moveTo>
                      <a:lnTo>
                        <a:pt x="1" y="0"/>
                      </a:lnTo>
                    </a:path>
                  </a:pathLst>
                </a:custGeom>
                <a:solidFill>
                  <a:srgbClr val="C9242A"/>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26"/>
                <p:cNvSpPr/>
                <p:nvPr/>
              </p:nvSpPr>
              <p:spPr>
                <a:xfrm>
                  <a:off x="-538387" y="4243485"/>
                  <a:ext cx="1221209" cy="618516"/>
                </a:xfrm>
                <a:custGeom>
                  <a:avLst/>
                  <a:gdLst/>
                  <a:ahLst/>
                  <a:cxnLst/>
                  <a:rect l="l" t="t" r="r" b="b"/>
                  <a:pathLst>
                    <a:path w="10342" h="5238" fill="none" extrusionOk="0">
                      <a:moveTo>
                        <a:pt x="10341" y="5237"/>
                      </a:moveTo>
                      <a:lnTo>
                        <a:pt x="1" y="0"/>
                      </a:lnTo>
                    </a:path>
                  </a:pathLst>
                </a:custGeom>
                <a:noFill/>
                <a:ln w="2857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1" name="Google Shape;391;p26"/>
              <p:cNvSpPr/>
              <p:nvPr/>
            </p:nvSpPr>
            <p:spPr>
              <a:xfrm>
                <a:off x="-1440650" y="2084900"/>
                <a:ext cx="171300" cy="225900"/>
              </a:xfrm>
              <a:prstGeom prst="rect">
                <a:avLst/>
              </a:prstGeom>
              <a:solidFill>
                <a:schemeClr val="accent4"/>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92" name="Google Shape;392;p26"/>
          <p:cNvGrpSpPr/>
          <p:nvPr/>
        </p:nvGrpSpPr>
        <p:grpSpPr>
          <a:xfrm rot="10800000" flipH="1">
            <a:off x="7180551" y="-1149825"/>
            <a:ext cx="3377653" cy="6293333"/>
            <a:chOff x="-874632" y="0"/>
            <a:chExt cx="3377653" cy="6293333"/>
          </a:xfrm>
        </p:grpSpPr>
        <p:cxnSp>
          <p:nvCxnSpPr>
            <p:cNvPr id="393" name="Google Shape;393;p26"/>
            <p:cNvCxnSpPr/>
            <p:nvPr/>
          </p:nvCxnSpPr>
          <p:spPr>
            <a:xfrm rot="10800000">
              <a:off x="834625" y="0"/>
              <a:ext cx="0" cy="2674200"/>
            </a:xfrm>
            <a:prstGeom prst="straightConnector1">
              <a:avLst/>
            </a:prstGeom>
            <a:noFill/>
            <a:ln w="38100" cap="flat" cmpd="sng">
              <a:solidFill>
                <a:schemeClr val="accent2"/>
              </a:solidFill>
              <a:prstDash val="solid"/>
              <a:round/>
              <a:headEnd type="none" w="med" len="med"/>
              <a:tailEnd type="none" w="med" len="med"/>
            </a:ln>
          </p:spPr>
        </p:cxnSp>
        <p:grpSp>
          <p:nvGrpSpPr>
            <p:cNvPr id="394" name="Google Shape;394;p26"/>
            <p:cNvGrpSpPr/>
            <p:nvPr/>
          </p:nvGrpSpPr>
          <p:grpSpPr>
            <a:xfrm>
              <a:off x="-874632" y="2618290"/>
              <a:ext cx="3377653" cy="3675044"/>
              <a:chOff x="-3065382" y="2084890"/>
              <a:chExt cx="3377653" cy="3675044"/>
            </a:xfrm>
          </p:grpSpPr>
          <p:grpSp>
            <p:nvGrpSpPr>
              <p:cNvPr id="395" name="Google Shape;395;p26"/>
              <p:cNvGrpSpPr/>
              <p:nvPr/>
            </p:nvGrpSpPr>
            <p:grpSpPr>
              <a:xfrm rot="-1627875">
                <a:off x="-2515163" y="2441136"/>
                <a:ext cx="2277214" cy="2962552"/>
                <a:chOff x="-857446" y="2589149"/>
                <a:chExt cx="2276867" cy="2962100"/>
              </a:xfrm>
            </p:grpSpPr>
            <p:sp>
              <p:nvSpPr>
                <p:cNvPr id="396" name="Google Shape;396;p26"/>
                <p:cNvSpPr/>
                <p:nvPr/>
              </p:nvSpPr>
              <p:spPr>
                <a:xfrm>
                  <a:off x="50600" y="5019675"/>
                  <a:ext cx="484611" cy="486146"/>
                </a:xfrm>
                <a:custGeom>
                  <a:avLst/>
                  <a:gdLst/>
                  <a:ahLst/>
                  <a:cxnLst/>
                  <a:rect l="l" t="t" r="r" b="b"/>
                  <a:pathLst>
                    <a:path w="4104" h="4117" extrusionOk="0">
                      <a:moveTo>
                        <a:pt x="2069" y="1"/>
                      </a:moveTo>
                      <a:lnTo>
                        <a:pt x="1" y="3904"/>
                      </a:lnTo>
                      <a:cubicBezTo>
                        <a:pt x="325" y="4048"/>
                        <a:pt x="666" y="4116"/>
                        <a:pt x="1003" y="4116"/>
                      </a:cubicBezTo>
                      <a:cubicBezTo>
                        <a:pt x="1915" y="4116"/>
                        <a:pt x="2798" y="3613"/>
                        <a:pt x="3236" y="2736"/>
                      </a:cubicBezTo>
                      <a:lnTo>
                        <a:pt x="4104" y="1035"/>
                      </a:lnTo>
                      <a:lnTo>
                        <a:pt x="2069" y="1"/>
                      </a:lnTo>
                      <a:close/>
                    </a:path>
                  </a:pathLst>
                </a:custGeom>
                <a:solidFill>
                  <a:schemeClr val="lt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26"/>
                <p:cNvSpPr/>
                <p:nvPr/>
              </p:nvSpPr>
              <p:spPr>
                <a:xfrm>
                  <a:off x="-684101" y="2790007"/>
                  <a:ext cx="2103522" cy="2355510"/>
                </a:xfrm>
                <a:custGeom>
                  <a:avLst/>
                  <a:gdLst/>
                  <a:ahLst/>
                  <a:cxnLst/>
                  <a:rect l="l" t="t" r="r" b="b"/>
                  <a:pathLst>
                    <a:path w="17814" h="19948" extrusionOk="0">
                      <a:moveTo>
                        <a:pt x="7439" y="0"/>
                      </a:moveTo>
                      <a:lnTo>
                        <a:pt x="1" y="14677"/>
                      </a:lnTo>
                      <a:lnTo>
                        <a:pt x="10375" y="19948"/>
                      </a:lnTo>
                      <a:lnTo>
                        <a:pt x="17813" y="5271"/>
                      </a:lnTo>
                      <a:lnTo>
                        <a:pt x="7439" y="0"/>
                      </a:lnTo>
                      <a:close/>
                    </a:path>
                  </a:pathLst>
                </a:custGeom>
                <a:solidFill>
                  <a:schemeClr val="accent2"/>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26"/>
                <p:cNvSpPr/>
                <p:nvPr/>
              </p:nvSpPr>
              <p:spPr>
                <a:xfrm>
                  <a:off x="316412" y="3298116"/>
                  <a:ext cx="1103009" cy="1847401"/>
                </a:xfrm>
                <a:custGeom>
                  <a:avLst/>
                  <a:gdLst/>
                  <a:ahLst/>
                  <a:cxnLst/>
                  <a:rect l="l" t="t" r="r" b="b"/>
                  <a:pathLst>
                    <a:path w="9341" h="15645" extrusionOk="0">
                      <a:moveTo>
                        <a:pt x="7472" y="0"/>
                      </a:moveTo>
                      <a:lnTo>
                        <a:pt x="0" y="14677"/>
                      </a:lnTo>
                      <a:lnTo>
                        <a:pt x="1902" y="15645"/>
                      </a:lnTo>
                      <a:lnTo>
                        <a:pt x="9340" y="968"/>
                      </a:lnTo>
                      <a:lnTo>
                        <a:pt x="7472" y="0"/>
                      </a:lnTo>
                      <a:close/>
                    </a:path>
                  </a:pathLst>
                </a:custGeom>
                <a:solidFill>
                  <a:schemeClr val="accent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26"/>
                <p:cNvSpPr/>
                <p:nvPr/>
              </p:nvSpPr>
              <p:spPr>
                <a:xfrm>
                  <a:off x="-684101" y="4239470"/>
                  <a:ext cx="1366923" cy="906047"/>
                </a:xfrm>
                <a:custGeom>
                  <a:avLst/>
                  <a:gdLst/>
                  <a:ahLst/>
                  <a:cxnLst/>
                  <a:rect l="l" t="t" r="r" b="b"/>
                  <a:pathLst>
                    <a:path w="11576" h="7673" extrusionOk="0">
                      <a:moveTo>
                        <a:pt x="1235" y="1"/>
                      </a:moveTo>
                      <a:lnTo>
                        <a:pt x="1" y="2402"/>
                      </a:lnTo>
                      <a:lnTo>
                        <a:pt x="10375" y="7673"/>
                      </a:lnTo>
                      <a:lnTo>
                        <a:pt x="11575" y="5271"/>
                      </a:lnTo>
                      <a:lnTo>
                        <a:pt x="1235" y="1"/>
                      </a:lnTo>
                      <a:close/>
                    </a:path>
                  </a:pathLst>
                </a:custGeom>
                <a:solidFill>
                  <a:schemeClr val="accent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26"/>
                <p:cNvSpPr/>
                <p:nvPr/>
              </p:nvSpPr>
              <p:spPr>
                <a:xfrm>
                  <a:off x="-857446" y="4523104"/>
                  <a:ext cx="1398451" cy="985753"/>
                </a:xfrm>
                <a:custGeom>
                  <a:avLst/>
                  <a:gdLst/>
                  <a:ahLst/>
                  <a:cxnLst/>
                  <a:rect l="l" t="t" r="r" b="b"/>
                  <a:pathLst>
                    <a:path w="11843" h="8348" extrusionOk="0">
                      <a:moveTo>
                        <a:pt x="1469" y="0"/>
                      </a:moveTo>
                      <a:lnTo>
                        <a:pt x="601" y="1702"/>
                      </a:lnTo>
                      <a:cubicBezTo>
                        <a:pt x="1" y="2936"/>
                        <a:pt x="468" y="4437"/>
                        <a:pt x="1702" y="5071"/>
                      </a:cubicBezTo>
                      <a:lnTo>
                        <a:pt x="7606" y="8073"/>
                      </a:lnTo>
                      <a:cubicBezTo>
                        <a:pt x="7970" y="8260"/>
                        <a:pt x="8357" y="8348"/>
                        <a:pt x="8738" y="8348"/>
                      </a:cubicBezTo>
                      <a:cubicBezTo>
                        <a:pt x="9650" y="8348"/>
                        <a:pt x="10528" y="7843"/>
                        <a:pt x="10975" y="6972"/>
                      </a:cubicBezTo>
                      <a:lnTo>
                        <a:pt x="11843" y="5271"/>
                      </a:lnTo>
                      <a:lnTo>
                        <a:pt x="1469" y="0"/>
                      </a:lnTo>
                      <a:close/>
                    </a:path>
                  </a:pathLst>
                </a:custGeom>
                <a:solidFill>
                  <a:schemeClr val="accent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26"/>
                <p:cNvSpPr/>
                <p:nvPr/>
              </p:nvSpPr>
              <p:spPr>
                <a:xfrm>
                  <a:off x="-857446" y="4523104"/>
                  <a:ext cx="1398451" cy="1028144"/>
                </a:xfrm>
                <a:custGeom>
                  <a:avLst/>
                  <a:gdLst/>
                  <a:ahLst/>
                  <a:cxnLst/>
                  <a:rect l="l" t="t" r="r" b="b"/>
                  <a:pathLst>
                    <a:path w="11843" h="8707" fill="none" extrusionOk="0">
                      <a:moveTo>
                        <a:pt x="11843" y="5271"/>
                      </a:moveTo>
                      <a:lnTo>
                        <a:pt x="1469" y="0"/>
                      </a:lnTo>
                      <a:lnTo>
                        <a:pt x="601" y="1702"/>
                      </a:lnTo>
                      <a:cubicBezTo>
                        <a:pt x="1" y="2936"/>
                        <a:pt x="468" y="4437"/>
                        <a:pt x="1702" y="5071"/>
                      </a:cubicBezTo>
                      <a:lnTo>
                        <a:pt x="7606" y="8073"/>
                      </a:lnTo>
                      <a:cubicBezTo>
                        <a:pt x="8840" y="8707"/>
                        <a:pt x="10342" y="8206"/>
                        <a:pt x="10975" y="6972"/>
                      </a:cubicBez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26"/>
                <p:cNvSpPr/>
                <p:nvPr/>
              </p:nvSpPr>
              <p:spPr>
                <a:xfrm>
                  <a:off x="-684101" y="2790007"/>
                  <a:ext cx="2103522" cy="2355510"/>
                </a:xfrm>
                <a:custGeom>
                  <a:avLst/>
                  <a:gdLst/>
                  <a:ahLst/>
                  <a:cxnLst/>
                  <a:rect l="l" t="t" r="r" b="b"/>
                  <a:pathLst>
                    <a:path w="17814" h="19948" fill="none" extrusionOk="0">
                      <a:moveTo>
                        <a:pt x="7439" y="0"/>
                      </a:moveTo>
                      <a:lnTo>
                        <a:pt x="17813" y="5271"/>
                      </a:lnTo>
                      <a:lnTo>
                        <a:pt x="10375" y="19948"/>
                      </a:lnTo>
                      <a:lnTo>
                        <a:pt x="1" y="14677"/>
                      </a:ln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26"/>
                <p:cNvSpPr/>
                <p:nvPr/>
              </p:nvSpPr>
              <p:spPr>
                <a:xfrm>
                  <a:off x="194315" y="2589149"/>
                  <a:ext cx="1225106" cy="823271"/>
                </a:xfrm>
                <a:custGeom>
                  <a:avLst/>
                  <a:gdLst/>
                  <a:ahLst/>
                  <a:cxnLst/>
                  <a:rect l="l" t="t" r="r" b="b"/>
                  <a:pathLst>
                    <a:path w="10375" h="6972" extrusionOk="0">
                      <a:moveTo>
                        <a:pt x="7405" y="0"/>
                      </a:moveTo>
                      <a:lnTo>
                        <a:pt x="0" y="1701"/>
                      </a:lnTo>
                      <a:lnTo>
                        <a:pt x="10374" y="6972"/>
                      </a:lnTo>
                      <a:lnTo>
                        <a:pt x="7405" y="0"/>
                      </a:lnTo>
                      <a:close/>
                    </a:path>
                  </a:pathLst>
                </a:custGeom>
                <a:solidFill>
                  <a:schemeClr val="accent5"/>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26"/>
                <p:cNvSpPr/>
                <p:nvPr/>
              </p:nvSpPr>
              <p:spPr>
                <a:xfrm>
                  <a:off x="194315" y="2589149"/>
                  <a:ext cx="1225106" cy="823271"/>
                </a:xfrm>
                <a:custGeom>
                  <a:avLst/>
                  <a:gdLst/>
                  <a:ahLst/>
                  <a:cxnLst/>
                  <a:rect l="l" t="t" r="r" b="b"/>
                  <a:pathLst>
                    <a:path w="10375" h="6972" fill="none" extrusionOk="0">
                      <a:moveTo>
                        <a:pt x="7405" y="0"/>
                      </a:moveTo>
                      <a:lnTo>
                        <a:pt x="0" y="1701"/>
                      </a:lnTo>
                      <a:lnTo>
                        <a:pt x="10374" y="6972"/>
                      </a:ln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26"/>
                <p:cNvSpPr/>
                <p:nvPr/>
              </p:nvSpPr>
              <p:spPr>
                <a:xfrm>
                  <a:off x="-538387" y="4243485"/>
                  <a:ext cx="1221209" cy="618516"/>
                </a:xfrm>
                <a:custGeom>
                  <a:avLst/>
                  <a:gdLst/>
                  <a:ahLst/>
                  <a:cxnLst/>
                  <a:rect l="l" t="t" r="r" b="b"/>
                  <a:pathLst>
                    <a:path w="10342" h="5238" extrusionOk="0">
                      <a:moveTo>
                        <a:pt x="10341" y="5237"/>
                      </a:moveTo>
                      <a:lnTo>
                        <a:pt x="1" y="0"/>
                      </a:lnTo>
                    </a:path>
                  </a:pathLst>
                </a:custGeom>
                <a:solidFill>
                  <a:srgbClr val="C9242A"/>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26"/>
                <p:cNvSpPr/>
                <p:nvPr/>
              </p:nvSpPr>
              <p:spPr>
                <a:xfrm>
                  <a:off x="-538387" y="4243485"/>
                  <a:ext cx="1221209" cy="618516"/>
                </a:xfrm>
                <a:custGeom>
                  <a:avLst/>
                  <a:gdLst/>
                  <a:ahLst/>
                  <a:cxnLst/>
                  <a:rect l="l" t="t" r="r" b="b"/>
                  <a:pathLst>
                    <a:path w="10342" h="5238" fill="none" extrusionOk="0">
                      <a:moveTo>
                        <a:pt x="10341" y="5237"/>
                      </a:moveTo>
                      <a:lnTo>
                        <a:pt x="1" y="0"/>
                      </a:lnTo>
                    </a:path>
                  </a:pathLst>
                </a:custGeom>
                <a:noFill/>
                <a:ln w="2857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7" name="Google Shape;407;p26"/>
              <p:cNvSpPr/>
              <p:nvPr/>
            </p:nvSpPr>
            <p:spPr>
              <a:xfrm>
                <a:off x="-1440650" y="2084900"/>
                <a:ext cx="171300" cy="225900"/>
              </a:xfrm>
              <a:prstGeom prst="rect">
                <a:avLst/>
              </a:prstGeom>
              <a:solidFill>
                <a:schemeClr val="accent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08" name="Google Shape;408;p26"/>
          <p:cNvGrpSpPr/>
          <p:nvPr/>
        </p:nvGrpSpPr>
        <p:grpSpPr>
          <a:xfrm>
            <a:off x="6697047" y="100644"/>
            <a:ext cx="335405" cy="335228"/>
            <a:chOff x="-4030775" y="413625"/>
            <a:chExt cx="88425" cy="88425"/>
          </a:xfrm>
        </p:grpSpPr>
        <p:sp>
          <p:nvSpPr>
            <p:cNvPr id="409" name="Google Shape;409;p26"/>
            <p:cNvSpPr/>
            <p:nvPr/>
          </p:nvSpPr>
          <p:spPr>
            <a:xfrm>
              <a:off x="-3986575" y="413625"/>
              <a:ext cx="25" cy="88425"/>
            </a:xfrm>
            <a:custGeom>
              <a:avLst/>
              <a:gdLst/>
              <a:ahLst/>
              <a:cxnLst/>
              <a:rect l="l" t="t" r="r" b="b"/>
              <a:pathLst>
                <a:path w="1" h="3537" fill="none" extrusionOk="0">
                  <a:moveTo>
                    <a:pt x="1" y="0"/>
                  </a:moveTo>
                  <a:lnTo>
                    <a:pt x="1" y="3536"/>
                  </a:lnTo>
                </a:path>
              </a:pathLst>
            </a:custGeom>
            <a:solidFill>
              <a:schemeClr val="accent4"/>
            </a:solidFill>
            <a:ln w="7620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26"/>
            <p:cNvSpPr/>
            <p:nvPr/>
          </p:nvSpPr>
          <p:spPr>
            <a:xfrm>
              <a:off x="-4030775" y="457825"/>
              <a:ext cx="88425" cy="25"/>
            </a:xfrm>
            <a:custGeom>
              <a:avLst/>
              <a:gdLst/>
              <a:ahLst/>
              <a:cxnLst/>
              <a:rect l="l" t="t" r="r" b="b"/>
              <a:pathLst>
                <a:path w="3537" h="1" fill="none" extrusionOk="0">
                  <a:moveTo>
                    <a:pt x="3536" y="0"/>
                  </a:moveTo>
                  <a:lnTo>
                    <a:pt x="1" y="0"/>
                  </a:lnTo>
                </a:path>
              </a:pathLst>
            </a:custGeom>
            <a:solidFill>
              <a:schemeClr val="accent4"/>
            </a:solidFill>
            <a:ln w="7620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11" name="Google Shape;411;p26"/>
          <p:cNvGrpSpPr/>
          <p:nvPr/>
        </p:nvGrpSpPr>
        <p:grpSpPr>
          <a:xfrm>
            <a:off x="8201522" y="4602544"/>
            <a:ext cx="335405" cy="335228"/>
            <a:chOff x="-4030775" y="413625"/>
            <a:chExt cx="88425" cy="88425"/>
          </a:xfrm>
        </p:grpSpPr>
        <p:sp>
          <p:nvSpPr>
            <p:cNvPr id="412" name="Google Shape;412;p26"/>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26"/>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14" name="Google Shape;414;p26"/>
          <p:cNvGrpSpPr/>
          <p:nvPr/>
        </p:nvGrpSpPr>
        <p:grpSpPr>
          <a:xfrm>
            <a:off x="714122" y="2236532"/>
            <a:ext cx="335405" cy="335228"/>
            <a:chOff x="-4030775" y="413625"/>
            <a:chExt cx="88425" cy="88425"/>
          </a:xfrm>
        </p:grpSpPr>
        <p:sp>
          <p:nvSpPr>
            <p:cNvPr id="415" name="Google Shape;415;p26"/>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26"/>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17" name="Google Shape;417;p26"/>
          <p:cNvSpPr txBox="1">
            <a:spLocks noGrp="1"/>
          </p:cNvSpPr>
          <p:nvPr>
            <p:ph type="title" idx="15"/>
          </p:nvPr>
        </p:nvSpPr>
        <p:spPr>
          <a:xfrm>
            <a:off x="701600" y="382122"/>
            <a:ext cx="7729200" cy="576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600"/>
            </a:lvl1pPr>
            <a:lvl2pPr lvl="1" algn="ctr" rtl="0">
              <a:spcBef>
                <a:spcPts val="0"/>
              </a:spcBef>
              <a:spcAft>
                <a:spcPts val="0"/>
              </a:spcAft>
              <a:buClr>
                <a:schemeClr val="dk1"/>
              </a:buClr>
              <a:buSzPts val="4800"/>
              <a:buNone/>
              <a:defRPr sz="4800">
                <a:solidFill>
                  <a:schemeClr val="dk1"/>
                </a:solidFill>
              </a:defRPr>
            </a:lvl2pPr>
            <a:lvl3pPr lvl="2" algn="ctr" rtl="0">
              <a:spcBef>
                <a:spcPts val="0"/>
              </a:spcBef>
              <a:spcAft>
                <a:spcPts val="0"/>
              </a:spcAft>
              <a:buClr>
                <a:schemeClr val="dk1"/>
              </a:buClr>
              <a:buSzPts val="4800"/>
              <a:buNone/>
              <a:defRPr sz="4800">
                <a:solidFill>
                  <a:schemeClr val="dk1"/>
                </a:solidFill>
              </a:defRPr>
            </a:lvl3pPr>
            <a:lvl4pPr lvl="3" algn="ctr" rtl="0">
              <a:spcBef>
                <a:spcPts val="0"/>
              </a:spcBef>
              <a:spcAft>
                <a:spcPts val="0"/>
              </a:spcAft>
              <a:buClr>
                <a:schemeClr val="dk1"/>
              </a:buClr>
              <a:buSzPts val="4800"/>
              <a:buNone/>
              <a:defRPr sz="4800">
                <a:solidFill>
                  <a:schemeClr val="dk1"/>
                </a:solidFill>
              </a:defRPr>
            </a:lvl4pPr>
            <a:lvl5pPr lvl="4" algn="ctr" rtl="0">
              <a:spcBef>
                <a:spcPts val="0"/>
              </a:spcBef>
              <a:spcAft>
                <a:spcPts val="0"/>
              </a:spcAft>
              <a:buClr>
                <a:schemeClr val="dk1"/>
              </a:buClr>
              <a:buSzPts val="4800"/>
              <a:buNone/>
              <a:defRPr sz="4800">
                <a:solidFill>
                  <a:schemeClr val="dk1"/>
                </a:solidFill>
              </a:defRPr>
            </a:lvl5pPr>
            <a:lvl6pPr lvl="5" algn="ctr" rtl="0">
              <a:spcBef>
                <a:spcPts val="0"/>
              </a:spcBef>
              <a:spcAft>
                <a:spcPts val="0"/>
              </a:spcAft>
              <a:buClr>
                <a:schemeClr val="dk1"/>
              </a:buClr>
              <a:buSzPts val="4800"/>
              <a:buNone/>
              <a:defRPr sz="4800">
                <a:solidFill>
                  <a:schemeClr val="dk1"/>
                </a:solidFill>
              </a:defRPr>
            </a:lvl6pPr>
            <a:lvl7pPr lvl="6" algn="ctr" rtl="0">
              <a:spcBef>
                <a:spcPts val="0"/>
              </a:spcBef>
              <a:spcAft>
                <a:spcPts val="0"/>
              </a:spcAft>
              <a:buClr>
                <a:schemeClr val="dk1"/>
              </a:buClr>
              <a:buSzPts val="4800"/>
              <a:buNone/>
              <a:defRPr sz="4800">
                <a:solidFill>
                  <a:schemeClr val="dk1"/>
                </a:solidFill>
              </a:defRPr>
            </a:lvl7pPr>
            <a:lvl8pPr lvl="7" algn="ctr" rtl="0">
              <a:spcBef>
                <a:spcPts val="0"/>
              </a:spcBef>
              <a:spcAft>
                <a:spcPts val="0"/>
              </a:spcAft>
              <a:buClr>
                <a:schemeClr val="dk1"/>
              </a:buClr>
              <a:buSzPts val="4800"/>
              <a:buNone/>
              <a:defRPr sz="4800">
                <a:solidFill>
                  <a:schemeClr val="dk1"/>
                </a:solidFill>
              </a:defRPr>
            </a:lvl8pPr>
            <a:lvl9pPr lvl="8" algn="ctr" rtl="0">
              <a:spcBef>
                <a:spcPts val="0"/>
              </a:spcBef>
              <a:spcAft>
                <a:spcPts val="0"/>
              </a:spcAft>
              <a:buClr>
                <a:schemeClr val="dk1"/>
              </a:buClr>
              <a:buSzPts val="4800"/>
              <a:buNone/>
              <a:defRPr sz="4800">
                <a:solidFill>
                  <a:schemeClr val="dk1"/>
                </a:solidFill>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ig Numbers">
  <p:cSld name="BIG_NUMBER_1_1_1">
    <p:bg>
      <p:bgPr>
        <a:solidFill>
          <a:schemeClr val="accent4"/>
        </a:solidFill>
        <a:effectLst/>
      </p:bgPr>
    </p:bg>
    <p:spTree>
      <p:nvGrpSpPr>
        <p:cNvPr id="1" name="Shape 418"/>
        <p:cNvGrpSpPr/>
        <p:nvPr/>
      </p:nvGrpSpPr>
      <p:grpSpPr>
        <a:xfrm>
          <a:off x="0" y="0"/>
          <a:ext cx="0" cy="0"/>
          <a:chOff x="0" y="0"/>
          <a:chExt cx="0" cy="0"/>
        </a:xfrm>
      </p:grpSpPr>
      <p:sp>
        <p:nvSpPr>
          <p:cNvPr id="419" name="Google Shape;419;p27"/>
          <p:cNvSpPr txBox="1">
            <a:spLocks noGrp="1"/>
          </p:cNvSpPr>
          <p:nvPr>
            <p:ph type="subTitle" idx="1"/>
          </p:nvPr>
        </p:nvSpPr>
        <p:spPr>
          <a:xfrm>
            <a:off x="2393700" y="2795177"/>
            <a:ext cx="4356600" cy="336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600">
                <a:latin typeface="Montserrat Medium"/>
                <a:ea typeface="Montserrat Medium"/>
                <a:cs typeface="Montserrat Medium"/>
                <a:sym typeface="Montserrat Medium"/>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420" name="Google Shape;420;p27"/>
          <p:cNvSpPr txBox="1">
            <a:spLocks noGrp="1"/>
          </p:cNvSpPr>
          <p:nvPr>
            <p:ph type="title" hasCustomPrompt="1"/>
          </p:nvPr>
        </p:nvSpPr>
        <p:spPr>
          <a:xfrm>
            <a:off x="1948800" y="2016524"/>
            <a:ext cx="5246400" cy="6249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6000"/>
              <a:buNone/>
              <a:defRPr sz="6000"/>
            </a:lvl1pPr>
            <a:lvl2pPr lvl="1" algn="ctr" rtl="0">
              <a:spcBef>
                <a:spcPts val="0"/>
              </a:spcBef>
              <a:spcAft>
                <a:spcPts val="0"/>
              </a:spcAft>
              <a:buClr>
                <a:schemeClr val="dk1"/>
              </a:buClr>
              <a:buSzPts val="6000"/>
              <a:buNone/>
              <a:defRPr sz="6000">
                <a:solidFill>
                  <a:schemeClr val="dk1"/>
                </a:solidFill>
              </a:defRPr>
            </a:lvl2pPr>
            <a:lvl3pPr lvl="2" algn="ctr" rtl="0">
              <a:spcBef>
                <a:spcPts val="0"/>
              </a:spcBef>
              <a:spcAft>
                <a:spcPts val="0"/>
              </a:spcAft>
              <a:buClr>
                <a:schemeClr val="dk1"/>
              </a:buClr>
              <a:buSzPts val="6000"/>
              <a:buNone/>
              <a:defRPr sz="6000">
                <a:solidFill>
                  <a:schemeClr val="dk1"/>
                </a:solidFill>
              </a:defRPr>
            </a:lvl3pPr>
            <a:lvl4pPr lvl="3" algn="ctr" rtl="0">
              <a:spcBef>
                <a:spcPts val="0"/>
              </a:spcBef>
              <a:spcAft>
                <a:spcPts val="0"/>
              </a:spcAft>
              <a:buClr>
                <a:schemeClr val="dk1"/>
              </a:buClr>
              <a:buSzPts val="6000"/>
              <a:buNone/>
              <a:defRPr sz="6000">
                <a:solidFill>
                  <a:schemeClr val="dk1"/>
                </a:solidFill>
              </a:defRPr>
            </a:lvl4pPr>
            <a:lvl5pPr lvl="4" algn="ctr" rtl="0">
              <a:spcBef>
                <a:spcPts val="0"/>
              </a:spcBef>
              <a:spcAft>
                <a:spcPts val="0"/>
              </a:spcAft>
              <a:buClr>
                <a:schemeClr val="dk1"/>
              </a:buClr>
              <a:buSzPts val="6000"/>
              <a:buNone/>
              <a:defRPr sz="6000">
                <a:solidFill>
                  <a:schemeClr val="dk1"/>
                </a:solidFill>
              </a:defRPr>
            </a:lvl5pPr>
            <a:lvl6pPr lvl="5" algn="ctr" rtl="0">
              <a:spcBef>
                <a:spcPts val="0"/>
              </a:spcBef>
              <a:spcAft>
                <a:spcPts val="0"/>
              </a:spcAft>
              <a:buClr>
                <a:schemeClr val="dk1"/>
              </a:buClr>
              <a:buSzPts val="6000"/>
              <a:buNone/>
              <a:defRPr sz="6000">
                <a:solidFill>
                  <a:schemeClr val="dk1"/>
                </a:solidFill>
              </a:defRPr>
            </a:lvl6pPr>
            <a:lvl7pPr lvl="6" algn="ctr" rtl="0">
              <a:spcBef>
                <a:spcPts val="0"/>
              </a:spcBef>
              <a:spcAft>
                <a:spcPts val="0"/>
              </a:spcAft>
              <a:buClr>
                <a:schemeClr val="dk1"/>
              </a:buClr>
              <a:buSzPts val="6000"/>
              <a:buNone/>
              <a:defRPr sz="6000">
                <a:solidFill>
                  <a:schemeClr val="dk1"/>
                </a:solidFill>
              </a:defRPr>
            </a:lvl7pPr>
            <a:lvl8pPr lvl="7" algn="ctr" rtl="0">
              <a:spcBef>
                <a:spcPts val="0"/>
              </a:spcBef>
              <a:spcAft>
                <a:spcPts val="0"/>
              </a:spcAft>
              <a:buClr>
                <a:schemeClr val="dk1"/>
              </a:buClr>
              <a:buSzPts val="6000"/>
              <a:buNone/>
              <a:defRPr sz="6000">
                <a:solidFill>
                  <a:schemeClr val="dk1"/>
                </a:solidFill>
              </a:defRPr>
            </a:lvl8pPr>
            <a:lvl9pPr lvl="8" algn="ctr" rtl="0">
              <a:spcBef>
                <a:spcPts val="0"/>
              </a:spcBef>
              <a:spcAft>
                <a:spcPts val="0"/>
              </a:spcAft>
              <a:buClr>
                <a:schemeClr val="dk1"/>
              </a:buClr>
              <a:buSzPts val="6000"/>
              <a:buNone/>
              <a:defRPr sz="6000">
                <a:solidFill>
                  <a:schemeClr val="dk1"/>
                </a:solidFill>
              </a:defRPr>
            </a:lvl9pPr>
          </a:lstStyle>
          <a:p>
            <a:r>
              <a:t>xx%</a:t>
            </a:r>
          </a:p>
        </p:txBody>
      </p:sp>
      <p:sp>
        <p:nvSpPr>
          <p:cNvPr id="421" name="Google Shape;421;p27"/>
          <p:cNvSpPr txBox="1">
            <a:spLocks noGrp="1"/>
          </p:cNvSpPr>
          <p:nvPr>
            <p:ph type="subTitle" idx="2"/>
          </p:nvPr>
        </p:nvSpPr>
        <p:spPr>
          <a:xfrm>
            <a:off x="2393700" y="4272711"/>
            <a:ext cx="4356600" cy="336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600">
                <a:latin typeface="Montserrat Medium"/>
                <a:ea typeface="Montserrat Medium"/>
                <a:cs typeface="Montserrat Medium"/>
                <a:sym typeface="Montserrat Medium"/>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422" name="Google Shape;422;p27"/>
          <p:cNvSpPr txBox="1">
            <a:spLocks noGrp="1"/>
          </p:cNvSpPr>
          <p:nvPr>
            <p:ph type="title" idx="3" hasCustomPrompt="1"/>
          </p:nvPr>
        </p:nvSpPr>
        <p:spPr>
          <a:xfrm>
            <a:off x="2059200" y="3498122"/>
            <a:ext cx="5025600" cy="6249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6000"/>
              <a:buNone/>
              <a:defRPr sz="6000"/>
            </a:lvl1pPr>
            <a:lvl2pPr lvl="1" algn="ctr" rtl="0">
              <a:spcBef>
                <a:spcPts val="0"/>
              </a:spcBef>
              <a:spcAft>
                <a:spcPts val="0"/>
              </a:spcAft>
              <a:buClr>
                <a:schemeClr val="dk1"/>
              </a:buClr>
              <a:buSzPts val="6000"/>
              <a:buNone/>
              <a:defRPr sz="6000">
                <a:solidFill>
                  <a:schemeClr val="dk1"/>
                </a:solidFill>
              </a:defRPr>
            </a:lvl2pPr>
            <a:lvl3pPr lvl="2" algn="ctr" rtl="0">
              <a:spcBef>
                <a:spcPts val="0"/>
              </a:spcBef>
              <a:spcAft>
                <a:spcPts val="0"/>
              </a:spcAft>
              <a:buClr>
                <a:schemeClr val="dk1"/>
              </a:buClr>
              <a:buSzPts val="6000"/>
              <a:buNone/>
              <a:defRPr sz="6000">
                <a:solidFill>
                  <a:schemeClr val="dk1"/>
                </a:solidFill>
              </a:defRPr>
            </a:lvl3pPr>
            <a:lvl4pPr lvl="3" algn="ctr" rtl="0">
              <a:spcBef>
                <a:spcPts val="0"/>
              </a:spcBef>
              <a:spcAft>
                <a:spcPts val="0"/>
              </a:spcAft>
              <a:buClr>
                <a:schemeClr val="dk1"/>
              </a:buClr>
              <a:buSzPts val="6000"/>
              <a:buNone/>
              <a:defRPr sz="6000">
                <a:solidFill>
                  <a:schemeClr val="dk1"/>
                </a:solidFill>
              </a:defRPr>
            </a:lvl4pPr>
            <a:lvl5pPr lvl="4" algn="ctr" rtl="0">
              <a:spcBef>
                <a:spcPts val="0"/>
              </a:spcBef>
              <a:spcAft>
                <a:spcPts val="0"/>
              </a:spcAft>
              <a:buClr>
                <a:schemeClr val="dk1"/>
              </a:buClr>
              <a:buSzPts val="6000"/>
              <a:buNone/>
              <a:defRPr sz="6000">
                <a:solidFill>
                  <a:schemeClr val="dk1"/>
                </a:solidFill>
              </a:defRPr>
            </a:lvl5pPr>
            <a:lvl6pPr lvl="5" algn="ctr" rtl="0">
              <a:spcBef>
                <a:spcPts val="0"/>
              </a:spcBef>
              <a:spcAft>
                <a:spcPts val="0"/>
              </a:spcAft>
              <a:buClr>
                <a:schemeClr val="dk1"/>
              </a:buClr>
              <a:buSzPts val="6000"/>
              <a:buNone/>
              <a:defRPr sz="6000">
                <a:solidFill>
                  <a:schemeClr val="dk1"/>
                </a:solidFill>
              </a:defRPr>
            </a:lvl6pPr>
            <a:lvl7pPr lvl="6" algn="ctr" rtl="0">
              <a:spcBef>
                <a:spcPts val="0"/>
              </a:spcBef>
              <a:spcAft>
                <a:spcPts val="0"/>
              </a:spcAft>
              <a:buClr>
                <a:schemeClr val="dk1"/>
              </a:buClr>
              <a:buSzPts val="6000"/>
              <a:buNone/>
              <a:defRPr sz="6000">
                <a:solidFill>
                  <a:schemeClr val="dk1"/>
                </a:solidFill>
              </a:defRPr>
            </a:lvl7pPr>
            <a:lvl8pPr lvl="7" algn="ctr" rtl="0">
              <a:spcBef>
                <a:spcPts val="0"/>
              </a:spcBef>
              <a:spcAft>
                <a:spcPts val="0"/>
              </a:spcAft>
              <a:buClr>
                <a:schemeClr val="dk1"/>
              </a:buClr>
              <a:buSzPts val="6000"/>
              <a:buNone/>
              <a:defRPr sz="6000">
                <a:solidFill>
                  <a:schemeClr val="dk1"/>
                </a:solidFill>
              </a:defRPr>
            </a:lvl8pPr>
            <a:lvl9pPr lvl="8" algn="ctr" rtl="0">
              <a:spcBef>
                <a:spcPts val="0"/>
              </a:spcBef>
              <a:spcAft>
                <a:spcPts val="0"/>
              </a:spcAft>
              <a:buClr>
                <a:schemeClr val="dk1"/>
              </a:buClr>
              <a:buSzPts val="6000"/>
              <a:buNone/>
              <a:defRPr sz="6000">
                <a:solidFill>
                  <a:schemeClr val="dk1"/>
                </a:solidFill>
              </a:defRPr>
            </a:lvl9pPr>
          </a:lstStyle>
          <a:p>
            <a:r>
              <a:t>xx%</a:t>
            </a:r>
          </a:p>
        </p:txBody>
      </p:sp>
      <p:sp>
        <p:nvSpPr>
          <p:cNvPr id="423" name="Google Shape;423;p27"/>
          <p:cNvSpPr/>
          <p:nvPr/>
        </p:nvSpPr>
        <p:spPr>
          <a:xfrm rot="10800000" flipH="1">
            <a:off x="-381000" y="-1177468"/>
            <a:ext cx="5143276" cy="1752485"/>
          </a:xfrm>
          <a:custGeom>
            <a:avLst/>
            <a:gdLst/>
            <a:ahLst/>
            <a:cxnLst/>
            <a:rect l="l" t="t" r="r" b="b"/>
            <a:pathLst>
              <a:path w="208483" h="109479" extrusionOk="0">
                <a:moveTo>
                  <a:pt x="104241" y="0"/>
                </a:moveTo>
                <a:cubicBezTo>
                  <a:pt x="61044" y="0"/>
                  <a:pt x="22883" y="21616"/>
                  <a:pt x="0" y="54639"/>
                </a:cubicBezTo>
                <a:lnTo>
                  <a:pt x="0" y="109479"/>
                </a:lnTo>
                <a:lnTo>
                  <a:pt x="208482" y="109479"/>
                </a:lnTo>
                <a:lnTo>
                  <a:pt x="208482" y="54639"/>
                </a:lnTo>
                <a:cubicBezTo>
                  <a:pt x="185599" y="21616"/>
                  <a:pt x="147439" y="0"/>
                  <a:pt x="10424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27"/>
          <p:cNvSpPr/>
          <p:nvPr/>
        </p:nvSpPr>
        <p:spPr>
          <a:xfrm flipH="1">
            <a:off x="4381725" y="4568482"/>
            <a:ext cx="5143276" cy="1752485"/>
          </a:xfrm>
          <a:custGeom>
            <a:avLst/>
            <a:gdLst/>
            <a:ahLst/>
            <a:cxnLst/>
            <a:rect l="l" t="t" r="r" b="b"/>
            <a:pathLst>
              <a:path w="208483" h="109479" extrusionOk="0">
                <a:moveTo>
                  <a:pt x="104241" y="0"/>
                </a:moveTo>
                <a:cubicBezTo>
                  <a:pt x="61044" y="0"/>
                  <a:pt x="22883" y="21616"/>
                  <a:pt x="0" y="54639"/>
                </a:cubicBezTo>
                <a:lnTo>
                  <a:pt x="0" y="109479"/>
                </a:lnTo>
                <a:lnTo>
                  <a:pt x="208482" y="109479"/>
                </a:lnTo>
                <a:lnTo>
                  <a:pt x="208482" y="54639"/>
                </a:lnTo>
                <a:cubicBezTo>
                  <a:pt x="185599" y="21616"/>
                  <a:pt x="147439" y="0"/>
                  <a:pt x="1042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5" name="Google Shape;425;p27"/>
          <p:cNvGrpSpPr/>
          <p:nvPr/>
        </p:nvGrpSpPr>
        <p:grpSpPr>
          <a:xfrm>
            <a:off x="7564122" y="690057"/>
            <a:ext cx="335405" cy="335228"/>
            <a:chOff x="-4030775" y="413625"/>
            <a:chExt cx="88425" cy="88425"/>
          </a:xfrm>
        </p:grpSpPr>
        <p:sp>
          <p:nvSpPr>
            <p:cNvPr id="426" name="Google Shape;426;p27"/>
            <p:cNvSpPr/>
            <p:nvPr/>
          </p:nvSpPr>
          <p:spPr>
            <a:xfrm>
              <a:off x="-3986575" y="413625"/>
              <a:ext cx="25" cy="88425"/>
            </a:xfrm>
            <a:custGeom>
              <a:avLst/>
              <a:gdLst/>
              <a:ahLst/>
              <a:cxnLst/>
              <a:rect l="l" t="t" r="r" b="b"/>
              <a:pathLst>
                <a:path w="1" h="3537" fill="none" extrusionOk="0">
                  <a:moveTo>
                    <a:pt x="1" y="0"/>
                  </a:moveTo>
                  <a:lnTo>
                    <a:pt x="1" y="3536"/>
                  </a:lnTo>
                </a:path>
              </a:pathLst>
            </a:custGeom>
            <a:solidFill>
              <a:schemeClr val="accent4"/>
            </a:solid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27"/>
            <p:cNvSpPr/>
            <p:nvPr/>
          </p:nvSpPr>
          <p:spPr>
            <a:xfrm>
              <a:off x="-4030775" y="457825"/>
              <a:ext cx="88425" cy="25"/>
            </a:xfrm>
            <a:custGeom>
              <a:avLst/>
              <a:gdLst/>
              <a:ahLst/>
              <a:cxnLst/>
              <a:rect l="l" t="t" r="r" b="b"/>
              <a:pathLst>
                <a:path w="3537" h="1" fill="none" extrusionOk="0">
                  <a:moveTo>
                    <a:pt x="3536" y="0"/>
                  </a:moveTo>
                  <a:lnTo>
                    <a:pt x="1" y="0"/>
                  </a:lnTo>
                </a:path>
              </a:pathLst>
            </a:custGeom>
            <a:solidFill>
              <a:schemeClr val="accent4"/>
            </a:solid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8" name="Google Shape;428;p27"/>
          <p:cNvGrpSpPr/>
          <p:nvPr/>
        </p:nvGrpSpPr>
        <p:grpSpPr>
          <a:xfrm>
            <a:off x="8262172" y="4269269"/>
            <a:ext cx="335405" cy="335228"/>
            <a:chOff x="-4030775" y="413625"/>
            <a:chExt cx="88425" cy="88425"/>
          </a:xfrm>
        </p:grpSpPr>
        <p:sp>
          <p:nvSpPr>
            <p:cNvPr id="429" name="Google Shape;429;p27"/>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27"/>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1" name="Google Shape;431;p27"/>
          <p:cNvGrpSpPr/>
          <p:nvPr/>
        </p:nvGrpSpPr>
        <p:grpSpPr>
          <a:xfrm>
            <a:off x="679422" y="2281057"/>
            <a:ext cx="335405" cy="335228"/>
            <a:chOff x="-4030775" y="413625"/>
            <a:chExt cx="88425" cy="88425"/>
          </a:xfrm>
        </p:grpSpPr>
        <p:sp>
          <p:nvSpPr>
            <p:cNvPr id="432" name="Google Shape;432;p27"/>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27"/>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34" name="Google Shape;434;p27"/>
          <p:cNvSpPr txBox="1">
            <a:spLocks noGrp="1"/>
          </p:cNvSpPr>
          <p:nvPr>
            <p:ph type="subTitle" idx="4"/>
          </p:nvPr>
        </p:nvSpPr>
        <p:spPr>
          <a:xfrm>
            <a:off x="2393700" y="1317643"/>
            <a:ext cx="4356600" cy="336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600">
                <a:latin typeface="Montserrat Medium"/>
                <a:ea typeface="Montserrat Medium"/>
                <a:cs typeface="Montserrat Medium"/>
                <a:sym typeface="Montserrat Medium"/>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435" name="Google Shape;435;p27"/>
          <p:cNvSpPr txBox="1">
            <a:spLocks noGrp="1"/>
          </p:cNvSpPr>
          <p:nvPr>
            <p:ph type="title" idx="5" hasCustomPrompt="1"/>
          </p:nvPr>
        </p:nvSpPr>
        <p:spPr>
          <a:xfrm>
            <a:off x="2059200" y="534925"/>
            <a:ext cx="5025600" cy="6249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6000"/>
              <a:buNone/>
              <a:defRPr sz="6000"/>
            </a:lvl1pPr>
            <a:lvl2pPr lvl="1" algn="ctr" rtl="0">
              <a:spcBef>
                <a:spcPts val="0"/>
              </a:spcBef>
              <a:spcAft>
                <a:spcPts val="0"/>
              </a:spcAft>
              <a:buClr>
                <a:schemeClr val="dk1"/>
              </a:buClr>
              <a:buSzPts val="6000"/>
              <a:buNone/>
              <a:defRPr sz="6000">
                <a:solidFill>
                  <a:schemeClr val="dk1"/>
                </a:solidFill>
              </a:defRPr>
            </a:lvl2pPr>
            <a:lvl3pPr lvl="2" algn="ctr" rtl="0">
              <a:spcBef>
                <a:spcPts val="0"/>
              </a:spcBef>
              <a:spcAft>
                <a:spcPts val="0"/>
              </a:spcAft>
              <a:buClr>
                <a:schemeClr val="dk1"/>
              </a:buClr>
              <a:buSzPts val="6000"/>
              <a:buNone/>
              <a:defRPr sz="6000">
                <a:solidFill>
                  <a:schemeClr val="dk1"/>
                </a:solidFill>
              </a:defRPr>
            </a:lvl3pPr>
            <a:lvl4pPr lvl="3" algn="ctr" rtl="0">
              <a:spcBef>
                <a:spcPts val="0"/>
              </a:spcBef>
              <a:spcAft>
                <a:spcPts val="0"/>
              </a:spcAft>
              <a:buClr>
                <a:schemeClr val="dk1"/>
              </a:buClr>
              <a:buSzPts val="6000"/>
              <a:buNone/>
              <a:defRPr sz="6000">
                <a:solidFill>
                  <a:schemeClr val="dk1"/>
                </a:solidFill>
              </a:defRPr>
            </a:lvl4pPr>
            <a:lvl5pPr lvl="4" algn="ctr" rtl="0">
              <a:spcBef>
                <a:spcPts val="0"/>
              </a:spcBef>
              <a:spcAft>
                <a:spcPts val="0"/>
              </a:spcAft>
              <a:buClr>
                <a:schemeClr val="dk1"/>
              </a:buClr>
              <a:buSzPts val="6000"/>
              <a:buNone/>
              <a:defRPr sz="6000">
                <a:solidFill>
                  <a:schemeClr val="dk1"/>
                </a:solidFill>
              </a:defRPr>
            </a:lvl5pPr>
            <a:lvl6pPr lvl="5" algn="ctr" rtl="0">
              <a:spcBef>
                <a:spcPts val="0"/>
              </a:spcBef>
              <a:spcAft>
                <a:spcPts val="0"/>
              </a:spcAft>
              <a:buClr>
                <a:schemeClr val="dk1"/>
              </a:buClr>
              <a:buSzPts val="6000"/>
              <a:buNone/>
              <a:defRPr sz="6000">
                <a:solidFill>
                  <a:schemeClr val="dk1"/>
                </a:solidFill>
              </a:defRPr>
            </a:lvl6pPr>
            <a:lvl7pPr lvl="6" algn="ctr" rtl="0">
              <a:spcBef>
                <a:spcPts val="0"/>
              </a:spcBef>
              <a:spcAft>
                <a:spcPts val="0"/>
              </a:spcAft>
              <a:buClr>
                <a:schemeClr val="dk1"/>
              </a:buClr>
              <a:buSzPts val="6000"/>
              <a:buNone/>
              <a:defRPr sz="6000">
                <a:solidFill>
                  <a:schemeClr val="dk1"/>
                </a:solidFill>
              </a:defRPr>
            </a:lvl7pPr>
            <a:lvl8pPr lvl="7" algn="ctr" rtl="0">
              <a:spcBef>
                <a:spcPts val="0"/>
              </a:spcBef>
              <a:spcAft>
                <a:spcPts val="0"/>
              </a:spcAft>
              <a:buClr>
                <a:schemeClr val="dk1"/>
              </a:buClr>
              <a:buSzPts val="6000"/>
              <a:buNone/>
              <a:defRPr sz="6000">
                <a:solidFill>
                  <a:schemeClr val="dk1"/>
                </a:solidFill>
              </a:defRPr>
            </a:lvl8pPr>
            <a:lvl9pPr lvl="8" algn="ctr" rtl="0">
              <a:spcBef>
                <a:spcPts val="0"/>
              </a:spcBef>
              <a:spcAft>
                <a:spcPts val="0"/>
              </a:spcAft>
              <a:buClr>
                <a:schemeClr val="dk1"/>
              </a:buClr>
              <a:buSzPts val="6000"/>
              <a:buNone/>
              <a:defRPr sz="6000">
                <a:solidFill>
                  <a:schemeClr val="dk1"/>
                </a:solidFill>
              </a:defRPr>
            </a:lvl9pPr>
          </a:lstStyle>
          <a:p>
            <a:r>
              <a:t>xx%</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01">
  <p:cSld name="BIG_NUMBER_1_1_1_1">
    <p:bg>
      <p:bgPr>
        <a:solidFill>
          <a:schemeClr val="accent4"/>
        </a:solidFill>
        <a:effectLst/>
      </p:bgPr>
    </p:bg>
    <p:spTree>
      <p:nvGrpSpPr>
        <p:cNvPr id="1" name="Shape 436"/>
        <p:cNvGrpSpPr/>
        <p:nvPr/>
      </p:nvGrpSpPr>
      <p:grpSpPr>
        <a:xfrm>
          <a:off x="0" y="0"/>
          <a:ext cx="0" cy="0"/>
          <a:chOff x="0" y="0"/>
          <a:chExt cx="0" cy="0"/>
        </a:xfrm>
      </p:grpSpPr>
      <p:sp>
        <p:nvSpPr>
          <p:cNvPr id="437" name="Google Shape;437;p28"/>
          <p:cNvSpPr/>
          <p:nvPr/>
        </p:nvSpPr>
        <p:spPr>
          <a:xfrm rot="10800000" flipH="1">
            <a:off x="2000362" y="-948868"/>
            <a:ext cx="5143276" cy="1752485"/>
          </a:xfrm>
          <a:custGeom>
            <a:avLst/>
            <a:gdLst/>
            <a:ahLst/>
            <a:cxnLst/>
            <a:rect l="l" t="t" r="r" b="b"/>
            <a:pathLst>
              <a:path w="208483" h="109479" extrusionOk="0">
                <a:moveTo>
                  <a:pt x="104241" y="0"/>
                </a:moveTo>
                <a:cubicBezTo>
                  <a:pt x="61044" y="0"/>
                  <a:pt x="22883" y="21616"/>
                  <a:pt x="0" y="54639"/>
                </a:cubicBezTo>
                <a:lnTo>
                  <a:pt x="0" y="109479"/>
                </a:lnTo>
                <a:lnTo>
                  <a:pt x="208482" y="109479"/>
                </a:lnTo>
                <a:lnTo>
                  <a:pt x="208482" y="54639"/>
                </a:lnTo>
                <a:cubicBezTo>
                  <a:pt x="185599" y="21616"/>
                  <a:pt x="147439" y="0"/>
                  <a:pt x="10424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28"/>
          <p:cNvSpPr/>
          <p:nvPr/>
        </p:nvSpPr>
        <p:spPr>
          <a:xfrm flipH="1">
            <a:off x="2000362" y="4339882"/>
            <a:ext cx="5143276" cy="1752485"/>
          </a:xfrm>
          <a:custGeom>
            <a:avLst/>
            <a:gdLst/>
            <a:ahLst/>
            <a:cxnLst/>
            <a:rect l="l" t="t" r="r" b="b"/>
            <a:pathLst>
              <a:path w="208483" h="109479" extrusionOk="0">
                <a:moveTo>
                  <a:pt x="104241" y="0"/>
                </a:moveTo>
                <a:cubicBezTo>
                  <a:pt x="61044" y="0"/>
                  <a:pt x="22883" y="21616"/>
                  <a:pt x="0" y="54639"/>
                </a:cubicBezTo>
                <a:lnTo>
                  <a:pt x="0" y="109479"/>
                </a:lnTo>
                <a:lnTo>
                  <a:pt x="208482" y="109479"/>
                </a:lnTo>
                <a:lnTo>
                  <a:pt x="208482" y="54639"/>
                </a:lnTo>
                <a:cubicBezTo>
                  <a:pt x="185599" y="21616"/>
                  <a:pt x="147439" y="0"/>
                  <a:pt x="1042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39" name="Google Shape;439;p28"/>
          <p:cNvGrpSpPr/>
          <p:nvPr/>
        </p:nvGrpSpPr>
        <p:grpSpPr>
          <a:xfrm flipH="1">
            <a:off x="1377472" y="690057"/>
            <a:ext cx="335405" cy="335228"/>
            <a:chOff x="-4030775" y="413625"/>
            <a:chExt cx="88425" cy="88425"/>
          </a:xfrm>
        </p:grpSpPr>
        <p:sp>
          <p:nvSpPr>
            <p:cNvPr id="440" name="Google Shape;440;p28"/>
            <p:cNvSpPr/>
            <p:nvPr/>
          </p:nvSpPr>
          <p:spPr>
            <a:xfrm>
              <a:off x="-3986575" y="413625"/>
              <a:ext cx="25" cy="88425"/>
            </a:xfrm>
            <a:custGeom>
              <a:avLst/>
              <a:gdLst/>
              <a:ahLst/>
              <a:cxnLst/>
              <a:rect l="l" t="t" r="r" b="b"/>
              <a:pathLst>
                <a:path w="1" h="3537" fill="none" extrusionOk="0">
                  <a:moveTo>
                    <a:pt x="1" y="0"/>
                  </a:moveTo>
                  <a:lnTo>
                    <a:pt x="1" y="3536"/>
                  </a:lnTo>
                </a:path>
              </a:pathLst>
            </a:custGeom>
            <a:solidFill>
              <a:schemeClr val="accent4"/>
            </a:solid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28"/>
            <p:cNvSpPr/>
            <p:nvPr/>
          </p:nvSpPr>
          <p:spPr>
            <a:xfrm>
              <a:off x="-4030775" y="457825"/>
              <a:ext cx="88425" cy="25"/>
            </a:xfrm>
            <a:custGeom>
              <a:avLst/>
              <a:gdLst/>
              <a:ahLst/>
              <a:cxnLst/>
              <a:rect l="l" t="t" r="r" b="b"/>
              <a:pathLst>
                <a:path w="3537" h="1" fill="none" extrusionOk="0">
                  <a:moveTo>
                    <a:pt x="3536" y="0"/>
                  </a:moveTo>
                  <a:lnTo>
                    <a:pt x="1" y="0"/>
                  </a:lnTo>
                </a:path>
              </a:pathLst>
            </a:custGeom>
            <a:solidFill>
              <a:schemeClr val="accent4"/>
            </a:solid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42" name="Google Shape;442;p28"/>
          <p:cNvGrpSpPr/>
          <p:nvPr/>
        </p:nvGrpSpPr>
        <p:grpSpPr>
          <a:xfrm flipH="1">
            <a:off x="679422" y="4269269"/>
            <a:ext cx="335405" cy="335228"/>
            <a:chOff x="-4030775" y="413625"/>
            <a:chExt cx="88425" cy="88425"/>
          </a:xfrm>
        </p:grpSpPr>
        <p:sp>
          <p:nvSpPr>
            <p:cNvPr id="443" name="Google Shape;443;p28"/>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28"/>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45" name="Google Shape;445;p28"/>
          <p:cNvGrpSpPr/>
          <p:nvPr/>
        </p:nvGrpSpPr>
        <p:grpSpPr>
          <a:xfrm flipH="1">
            <a:off x="8262172" y="2281057"/>
            <a:ext cx="335405" cy="335228"/>
            <a:chOff x="-4030775" y="413625"/>
            <a:chExt cx="88425" cy="88425"/>
          </a:xfrm>
        </p:grpSpPr>
        <p:sp>
          <p:nvSpPr>
            <p:cNvPr id="446" name="Google Shape;446;p28"/>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28"/>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ackground 02">
  <p:cSld name="BIG_NUMBER_1_1_1_1_1">
    <p:bg>
      <p:bgPr>
        <a:solidFill>
          <a:schemeClr val="accent2"/>
        </a:solidFill>
        <a:effectLst/>
      </p:bgPr>
    </p:bg>
    <p:spTree>
      <p:nvGrpSpPr>
        <p:cNvPr id="1" name="Shape 448"/>
        <p:cNvGrpSpPr/>
        <p:nvPr/>
      </p:nvGrpSpPr>
      <p:grpSpPr>
        <a:xfrm>
          <a:off x="0" y="0"/>
          <a:ext cx="0" cy="0"/>
          <a:chOff x="0" y="0"/>
          <a:chExt cx="0" cy="0"/>
        </a:xfrm>
      </p:grpSpPr>
      <p:sp>
        <p:nvSpPr>
          <p:cNvPr id="449" name="Google Shape;449;p29"/>
          <p:cNvSpPr/>
          <p:nvPr/>
        </p:nvSpPr>
        <p:spPr>
          <a:xfrm rot="10800000" flipH="1">
            <a:off x="4095862" y="-948868"/>
            <a:ext cx="5143276" cy="1752485"/>
          </a:xfrm>
          <a:custGeom>
            <a:avLst/>
            <a:gdLst/>
            <a:ahLst/>
            <a:cxnLst/>
            <a:rect l="l" t="t" r="r" b="b"/>
            <a:pathLst>
              <a:path w="208483" h="109479" extrusionOk="0">
                <a:moveTo>
                  <a:pt x="104241" y="0"/>
                </a:moveTo>
                <a:cubicBezTo>
                  <a:pt x="61044" y="0"/>
                  <a:pt x="22883" y="21616"/>
                  <a:pt x="0" y="54639"/>
                </a:cubicBezTo>
                <a:lnTo>
                  <a:pt x="0" y="109479"/>
                </a:lnTo>
                <a:lnTo>
                  <a:pt x="208482" y="109479"/>
                </a:lnTo>
                <a:lnTo>
                  <a:pt x="208482" y="54639"/>
                </a:lnTo>
                <a:cubicBezTo>
                  <a:pt x="185599" y="21616"/>
                  <a:pt x="147439" y="0"/>
                  <a:pt x="10424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29"/>
          <p:cNvSpPr/>
          <p:nvPr/>
        </p:nvSpPr>
        <p:spPr>
          <a:xfrm flipH="1">
            <a:off x="-95138" y="4339882"/>
            <a:ext cx="5143276" cy="1752485"/>
          </a:xfrm>
          <a:custGeom>
            <a:avLst/>
            <a:gdLst/>
            <a:ahLst/>
            <a:cxnLst/>
            <a:rect l="l" t="t" r="r" b="b"/>
            <a:pathLst>
              <a:path w="208483" h="109479" extrusionOk="0">
                <a:moveTo>
                  <a:pt x="104241" y="0"/>
                </a:moveTo>
                <a:cubicBezTo>
                  <a:pt x="61044" y="0"/>
                  <a:pt x="22883" y="21616"/>
                  <a:pt x="0" y="54639"/>
                </a:cubicBezTo>
                <a:lnTo>
                  <a:pt x="0" y="109479"/>
                </a:lnTo>
                <a:lnTo>
                  <a:pt x="208482" y="109479"/>
                </a:lnTo>
                <a:lnTo>
                  <a:pt x="208482" y="54639"/>
                </a:lnTo>
                <a:cubicBezTo>
                  <a:pt x="185599" y="21616"/>
                  <a:pt x="147439" y="0"/>
                  <a:pt x="10424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51" name="Google Shape;451;p29"/>
          <p:cNvGrpSpPr/>
          <p:nvPr/>
        </p:nvGrpSpPr>
        <p:grpSpPr>
          <a:xfrm flipH="1">
            <a:off x="1377472" y="690057"/>
            <a:ext cx="335405" cy="335228"/>
            <a:chOff x="-4030775" y="413625"/>
            <a:chExt cx="88425" cy="88425"/>
          </a:xfrm>
        </p:grpSpPr>
        <p:sp>
          <p:nvSpPr>
            <p:cNvPr id="452" name="Google Shape;452;p29"/>
            <p:cNvSpPr/>
            <p:nvPr/>
          </p:nvSpPr>
          <p:spPr>
            <a:xfrm>
              <a:off x="-3986575" y="413625"/>
              <a:ext cx="25" cy="88425"/>
            </a:xfrm>
            <a:custGeom>
              <a:avLst/>
              <a:gdLst/>
              <a:ahLst/>
              <a:cxnLst/>
              <a:rect l="l" t="t" r="r" b="b"/>
              <a:pathLst>
                <a:path w="1" h="3537" fill="none" extrusionOk="0">
                  <a:moveTo>
                    <a:pt x="1" y="0"/>
                  </a:moveTo>
                  <a:lnTo>
                    <a:pt x="1" y="3536"/>
                  </a:lnTo>
                </a:path>
              </a:pathLst>
            </a:custGeom>
            <a:solidFill>
              <a:schemeClr val="accent5"/>
            </a:solidFill>
            <a:ln w="7620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29"/>
            <p:cNvSpPr/>
            <p:nvPr/>
          </p:nvSpPr>
          <p:spPr>
            <a:xfrm>
              <a:off x="-4030775" y="457825"/>
              <a:ext cx="88425" cy="25"/>
            </a:xfrm>
            <a:custGeom>
              <a:avLst/>
              <a:gdLst/>
              <a:ahLst/>
              <a:cxnLst/>
              <a:rect l="l" t="t" r="r" b="b"/>
              <a:pathLst>
                <a:path w="3537" h="1" fill="none" extrusionOk="0">
                  <a:moveTo>
                    <a:pt x="3536" y="0"/>
                  </a:moveTo>
                  <a:lnTo>
                    <a:pt x="1" y="0"/>
                  </a:lnTo>
                </a:path>
              </a:pathLst>
            </a:custGeom>
            <a:solidFill>
              <a:schemeClr val="accent5"/>
            </a:solidFill>
            <a:ln w="7620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54" name="Google Shape;454;p29"/>
          <p:cNvGrpSpPr/>
          <p:nvPr/>
        </p:nvGrpSpPr>
        <p:grpSpPr>
          <a:xfrm flipH="1">
            <a:off x="5426947" y="4608569"/>
            <a:ext cx="335405" cy="335228"/>
            <a:chOff x="-4030775" y="413625"/>
            <a:chExt cx="88425" cy="88425"/>
          </a:xfrm>
        </p:grpSpPr>
        <p:sp>
          <p:nvSpPr>
            <p:cNvPr id="455" name="Google Shape;455;p29"/>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29"/>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57" name="Google Shape;457;p29"/>
          <p:cNvGrpSpPr/>
          <p:nvPr/>
        </p:nvGrpSpPr>
        <p:grpSpPr>
          <a:xfrm flipH="1">
            <a:off x="8262172" y="2281057"/>
            <a:ext cx="335405" cy="335228"/>
            <a:chOff x="-4030775" y="413625"/>
            <a:chExt cx="88425" cy="88425"/>
          </a:xfrm>
        </p:grpSpPr>
        <p:sp>
          <p:nvSpPr>
            <p:cNvPr id="458" name="Google Shape;458;p29"/>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29"/>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5"/>
        </a:solidFill>
        <a:effectLst/>
      </p:bgPr>
    </p:bg>
    <p:spTree>
      <p:nvGrpSpPr>
        <p:cNvPr id="1" name="Shape 460"/>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2"/>
        <p:cNvGrpSpPr/>
        <p:nvPr/>
      </p:nvGrpSpPr>
      <p:grpSpPr>
        <a:xfrm>
          <a:off x="0" y="0"/>
          <a:ext cx="0" cy="0"/>
          <a:chOff x="0" y="0"/>
          <a:chExt cx="0" cy="0"/>
        </a:xfrm>
      </p:grpSpPr>
      <p:sp>
        <p:nvSpPr>
          <p:cNvPr id="23" name="Google Shape;23;p3"/>
          <p:cNvSpPr/>
          <p:nvPr/>
        </p:nvSpPr>
        <p:spPr>
          <a:xfrm>
            <a:off x="4202775" y="3180075"/>
            <a:ext cx="6168300" cy="28497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rot="10800000" flipH="1">
            <a:off x="-1" y="-878674"/>
            <a:ext cx="5143276" cy="1752485"/>
          </a:xfrm>
          <a:custGeom>
            <a:avLst/>
            <a:gdLst/>
            <a:ahLst/>
            <a:cxnLst/>
            <a:rect l="l" t="t" r="r" b="b"/>
            <a:pathLst>
              <a:path w="208483" h="109479" extrusionOk="0">
                <a:moveTo>
                  <a:pt x="104241" y="0"/>
                </a:moveTo>
                <a:cubicBezTo>
                  <a:pt x="61044" y="0"/>
                  <a:pt x="22883" y="21616"/>
                  <a:pt x="0" y="54639"/>
                </a:cubicBezTo>
                <a:lnTo>
                  <a:pt x="0" y="109479"/>
                </a:lnTo>
                <a:lnTo>
                  <a:pt x="208482" y="109479"/>
                </a:lnTo>
                <a:lnTo>
                  <a:pt x="208482" y="54639"/>
                </a:lnTo>
                <a:cubicBezTo>
                  <a:pt x="185599" y="21616"/>
                  <a:pt x="147439" y="0"/>
                  <a:pt x="10424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txBox="1">
            <a:spLocks noGrp="1"/>
          </p:cNvSpPr>
          <p:nvPr>
            <p:ph type="title"/>
          </p:nvPr>
        </p:nvSpPr>
        <p:spPr>
          <a:xfrm>
            <a:off x="714125" y="2034150"/>
            <a:ext cx="3486300" cy="1148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4800"/>
              <a:buNone/>
              <a:defRPr sz="4800"/>
            </a:lvl1pPr>
            <a:lvl2pPr lvl="1" algn="ctr" rtl="0">
              <a:lnSpc>
                <a:spcPct val="80000"/>
              </a:lnSpc>
              <a:spcBef>
                <a:spcPts val="0"/>
              </a:spcBef>
              <a:spcAft>
                <a:spcPts val="0"/>
              </a:spcAft>
              <a:buClr>
                <a:schemeClr val="dk1"/>
              </a:buClr>
              <a:buSzPts val="6000"/>
              <a:buNone/>
              <a:defRPr sz="6000">
                <a:solidFill>
                  <a:schemeClr val="dk1"/>
                </a:solidFill>
              </a:defRPr>
            </a:lvl2pPr>
            <a:lvl3pPr lvl="2" algn="ctr" rtl="0">
              <a:lnSpc>
                <a:spcPct val="80000"/>
              </a:lnSpc>
              <a:spcBef>
                <a:spcPts val="0"/>
              </a:spcBef>
              <a:spcAft>
                <a:spcPts val="0"/>
              </a:spcAft>
              <a:buClr>
                <a:schemeClr val="dk1"/>
              </a:buClr>
              <a:buSzPts val="6000"/>
              <a:buNone/>
              <a:defRPr sz="6000">
                <a:solidFill>
                  <a:schemeClr val="dk1"/>
                </a:solidFill>
              </a:defRPr>
            </a:lvl3pPr>
            <a:lvl4pPr lvl="3" algn="ctr" rtl="0">
              <a:lnSpc>
                <a:spcPct val="80000"/>
              </a:lnSpc>
              <a:spcBef>
                <a:spcPts val="0"/>
              </a:spcBef>
              <a:spcAft>
                <a:spcPts val="0"/>
              </a:spcAft>
              <a:buClr>
                <a:schemeClr val="dk1"/>
              </a:buClr>
              <a:buSzPts val="6000"/>
              <a:buNone/>
              <a:defRPr sz="6000">
                <a:solidFill>
                  <a:schemeClr val="dk1"/>
                </a:solidFill>
              </a:defRPr>
            </a:lvl4pPr>
            <a:lvl5pPr lvl="4" algn="ctr" rtl="0">
              <a:lnSpc>
                <a:spcPct val="80000"/>
              </a:lnSpc>
              <a:spcBef>
                <a:spcPts val="0"/>
              </a:spcBef>
              <a:spcAft>
                <a:spcPts val="0"/>
              </a:spcAft>
              <a:buClr>
                <a:schemeClr val="dk1"/>
              </a:buClr>
              <a:buSzPts val="6000"/>
              <a:buNone/>
              <a:defRPr sz="6000">
                <a:solidFill>
                  <a:schemeClr val="dk1"/>
                </a:solidFill>
              </a:defRPr>
            </a:lvl5pPr>
            <a:lvl6pPr lvl="5" algn="ctr" rtl="0">
              <a:lnSpc>
                <a:spcPct val="80000"/>
              </a:lnSpc>
              <a:spcBef>
                <a:spcPts val="0"/>
              </a:spcBef>
              <a:spcAft>
                <a:spcPts val="0"/>
              </a:spcAft>
              <a:buClr>
                <a:schemeClr val="dk1"/>
              </a:buClr>
              <a:buSzPts val="6000"/>
              <a:buNone/>
              <a:defRPr sz="6000">
                <a:solidFill>
                  <a:schemeClr val="dk1"/>
                </a:solidFill>
              </a:defRPr>
            </a:lvl6pPr>
            <a:lvl7pPr lvl="6" algn="ctr" rtl="0">
              <a:lnSpc>
                <a:spcPct val="80000"/>
              </a:lnSpc>
              <a:spcBef>
                <a:spcPts val="0"/>
              </a:spcBef>
              <a:spcAft>
                <a:spcPts val="0"/>
              </a:spcAft>
              <a:buClr>
                <a:schemeClr val="dk1"/>
              </a:buClr>
              <a:buSzPts val="6000"/>
              <a:buNone/>
              <a:defRPr sz="6000">
                <a:solidFill>
                  <a:schemeClr val="dk1"/>
                </a:solidFill>
              </a:defRPr>
            </a:lvl7pPr>
            <a:lvl8pPr lvl="7" algn="ctr" rtl="0">
              <a:lnSpc>
                <a:spcPct val="80000"/>
              </a:lnSpc>
              <a:spcBef>
                <a:spcPts val="0"/>
              </a:spcBef>
              <a:spcAft>
                <a:spcPts val="0"/>
              </a:spcAft>
              <a:buClr>
                <a:schemeClr val="dk1"/>
              </a:buClr>
              <a:buSzPts val="6000"/>
              <a:buNone/>
              <a:defRPr sz="6000">
                <a:solidFill>
                  <a:schemeClr val="dk1"/>
                </a:solidFill>
              </a:defRPr>
            </a:lvl8pPr>
            <a:lvl9pPr lvl="8" algn="ctr" rtl="0">
              <a:lnSpc>
                <a:spcPct val="80000"/>
              </a:lnSpc>
              <a:spcBef>
                <a:spcPts val="0"/>
              </a:spcBef>
              <a:spcAft>
                <a:spcPts val="0"/>
              </a:spcAft>
              <a:buClr>
                <a:schemeClr val="dk1"/>
              </a:buClr>
              <a:buSzPts val="6000"/>
              <a:buNone/>
              <a:defRPr sz="6000">
                <a:solidFill>
                  <a:schemeClr val="dk1"/>
                </a:solidFill>
              </a:defRPr>
            </a:lvl9pPr>
          </a:lstStyle>
          <a:p>
            <a:endParaRPr/>
          </a:p>
        </p:txBody>
      </p:sp>
      <p:sp>
        <p:nvSpPr>
          <p:cNvPr id="26" name="Google Shape;26;p3"/>
          <p:cNvSpPr txBox="1">
            <a:spLocks noGrp="1"/>
          </p:cNvSpPr>
          <p:nvPr>
            <p:ph type="subTitle" idx="1"/>
          </p:nvPr>
        </p:nvSpPr>
        <p:spPr>
          <a:xfrm>
            <a:off x="714125" y="4165675"/>
            <a:ext cx="2800500" cy="468000"/>
          </a:xfrm>
          <a:prstGeom prst="rect">
            <a:avLst/>
          </a:prstGeom>
        </p:spPr>
        <p:txBody>
          <a:bodyPr spcFirstLastPara="1" wrap="square" lIns="0" tIns="0" rIns="0" bIns="0" anchor="b" anchorCtr="0">
            <a:noAutofit/>
          </a:bodyPr>
          <a:lstStyle>
            <a:lvl1pPr lvl="0" rtl="0">
              <a:lnSpc>
                <a:spcPct val="100000"/>
              </a:lnSpc>
              <a:spcBef>
                <a:spcPts val="0"/>
              </a:spcBef>
              <a:spcAft>
                <a:spcPts val="0"/>
              </a:spcAft>
              <a:buSzPts val="1600"/>
              <a:buNone/>
              <a:defRPr sz="1600">
                <a:latin typeface="Montserrat Medium"/>
                <a:ea typeface="Montserrat Medium"/>
                <a:cs typeface="Montserrat Medium"/>
                <a:sym typeface="Montserrat Medium"/>
              </a:defRPr>
            </a:lvl1pPr>
            <a:lvl2pPr lvl="1" algn="ctr" rtl="0">
              <a:lnSpc>
                <a:spcPct val="80000"/>
              </a:lnSpc>
              <a:spcBef>
                <a:spcPts val="0"/>
              </a:spcBef>
              <a:spcAft>
                <a:spcPts val="0"/>
              </a:spcAft>
              <a:buClr>
                <a:schemeClr val="lt2"/>
              </a:buClr>
              <a:buSzPts val="1800"/>
              <a:buNone/>
              <a:defRPr sz="1800">
                <a:solidFill>
                  <a:schemeClr val="lt2"/>
                </a:solidFill>
              </a:defRPr>
            </a:lvl2pPr>
            <a:lvl3pPr lvl="2" algn="ctr" rtl="0">
              <a:lnSpc>
                <a:spcPct val="80000"/>
              </a:lnSpc>
              <a:spcBef>
                <a:spcPts val="0"/>
              </a:spcBef>
              <a:spcAft>
                <a:spcPts val="0"/>
              </a:spcAft>
              <a:buClr>
                <a:schemeClr val="lt2"/>
              </a:buClr>
              <a:buSzPts val="1800"/>
              <a:buNone/>
              <a:defRPr sz="1800">
                <a:solidFill>
                  <a:schemeClr val="lt2"/>
                </a:solidFill>
              </a:defRPr>
            </a:lvl3pPr>
            <a:lvl4pPr lvl="3" algn="ctr" rtl="0">
              <a:lnSpc>
                <a:spcPct val="80000"/>
              </a:lnSpc>
              <a:spcBef>
                <a:spcPts val="0"/>
              </a:spcBef>
              <a:spcAft>
                <a:spcPts val="0"/>
              </a:spcAft>
              <a:buClr>
                <a:schemeClr val="lt2"/>
              </a:buClr>
              <a:buSzPts val="1800"/>
              <a:buNone/>
              <a:defRPr sz="1800">
                <a:solidFill>
                  <a:schemeClr val="lt2"/>
                </a:solidFill>
              </a:defRPr>
            </a:lvl4pPr>
            <a:lvl5pPr lvl="4" algn="ctr" rtl="0">
              <a:lnSpc>
                <a:spcPct val="80000"/>
              </a:lnSpc>
              <a:spcBef>
                <a:spcPts val="0"/>
              </a:spcBef>
              <a:spcAft>
                <a:spcPts val="0"/>
              </a:spcAft>
              <a:buClr>
                <a:schemeClr val="lt2"/>
              </a:buClr>
              <a:buSzPts val="1800"/>
              <a:buNone/>
              <a:defRPr sz="1800">
                <a:solidFill>
                  <a:schemeClr val="lt2"/>
                </a:solidFill>
              </a:defRPr>
            </a:lvl5pPr>
            <a:lvl6pPr lvl="5" algn="ctr" rtl="0">
              <a:lnSpc>
                <a:spcPct val="80000"/>
              </a:lnSpc>
              <a:spcBef>
                <a:spcPts val="0"/>
              </a:spcBef>
              <a:spcAft>
                <a:spcPts val="0"/>
              </a:spcAft>
              <a:buClr>
                <a:schemeClr val="lt2"/>
              </a:buClr>
              <a:buSzPts val="1800"/>
              <a:buNone/>
              <a:defRPr sz="1800">
                <a:solidFill>
                  <a:schemeClr val="lt2"/>
                </a:solidFill>
              </a:defRPr>
            </a:lvl6pPr>
            <a:lvl7pPr lvl="6" algn="ctr" rtl="0">
              <a:lnSpc>
                <a:spcPct val="80000"/>
              </a:lnSpc>
              <a:spcBef>
                <a:spcPts val="0"/>
              </a:spcBef>
              <a:spcAft>
                <a:spcPts val="0"/>
              </a:spcAft>
              <a:buClr>
                <a:schemeClr val="lt2"/>
              </a:buClr>
              <a:buSzPts val="1800"/>
              <a:buNone/>
              <a:defRPr sz="1800">
                <a:solidFill>
                  <a:schemeClr val="lt2"/>
                </a:solidFill>
              </a:defRPr>
            </a:lvl7pPr>
            <a:lvl8pPr lvl="7" algn="ctr" rtl="0">
              <a:lnSpc>
                <a:spcPct val="80000"/>
              </a:lnSpc>
              <a:spcBef>
                <a:spcPts val="0"/>
              </a:spcBef>
              <a:spcAft>
                <a:spcPts val="0"/>
              </a:spcAft>
              <a:buClr>
                <a:schemeClr val="lt2"/>
              </a:buClr>
              <a:buSzPts val="1800"/>
              <a:buNone/>
              <a:defRPr sz="1800">
                <a:solidFill>
                  <a:schemeClr val="lt2"/>
                </a:solidFill>
              </a:defRPr>
            </a:lvl8pPr>
            <a:lvl9pPr lvl="8" algn="ctr" rtl="0">
              <a:lnSpc>
                <a:spcPct val="80000"/>
              </a:lnSpc>
              <a:spcBef>
                <a:spcPts val="0"/>
              </a:spcBef>
              <a:spcAft>
                <a:spcPts val="0"/>
              </a:spcAft>
              <a:buClr>
                <a:schemeClr val="lt2"/>
              </a:buClr>
              <a:buSzPts val="1800"/>
              <a:buNone/>
              <a:defRPr sz="1800">
                <a:solidFill>
                  <a:schemeClr val="lt2"/>
                </a:solidFill>
              </a:defRPr>
            </a:lvl9pPr>
          </a:lstStyle>
          <a:p>
            <a:endParaRPr/>
          </a:p>
        </p:txBody>
      </p:sp>
      <p:grpSp>
        <p:nvGrpSpPr>
          <p:cNvPr id="27" name="Google Shape;27;p3"/>
          <p:cNvGrpSpPr/>
          <p:nvPr/>
        </p:nvGrpSpPr>
        <p:grpSpPr>
          <a:xfrm>
            <a:off x="8429885" y="1866169"/>
            <a:ext cx="335405" cy="335228"/>
            <a:chOff x="-4030775" y="413625"/>
            <a:chExt cx="88425" cy="88425"/>
          </a:xfrm>
        </p:grpSpPr>
        <p:sp>
          <p:nvSpPr>
            <p:cNvPr id="28" name="Google Shape;28;p3"/>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3"/>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 name="Google Shape;30;p3"/>
          <p:cNvGrpSpPr/>
          <p:nvPr/>
        </p:nvGrpSpPr>
        <p:grpSpPr>
          <a:xfrm>
            <a:off x="5784197" y="1292832"/>
            <a:ext cx="335405" cy="335228"/>
            <a:chOff x="-4030775" y="413625"/>
            <a:chExt cx="88425" cy="88425"/>
          </a:xfrm>
        </p:grpSpPr>
        <p:sp>
          <p:nvSpPr>
            <p:cNvPr id="31" name="Google Shape;31;p3"/>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3"/>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 name="Google Shape;33;p3"/>
          <p:cNvGrpSpPr/>
          <p:nvPr/>
        </p:nvGrpSpPr>
        <p:grpSpPr>
          <a:xfrm>
            <a:off x="6901547" y="203344"/>
            <a:ext cx="335405" cy="335228"/>
            <a:chOff x="-4030775" y="413625"/>
            <a:chExt cx="88425" cy="88425"/>
          </a:xfrm>
        </p:grpSpPr>
        <p:sp>
          <p:nvSpPr>
            <p:cNvPr id="34" name="Google Shape;34;p3"/>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3"/>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3"/>
          <p:cNvSpPr txBox="1">
            <a:spLocks noGrp="1"/>
          </p:cNvSpPr>
          <p:nvPr>
            <p:ph type="title" idx="2" hasCustomPrompt="1"/>
          </p:nvPr>
        </p:nvSpPr>
        <p:spPr>
          <a:xfrm>
            <a:off x="714125" y="814625"/>
            <a:ext cx="1076700" cy="541500"/>
          </a:xfrm>
          <a:prstGeom prst="rect">
            <a:avLst/>
          </a:prstGeom>
        </p:spPr>
        <p:txBody>
          <a:bodyPr spcFirstLastPara="1" wrap="square" lIns="0" tIns="0" rIns="0" bIns="91425" anchor="ctr" anchorCtr="0">
            <a:noAutofit/>
          </a:bodyPr>
          <a:lstStyle>
            <a:lvl1pPr lvl="0" rtl="0">
              <a:lnSpc>
                <a:spcPct val="100000"/>
              </a:lnSpc>
              <a:spcBef>
                <a:spcPts val="0"/>
              </a:spcBef>
              <a:spcAft>
                <a:spcPts val="0"/>
              </a:spcAft>
              <a:buSzPts val="7200"/>
              <a:buNone/>
              <a:defRPr sz="6000"/>
            </a:lvl1pPr>
            <a:lvl2pPr lvl="1" algn="ctr" rtl="0">
              <a:lnSpc>
                <a:spcPct val="80000"/>
              </a:lnSpc>
              <a:spcBef>
                <a:spcPts val="0"/>
              </a:spcBef>
              <a:spcAft>
                <a:spcPts val="0"/>
              </a:spcAft>
              <a:buClr>
                <a:schemeClr val="dk1"/>
              </a:buClr>
              <a:buSzPts val="7200"/>
              <a:buNone/>
              <a:defRPr sz="7200">
                <a:solidFill>
                  <a:schemeClr val="dk1"/>
                </a:solidFill>
              </a:defRPr>
            </a:lvl2pPr>
            <a:lvl3pPr lvl="2" algn="ctr" rtl="0">
              <a:lnSpc>
                <a:spcPct val="80000"/>
              </a:lnSpc>
              <a:spcBef>
                <a:spcPts val="0"/>
              </a:spcBef>
              <a:spcAft>
                <a:spcPts val="0"/>
              </a:spcAft>
              <a:buClr>
                <a:schemeClr val="dk1"/>
              </a:buClr>
              <a:buSzPts val="7200"/>
              <a:buNone/>
              <a:defRPr sz="7200">
                <a:solidFill>
                  <a:schemeClr val="dk1"/>
                </a:solidFill>
              </a:defRPr>
            </a:lvl3pPr>
            <a:lvl4pPr lvl="3" algn="ctr" rtl="0">
              <a:lnSpc>
                <a:spcPct val="80000"/>
              </a:lnSpc>
              <a:spcBef>
                <a:spcPts val="0"/>
              </a:spcBef>
              <a:spcAft>
                <a:spcPts val="0"/>
              </a:spcAft>
              <a:buClr>
                <a:schemeClr val="dk1"/>
              </a:buClr>
              <a:buSzPts val="7200"/>
              <a:buNone/>
              <a:defRPr sz="7200">
                <a:solidFill>
                  <a:schemeClr val="dk1"/>
                </a:solidFill>
              </a:defRPr>
            </a:lvl4pPr>
            <a:lvl5pPr lvl="4" algn="ctr" rtl="0">
              <a:lnSpc>
                <a:spcPct val="80000"/>
              </a:lnSpc>
              <a:spcBef>
                <a:spcPts val="0"/>
              </a:spcBef>
              <a:spcAft>
                <a:spcPts val="0"/>
              </a:spcAft>
              <a:buClr>
                <a:schemeClr val="dk1"/>
              </a:buClr>
              <a:buSzPts val="7200"/>
              <a:buNone/>
              <a:defRPr sz="7200">
                <a:solidFill>
                  <a:schemeClr val="dk1"/>
                </a:solidFill>
              </a:defRPr>
            </a:lvl5pPr>
            <a:lvl6pPr lvl="5" algn="ctr" rtl="0">
              <a:lnSpc>
                <a:spcPct val="80000"/>
              </a:lnSpc>
              <a:spcBef>
                <a:spcPts val="0"/>
              </a:spcBef>
              <a:spcAft>
                <a:spcPts val="0"/>
              </a:spcAft>
              <a:buClr>
                <a:schemeClr val="dk1"/>
              </a:buClr>
              <a:buSzPts val="7200"/>
              <a:buNone/>
              <a:defRPr sz="7200">
                <a:solidFill>
                  <a:schemeClr val="dk1"/>
                </a:solidFill>
              </a:defRPr>
            </a:lvl6pPr>
            <a:lvl7pPr lvl="6" algn="ctr" rtl="0">
              <a:lnSpc>
                <a:spcPct val="80000"/>
              </a:lnSpc>
              <a:spcBef>
                <a:spcPts val="0"/>
              </a:spcBef>
              <a:spcAft>
                <a:spcPts val="0"/>
              </a:spcAft>
              <a:buClr>
                <a:schemeClr val="dk1"/>
              </a:buClr>
              <a:buSzPts val="7200"/>
              <a:buNone/>
              <a:defRPr sz="7200">
                <a:solidFill>
                  <a:schemeClr val="dk1"/>
                </a:solidFill>
              </a:defRPr>
            </a:lvl7pPr>
            <a:lvl8pPr lvl="7" algn="ctr" rtl="0">
              <a:lnSpc>
                <a:spcPct val="80000"/>
              </a:lnSpc>
              <a:spcBef>
                <a:spcPts val="0"/>
              </a:spcBef>
              <a:spcAft>
                <a:spcPts val="0"/>
              </a:spcAft>
              <a:buClr>
                <a:schemeClr val="dk1"/>
              </a:buClr>
              <a:buSzPts val="7200"/>
              <a:buNone/>
              <a:defRPr sz="7200">
                <a:solidFill>
                  <a:schemeClr val="dk1"/>
                </a:solidFill>
              </a:defRPr>
            </a:lvl8pPr>
            <a:lvl9pPr lvl="8" algn="ctr" rtl="0">
              <a:lnSpc>
                <a:spcPct val="80000"/>
              </a:lnSpc>
              <a:spcBef>
                <a:spcPts val="0"/>
              </a:spcBef>
              <a:spcAft>
                <a:spcPts val="0"/>
              </a:spcAft>
              <a:buClr>
                <a:schemeClr val="dk1"/>
              </a:buClr>
              <a:buSzPts val="7200"/>
              <a:buNone/>
              <a:defRPr sz="7200">
                <a:solidFill>
                  <a:schemeClr val="dk1"/>
                </a:solidFill>
              </a:defRPr>
            </a:lvl9pPr>
          </a:lstStyle>
          <a:p>
            <a:r>
              <a:t>xx%</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able of Contents">
  <p:cSld name="SECTION_HEADER_1">
    <p:bg>
      <p:bgPr>
        <a:solidFill>
          <a:schemeClr val="accent5"/>
        </a:solidFill>
        <a:effectLst/>
      </p:bgPr>
    </p:bg>
    <p:spTree>
      <p:nvGrpSpPr>
        <p:cNvPr id="1" name="Shape 37"/>
        <p:cNvGrpSpPr/>
        <p:nvPr/>
      </p:nvGrpSpPr>
      <p:grpSpPr>
        <a:xfrm>
          <a:off x="0" y="0"/>
          <a:ext cx="0" cy="0"/>
          <a:chOff x="0" y="0"/>
          <a:chExt cx="0" cy="0"/>
        </a:xfrm>
      </p:grpSpPr>
      <p:sp>
        <p:nvSpPr>
          <p:cNvPr id="38" name="Google Shape;38;p4"/>
          <p:cNvSpPr/>
          <p:nvPr/>
        </p:nvSpPr>
        <p:spPr>
          <a:xfrm rot="5400000">
            <a:off x="-3388654" y="1417552"/>
            <a:ext cx="6010044" cy="2308365"/>
          </a:xfrm>
          <a:custGeom>
            <a:avLst/>
            <a:gdLst/>
            <a:ahLst/>
            <a:cxnLst/>
            <a:rect l="l" t="t" r="r" b="b"/>
            <a:pathLst>
              <a:path w="208483" h="109479" extrusionOk="0">
                <a:moveTo>
                  <a:pt x="104241" y="0"/>
                </a:moveTo>
                <a:cubicBezTo>
                  <a:pt x="61044" y="0"/>
                  <a:pt x="22883" y="21616"/>
                  <a:pt x="0" y="54639"/>
                </a:cubicBezTo>
                <a:lnTo>
                  <a:pt x="0" y="109479"/>
                </a:lnTo>
                <a:lnTo>
                  <a:pt x="208482" y="109479"/>
                </a:lnTo>
                <a:lnTo>
                  <a:pt x="208482" y="54639"/>
                </a:lnTo>
                <a:cubicBezTo>
                  <a:pt x="185599" y="21616"/>
                  <a:pt x="147439" y="0"/>
                  <a:pt x="10424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4"/>
          <p:cNvSpPr/>
          <p:nvPr/>
        </p:nvSpPr>
        <p:spPr>
          <a:xfrm rot="-5400000" flipH="1">
            <a:off x="6527746" y="1417552"/>
            <a:ext cx="6010044" cy="2308365"/>
          </a:xfrm>
          <a:custGeom>
            <a:avLst/>
            <a:gdLst/>
            <a:ahLst/>
            <a:cxnLst/>
            <a:rect l="l" t="t" r="r" b="b"/>
            <a:pathLst>
              <a:path w="208483" h="109479" extrusionOk="0">
                <a:moveTo>
                  <a:pt x="104241" y="0"/>
                </a:moveTo>
                <a:cubicBezTo>
                  <a:pt x="61044" y="0"/>
                  <a:pt x="22883" y="21616"/>
                  <a:pt x="0" y="54639"/>
                </a:cubicBezTo>
                <a:lnTo>
                  <a:pt x="0" y="109479"/>
                </a:lnTo>
                <a:lnTo>
                  <a:pt x="208482" y="109479"/>
                </a:lnTo>
                <a:lnTo>
                  <a:pt x="208482" y="54639"/>
                </a:lnTo>
                <a:cubicBezTo>
                  <a:pt x="185599" y="21616"/>
                  <a:pt x="147439" y="0"/>
                  <a:pt x="1042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4"/>
          <p:cNvSpPr txBox="1">
            <a:spLocks noGrp="1"/>
          </p:cNvSpPr>
          <p:nvPr>
            <p:ph type="title"/>
          </p:nvPr>
        </p:nvSpPr>
        <p:spPr>
          <a:xfrm>
            <a:off x="764850" y="2721618"/>
            <a:ext cx="1787400" cy="6918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1800"/>
              <a:buNone/>
              <a:defRPr sz="1800"/>
            </a:lvl1pPr>
            <a:lvl2pPr lvl="1" algn="ctr" rtl="0">
              <a:spcBef>
                <a:spcPts val="0"/>
              </a:spcBef>
              <a:spcAft>
                <a:spcPts val="0"/>
              </a:spcAft>
              <a:buClr>
                <a:schemeClr val="dk1"/>
              </a:buClr>
              <a:buSzPts val="1800"/>
              <a:buNone/>
              <a:defRPr sz="1800">
                <a:solidFill>
                  <a:schemeClr val="dk1"/>
                </a:solidFill>
              </a:defRPr>
            </a:lvl2pPr>
            <a:lvl3pPr lvl="2" algn="ctr" rtl="0">
              <a:spcBef>
                <a:spcPts val="0"/>
              </a:spcBef>
              <a:spcAft>
                <a:spcPts val="0"/>
              </a:spcAft>
              <a:buClr>
                <a:schemeClr val="dk1"/>
              </a:buClr>
              <a:buSzPts val="1800"/>
              <a:buNone/>
              <a:defRPr sz="1800">
                <a:solidFill>
                  <a:schemeClr val="dk1"/>
                </a:solidFill>
              </a:defRPr>
            </a:lvl3pPr>
            <a:lvl4pPr lvl="3" algn="ctr" rtl="0">
              <a:spcBef>
                <a:spcPts val="0"/>
              </a:spcBef>
              <a:spcAft>
                <a:spcPts val="0"/>
              </a:spcAft>
              <a:buClr>
                <a:schemeClr val="dk1"/>
              </a:buClr>
              <a:buSzPts val="1800"/>
              <a:buNone/>
              <a:defRPr sz="1800">
                <a:solidFill>
                  <a:schemeClr val="dk1"/>
                </a:solidFill>
              </a:defRPr>
            </a:lvl4pPr>
            <a:lvl5pPr lvl="4" algn="ctr" rtl="0">
              <a:spcBef>
                <a:spcPts val="0"/>
              </a:spcBef>
              <a:spcAft>
                <a:spcPts val="0"/>
              </a:spcAft>
              <a:buClr>
                <a:schemeClr val="dk1"/>
              </a:buClr>
              <a:buSzPts val="1800"/>
              <a:buNone/>
              <a:defRPr sz="1800">
                <a:solidFill>
                  <a:schemeClr val="dk1"/>
                </a:solidFill>
              </a:defRPr>
            </a:lvl5pPr>
            <a:lvl6pPr lvl="5" algn="ctr" rtl="0">
              <a:spcBef>
                <a:spcPts val="0"/>
              </a:spcBef>
              <a:spcAft>
                <a:spcPts val="0"/>
              </a:spcAft>
              <a:buClr>
                <a:schemeClr val="dk1"/>
              </a:buClr>
              <a:buSzPts val="1800"/>
              <a:buNone/>
              <a:defRPr sz="1800">
                <a:solidFill>
                  <a:schemeClr val="dk1"/>
                </a:solidFill>
              </a:defRPr>
            </a:lvl6pPr>
            <a:lvl7pPr lvl="6" algn="ctr" rtl="0">
              <a:spcBef>
                <a:spcPts val="0"/>
              </a:spcBef>
              <a:spcAft>
                <a:spcPts val="0"/>
              </a:spcAft>
              <a:buClr>
                <a:schemeClr val="dk1"/>
              </a:buClr>
              <a:buSzPts val="1800"/>
              <a:buNone/>
              <a:defRPr sz="1800">
                <a:solidFill>
                  <a:schemeClr val="dk1"/>
                </a:solidFill>
              </a:defRPr>
            </a:lvl7pPr>
            <a:lvl8pPr lvl="7" algn="ctr" rtl="0">
              <a:spcBef>
                <a:spcPts val="0"/>
              </a:spcBef>
              <a:spcAft>
                <a:spcPts val="0"/>
              </a:spcAft>
              <a:buClr>
                <a:schemeClr val="dk1"/>
              </a:buClr>
              <a:buSzPts val="1800"/>
              <a:buNone/>
              <a:defRPr sz="1800">
                <a:solidFill>
                  <a:schemeClr val="dk1"/>
                </a:solidFill>
              </a:defRPr>
            </a:lvl8pPr>
            <a:lvl9pPr lvl="8" algn="ctr" rtl="0">
              <a:spcBef>
                <a:spcPts val="0"/>
              </a:spcBef>
              <a:spcAft>
                <a:spcPts val="0"/>
              </a:spcAft>
              <a:buClr>
                <a:schemeClr val="dk1"/>
              </a:buClr>
              <a:buSzPts val="1800"/>
              <a:buNone/>
              <a:defRPr sz="1800">
                <a:solidFill>
                  <a:schemeClr val="dk1"/>
                </a:solidFill>
              </a:defRPr>
            </a:lvl9pPr>
          </a:lstStyle>
          <a:p>
            <a:endParaRPr/>
          </a:p>
        </p:txBody>
      </p:sp>
      <p:sp>
        <p:nvSpPr>
          <p:cNvPr id="41" name="Google Shape;41;p4"/>
          <p:cNvSpPr txBox="1">
            <a:spLocks noGrp="1"/>
          </p:cNvSpPr>
          <p:nvPr>
            <p:ph type="subTitle" idx="1"/>
          </p:nvPr>
        </p:nvSpPr>
        <p:spPr>
          <a:xfrm>
            <a:off x="867150" y="3348493"/>
            <a:ext cx="1582800" cy="978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300"/>
              <a:buNone/>
              <a:defRPr sz="1400">
                <a:latin typeface="Montserrat Medium"/>
                <a:ea typeface="Montserrat Medium"/>
                <a:cs typeface="Montserrat Medium"/>
                <a:sym typeface="Montserrat Medium"/>
              </a:defRPr>
            </a:lvl1pPr>
            <a:lvl2pPr lvl="1" algn="ctr" rtl="0">
              <a:lnSpc>
                <a:spcPct val="100000"/>
              </a:lnSpc>
              <a:spcBef>
                <a:spcPts val="0"/>
              </a:spcBef>
              <a:spcAft>
                <a:spcPts val="0"/>
              </a:spcAft>
              <a:buSzPts val="1300"/>
              <a:buNone/>
              <a:defRPr sz="1300"/>
            </a:lvl2pPr>
            <a:lvl3pPr lvl="2" algn="ctr" rtl="0">
              <a:lnSpc>
                <a:spcPct val="100000"/>
              </a:lnSpc>
              <a:spcBef>
                <a:spcPts val="0"/>
              </a:spcBef>
              <a:spcAft>
                <a:spcPts val="0"/>
              </a:spcAft>
              <a:buSzPts val="1300"/>
              <a:buNone/>
              <a:defRPr sz="1300"/>
            </a:lvl3pPr>
            <a:lvl4pPr lvl="3" algn="ctr" rtl="0">
              <a:lnSpc>
                <a:spcPct val="100000"/>
              </a:lnSpc>
              <a:spcBef>
                <a:spcPts val="0"/>
              </a:spcBef>
              <a:spcAft>
                <a:spcPts val="0"/>
              </a:spcAft>
              <a:buSzPts val="1300"/>
              <a:buNone/>
              <a:defRPr sz="1300"/>
            </a:lvl4pPr>
            <a:lvl5pPr lvl="4" algn="ctr" rtl="0">
              <a:lnSpc>
                <a:spcPct val="100000"/>
              </a:lnSpc>
              <a:spcBef>
                <a:spcPts val="0"/>
              </a:spcBef>
              <a:spcAft>
                <a:spcPts val="0"/>
              </a:spcAft>
              <a:buSzPts val="1300"/>
              <a:buNone/>
              <a:defRPr sz="1300"/>
            </a:lvl5pPr>
            <a:lvl6pPr lvl="5" algn="ctr" rtl="0">
              <a:lnSpc>
                <a:spcPct val="100000"/>
              </a:lnSpc>
              <a:spcBef>
                <a:spcPts val="0"/>
              </a:spcBef>
              <a:spcAft>
                <a:spcPts val="0"/>
              </a:spcAft>
              <a:buSzPts val="1300"/>
              <a:buNone/>
              <a:defRPr sz="1300"/>
            </a:lvl6pPr>
            <a:lvl7pPr lvl="6" algn="ctr" rtl="0">
              <a:lnSpc>
                <a:spcPct val="100000"/>
              </a:lnSpc>
              <a:spcBef>
                <a:spcPts val="0"/>
              </a:spcBef>
              <a:spcAft>
                <a:spcPts val="0"/>
              </a:spcAft>
              <a:buSzPts val="1300"/>
              <a:buNone/>
              <a:defRPr sz="1300"/>
            </a:lvl7pPr>
            <a:lvl8pPr lvl="7" algn="ctr" rtl="0">
              <a:lnSpc>
                <a:spcPct val="100000"/>
              </a:lnSpc>
              <a:spcBef>
                <a:spcPts val="0"/>
              </a:spcBef>
              <a:spcAft>
                <a:spcPts val="0"/>
              </a:spcAft>
              <a:buSzPts val="1300"/>
              <a:buNone/>
              <a:defRPr sz="1300"/>
            </a:lvl8pPr>
            <a:lvl9pPr lvl="8" algn="ctr" rtl="0">
              <a:lnSpc>
                <a:spcPct val="100000"/>
              </a:lnSpc>
              <a:spcBef>
                <a:spcPts val="0"/>
              </a:spcBef>
              <a:spcAft>
                <a:spcPts val="0"/>
              </a:spcAft>
              <a:buSzPts val="1300"/>
              <a:buNone/>
              <a:defRPr sz="1300"/>
            </a:lvl9pPr>
          </a:lstStyle>
          <a:p>
            <a:endParaRPr/>
          </a:p>
        </p:txBody>
      </p:sp>
      <p:sp>
        <p:nvSpPr>
          <p:cNvPr id="42" name="Google Shape;42;p4"/>
          <p:cNvSpPr txBox="1">
            <a:spLocks noGrp="1"/>
          </p:cNvSpPr>
          <p:nvPr>
            <p:ph type="title" idx="2"/>
          </p:nvPr>
        </p:nvSpPr>
        <p:spPr>
          <a:xfrm>
            <a:off x="2707150" y="2721493"/>
            <a:ext cx="1787400" cy="6918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1800"/>
              <a:buNone/>
              <a:defRPr sz="1800"/>
            </a:lvl1pPr>
            <a:lvl2pPr lvl="1" algn="ctr" rtl="0">
              <a:spcBef>
                <a:spcPts val="0"/>
              </a:spcBef>
              <a:spcAft>
                <a:spcPts val="0"/>
              </a:spcAft>
              <a:buClr>
                <a:schemeClr val="dk1"/>
              </a:buClr>
              <a:buSzPts val="1800"/>
              <a:buNone/>
              <a:defRPr sz="1800">
                <a:solidFill>
                  <a:schemeClr val="dk1"/>
                </a:solidFill>
              </a:defRPr>
            </a:lvl2pPr>
            <a:lvl3pPr lvl="2" algn="ctr" rtl="0">
              <a:spcBef>
                <a:spcPts val="0"/>
              </a:spcBef>
              <a:spcAft>
                <a:spcPts val="0"/>
              </a:spcAft>
              <a:buClr>
                <a:schemeClr val="dk1"/>
              </a:buClr>
              <a:buSzPts val="1800"/>
              <a:buNone/>
              <a:defRPr sz="1800">
                <a:solidFill>
                  <a:schemeClr val="dk1"/>
                </a:solidFill>
              </a:defRPr>
            </a:lvl3pPr>
            <a:lvl4pPr lvl="3" algn="ctr" rtl="0">
              <a:spcBef>
                <a:spcPts val="0"/>
              </a:spcBef>
              <a:spcAft>
                <a:spcPts val="0"/>
              </a:spcAft>
              <a:buClr>
                <a:schemeClr val="dk1"/>
              </a:buClr>
              <a:buSzPts val="1800"/>
              <a:buNone/>
              <a:defRPr sz="1800">
                <a:solidFill>
                  <a:schemeClr val="dk1"/>
                </a:solidFill>
              </a:defRPr>
            </a:lvl4pPr>
            <a:lvl5pPr lvl="4" algn="ctr" rtl="0">
              <a:spcBef>
                <a:spcPts val="0"/>
              </a:spcBef>
              <a:spcAft>
                <a:spcPts val="0"/>
              </a:spcAft>
              <a:buClr>
                <a:schemeClr val="dk1"/>
              </a:buClr>
              <a:buSzPts val="1800"/>
              <a:buNone/>
              <a:defRPr sz="1800">
                <a:solidFill>
                  <a:schemeClr val="dk1"/>
                </a:solidFill>
              </a:defRPr>
            </a:lvl5pPr>
            <a:lvl6pPr lvl="5" algn="ctr" rtl="0">
              <a:spcBef>
                <a:spcPts val="0"/>
              </a:spcBef>
              <a:spcAft>
                <a:spcPts val="0"/>
              </a:spcAft>
              <a:buClr>
                <a:schemeClr val="dk1"/>
              </a:buClr>
              <a:buSzPts val="1800"/>
              <a:buNone/>
              <a:defRPr sz="1800">
                <a:solidFill>
                  <a:schemeClr val="dk1"/>
                </a:solidFill>
              </a:defRPr>
            </a:lvl6pPr>
            <a:lvl7pPr lvl="6" algn="ctr" rtl="0">
              <a:spcBef>
                <a:spcPts val="0"/>
              </a:spcBef>
              <a:spcAft>
                <a:spcPts val="0"/>
              </a:spcAft>
              <a:buClr>
                <a:schemeClr val="dk1"/>
              </a:buClr>
              <a:buSzPts val="1800"/>
              <a:buNone/>
              <a:defRPr sz="1800">
                <a:solidFill>
                  <a:schemeClr val="dk1"/>
                </a:solidFill>
              </a:defRPr>
            </a:lvl7pPr>
            <a:lvl8pPr lvl="7" algn="ctr" rtl="0">
              <a:spcBef>
                <a:spcPts val="0"/>
              </a:spcBef>
              <a:spcAft>
                <a:spcPts val="0"/>
              </a:spcAft>
              <a:buClr>
                <a:schemeClr val="dk1"/>
              </a:buClr>
              <a:buSzPts val="1800"/>
              <a:buNone/>
              <a:defRPr sz="1800">
                <a:solidFill>
                  <a:schemeClr val="dk1"/>
                </a:solidFill>
              </a:defRPr>
            </a:lvl8pPr>
            <a:lvl9pPr lvl="8" algn="ctr" rtl="0">
              <a:spcBef>
                <a:spcPts val="0"/>
              </a:spcBef>
              <a:spcAft>
                <a:spcPts val="0"/>
              </a:spcAft>
              <a:buClr>
                <a:schemeClr val="dk1"/>
              </a:buClr>
              <a:buSzPts val="1800"/>
              <a:buNone/>
              <a:defRPr sz="1800">
                <a:solidFill>
                  <a:schemeClr val="dk1"/>
                </a:solidFill>
              </a:defRPr>
            </a:lvl9pPr>
          </a:lstStyle>
          <a:p>
            <a:endParaRPr/>
          </a:p>
        </p:txBody>
      </p:sp>
      <p:sp>
        <p:nvSpPr>
          <p:cNvPr id="43" name="Google Shape;43;p4"/>
          <p:cNvSpPr txBox="1">
            <a:spLocks noGrp="1"/>
          </p:cNvSpPr>
          <p:nvPr>
            <p:ph type="title" idx="3"/>
          </p:nvPr>
        </p:nvSpPr>
        <p:spPr>
          <a:xfrm>
            <a:off x="4649450" y="2721493"/>
            <a:ext cx="1787400" cy="6918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1800"/>
              <a:buNone/>
              <a:defRPr sz="1800"/>
            </a:lvl1pPr>
            <a:lvl2pPr lvl="1" algn="ctr" rtl="0">
              <a:spcBef>
                <a:spcPts val="0"/>
              </a:spcBef>
              <a:spcAft>
                <a:spcPts val="0"/>
              </a:spcAft>
              <a:buClr>
                <a:schemeClr val="dk1"/>
              </a:buClr>
              <a:buSzPts val="1800"/>
              <a:buNone/>
              <a:defRPr sz="1800">
                <a:solidFill>
                  <a:schemeClr val="dk1"/>
                </a:solidFill>
              </a:defRPr>
            </a:lvl2pPr>
            <a:lvl3pPr lvl="2" algn="ctr" rtl="0">
              <a:spcBef>
                <a:spcPts val="0"/>
              </a:spcBef>
              <a:spcAft>
                <a:spcPts val="0"/>
              </a:spcAft>
              <a:buClr>
                <a:schemeClr val="dk1"/>
              </a:buClr>
              <a:buSzPts val="1800"/>
              <a:buNone/>
              <a:defRPr sz="1800">
                <a:solidFill>
                  <a:schemeClr val="dk1"/>
                </a:solidFill>
              </a:defRPr>
            </a:lvl3pPr>
            <a:lvl4pPr lvl="3" algn="ctr" rtl="0">
              <a:spcBef>
                <a:spcPts val="0"/>
              </a:spcBef>
              <a:spcAft>
                <a:spcPts val="0"/>
              </a:spcAft>
              <a:buClr>
                <a:schemeClr val="dk1"/>
              </a:buClr>
              <a:buSzPts val="1800"/>
              <a:buNone/>
              <a:defRPr sz="1800">
                <a:solidFill>
                  <a:schemeClr val="dk1"/>
                </a:solidFill>
              </a:defRPr>
            </a:lvl4pPr>
            <a:lvl5pPr lvl="4" algn="ctr" rtl="0">
              <a:spcBef>
                <a:spcPts val="0"/>
              </a:spcBef>
              <a:spcAft>
                <a:spcPts val="0"/>
              </a:spcAft>
              <a:buClr>
                <a:schemeClr val="dk1"/>
              </a:buClr>
              <a:buSzPts val="1800"/>
              <a:buNone/>
              <a:defRPr sz="1800">
                <a:solidFill>
                  <a:schemeClr val="dk1"/>
                </a:solidFill>
              </a:defRPr>
            </a:lvl5pPr>
            <a:lvl6pPr lvl="5" algn="ctr" rtl="0">
              <a:spcBef>
                <a:spcPts val="0"/>
              </a:spcBef>
              <a:spcAft>
                <a:spcPts val="0"/>
              </a:spcAft>
              <a:buClr>
                <a:schemeClr val="dk1"/>
              </a:buClr>
              <a:buSzPts val="1800"/>
              <a:buNone/>
              <a:defRPr sz="1800">
                <a:solidFill>
                  <a:schemeClr val="dk1"/>
                </a:solidFill>
              </a:defRPr>
            </a:lvl6pPr>
            <a:lvl7pPr lvl="6" algn="ctr" rtl="0">
              <a:spcBef>
                <a:spcPts val="0"/>
              </a:spcBef>
              <a:spcAft>
                <a:spcPts val="0"/>
              </a:spcAft>
              <a:buClr>
                <a:schemeClr val="dk1"/>
              </a:buClr>
              <a:buSzPts val="1800"/>
              <a:buNone/>
              <a:defRPr sz="1800">
                <a:solidFill>
                  <a:schemeClr val="dk1"/>
                </a:solidFill>
              </a:defRPr>
            </a:lvl7pPr>
            <a:lvl8pPr lvl="7" algn="ctr" rtl="0">
              <a:spcBef>
                <a:spcPts val="0"/>
              </a:spcBef>
              <a:spcAft>
                <a:spcPts val="0"/>
              </a:spcAft>
              <a:buClr>
                <a:schemeClr val="dk1"/>
              </a:buClr>
              <a:buSzPts val="1800"/>
              <a:buNone/>
              <a:defRPr sz="1800">
                <a:solidFill>
                  <a:schemeClr val="dk1"/>
                </a:solidFill>
              </a:defRPr>
            </a:lvl8pPr>
            <a:lvl9pPr lvl="8" algn="ctr" rtl="0">
              <a:spcBef>
                <a:spcPts val="0"/>
              </a:spcBef>
              <a:spcAft>
                <a:spcPts val="0"/>
              </a:spcAft>
              <a:buClr>
                <a:schemeClr val="dk1"/>
              </a:buClr>
              <a:buSzPts val="1800"/>
              <a:buNone/>
              <a:defRPr sz="1800">
                <a:solidFill>
                  <a:schemeClr val="dk1"/>
                </a:solidFill>
              </a:defRPr>
            </a:lvl9pPr>
          </a:lstStyle>
          <a:p>
            <a:endParaRPr/>
          </a:p>
        </p:txBody>
      </p:sp>
      <p:sp>
        <p:nvSpPr>
          <p:cNvPr id="44" name="Google Shape;44;p4"/>
          <p:cNvSpPr txBox="1">
            <a:spLocks noGrp="1"/>
          </p:cNvSpPr>
          <p:nvPr>
            <p:ph type="title" idx="4"/>
          </p:nvPr>
        </p:nvSpPr>
        <p:spPr>
          <a:xfrm>
            <a:off x="6591750" y="2721493"/>
            <a:ext cx="1787400" cy="6918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1800"/>
              <a:buNone/>
              <a:defRPr sz="1800"/>
            </a:lvl1pPr>
            <a:lvl2pPr lvl="1" algn="ctr" rtl="0">
              <a:spcBef>
                <a:spcPts val="0"/>
              </a:spcBef>
              <a:spcAft>
                <a:spcPts val="0"/>
              </a:spcAft>
              <a:buClr>
                <a:schemeClr val="dk1"/>
              </a:buClr>
              <a:buSzPts val="1800"/>
              <a:buNone/>
              <a:defRPr sz="1800">
                <a:solidFill>
                  <a:schemeClr val="dk1"/>
                </a:solidFill>
              </a:defRPr>
            </a:lvl2pPr>
            <a:lvl3pPr lvl="2" algn="ctr" rtl="0">
              <a:spcBef>
                <a:spcPts val="0"/>
              </a:spcBef>
              <a:spcAft>
                <a:spcPts val="0"/>
              </a:spcAft>
              <a:buClr>
                <a:schemeClr val="dk1"/>
              </a:buClr>
              <a:buSzPts val="1800"/>
              <a:buNone/>
              <a:defRPr sz="1800">
                <a:solidFill>
                  <a:schemeClr val="dk1"/>
                </a:solidFill>
              </a:defRPr>
            </a:lvl3pPr>
            <a:lvl4pPr lvl="3" algn="ctr" rtl="0">
              <a:spcBef>
                <a:spcPts val="0"/>
              </a:spcBef>
              <a:spcAft>
                <a:spcPts val="0"/>
              </a:spcAft>
              <a:buClr>
                <a:schemeClr val="dk1"/>
              </a:buClr>
              <a:buSzPts val="1800"/>
              <a:buNone/>
              <a:defRPr sz="1800">
                <a:solidFill>
                  <a:schemeClr val="dk1"/>
                </a:solidFill>
              </a:defRPr>
            </a:lvl4pPr>
            <a:lvl5pPr lvl="4" algn="ctr" rtl="0">
              <a:spcBef>
                <a:spcPts val="0"/>
              </a:spcBef>
              <a:spcAft>
                <a:spcPts val="0"/>
              </a:spcAft>
              <a:buClr>
                <a:schemeClr val="dk1"/>
              </a:buClr>
              <a:buSzPts val="1800"/>
              <a:buNone/>
              <a:defRPr sz="1800">
                <a:solidFill>
                  <a:schemeClr val="dk1"/>
                </a:solidFill>
              </a:defRPr>
            </a:lvl5pPr>
            <a:lvl6pPr lvl="5" algn="ctr" rtl="0">
              <a:spcBef>
                <a:spcPts val="0"/>
              </a:spcBef>
              <a:spcAft>
                <a:spcPts val="0"/>
              </a:spcAft>
              <a:buClr>
                <a:schemeClr val="dk1"/>
              </a:buClr>
              <a:buSzPts val="1800"/>
              <a:buNone/>
              <a:defRPr sz="1800">
                <a:solidFill>
                  <a:schemeClr val="dk1"/>
                </a:solidFill>
              </a:defRPr>
            </a:lvl6pPr>
            <a:lvl7pPr lvl="6" algn="ctr" rtl="0">
              <a:spcBef>
                <a:spcPts val="0"/>
              </a:spcBef>
              <a:spcAft>
                <a:spcPts val="0"/>
              </a:spcAft>
              <a:buClr>
                <a:schemeClr val="dk1"/>
              </a:buClr>
              <a:buSzPts val="1800"/>
              <a:buNone/>
              <a:defRPr sz="1800">
                <a:solidFill>
                  <a:schemeClr val="dk1"/>
                </a:solidFill>
              </a:defRPr>
            </a:lvl7pPr>
            <a:lvl8pPr lvl="7" algn="ctr" rtl="0">
              <a:spcBef>
                <a:spcPts val="0"/>
              </a:spcBef>
              <a:spcAft>
                <a:spcPts val="0"/>
              </a:spcAft>
              <a:buClr>
                <a:schemeClr val="dk1"/>
              </a:buClr>
              <a:buSzPts val="1800"/>
              <a:buNone/>
              <a:defRPr sz="1800">
                <a:solidFill>
                  <a:schemeClr val="dk1"/>
                </a:solidFill>
              </a:defRPr>
            </a:lvl8pPr>
            <a:lvl9pPr lvl="8" algn="ctr" rtl="0">
              <a:spcBef>
                <a:spcPts val="0"/>
              </a:spcBef>
              <a:spcAft>
                <a:spcPts val="0"/>
              </a:spcAft>
              <a:buClr>
                <a:schemeClr val="dk1"/>
              </a:buClr>
              <a:buSzPts val="1800"/>
              <a:buNone/>
              <a:defRPr sz="1800">
                <a:solidFill>
                  <a:schemeClr val="dk1"/>
                </a:solidFill>
              </a:defRPr>
            </a:lvl9pPr>
          </a:lstStyle>
          <a:p>
            <a:endParaRPr/>
          </a:p>
        </p:txBody>
      </p:sp>
      <p:sp>
        <p:nvSpPr>
          <p:cNvPr id="45" name="Google Shape;45;p4"/>
          <p:cNvSpPr txBox="1">
            <a:spLocks noGrp="1"/>
          </p:cNvSpPr>
          <p:nvPr>
            <p:ph type="title" idx="5" hasCustomPrompt="1"/>
          </p:nvPr>
        </p:nvSpPr>
        <p:spPr>
          <a:xfrm>
            <a:off x="732600" y="1800229"/>
            <a:ext cx="1851900" cy="9318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6000"/>
              <a:buNone/>
              <a:defRPr sz="6000"/>
            </a:lvl1pPr>
            <a:lvl2pPr lvl="1" algn="ctr" rtl="0">
              <a:spcBef>
                <a:spcPts val="0"/>
              </a:spcBef>
              <a:spcAft>
                <a:spcPts val="0"/>
              </a:spcAft>
              <a:buClr>
                <a:schemeClr val="dk1"/>
              </a:buClr>
              <a:buSzPts val="6000"/>
              <a:buNone/>
              <a:defRPr sz="6000">
                <a:solidFill>
                  <a:schemeClr val="dk1"/>
                </a:solidFill>
              </a:defRPr>
            </a:lvl2pPr>
            <a:lvl3pPr lvl="2" algn="ctr" rtl="0">
              <a:spcBef>
                <a:spcPts val="0"/>
              </a:spcBef>
              <a:spcAft>
                <a:spcPts val="0"/>
              </a:spcAft>
              <a:buClr>
                <a:schemeClr val="dk1"/>
              </a:buClr>
              <a:buSzPts val="6000"/>
              <a:buNone/>
              <a:defRPr sz="6000">
                <a:solidFill>
                  <a:schemeClr val="dk1"/>
                </a:solidFill>
              </a:defRPr>
            </a:lvl3pPr>
            <a:lvl4pPr lvl="3" algn="ctr" rtl="0">
              <a:spcBef>
                <a:spcPts val="0"/>
              </a:spcBef>
              <a:spcAft>
                <a:spcPts val="0"/>
              </a:spcAft>
              <a:buClr>
                <a:schemeClr val="dk1"/>
              </a:buClr>
              <a:buSzPts val="6000"/>
              <a:buNone/>
              <a:defRPr sz="6000">
                <a:solidFill>
                  <a:schemeClr val="dk1"/>
                </a:solidFill>
              </a:defRPr>
            </a:lvl4pPr>
            <a:lvl5pPr lvl="4" algn="ctr" rtl="0">
              <a:spcBef>
                <a:spcPts val="0"/>
              </a:spcBef>
              <a:spcAft>
                <a:spcPts val="0"/>
              </a:spcAft>
              <a:buClr>
                <a:schemeClr val="dk1"/>
              </a:buClr>
              <a:buSzPts val="6000"/>
              <a:buNone/>
              <a:defRPr sz="6000">
                <a:solidFill>
                  <a:schemeClr val="dk1"/>
                </a:solidFill>
              </a:defRPr>
            </a:lvl5pPr>
            <a:lvl6pPr lvl="5" algn="ctr" rtl="0">
              <a:spcBef>
                <a:spcPts val="0"/>
              </a:spcBef>
              <a:spcAft>
                <a:spcPts val="0"/>
              </a:spcAft>
              <a:buClr>
                <a:schemeClr val="dk1"/>
              </a:buClr>
              <a:buSzPts val="6000"/>
              <a:buNone/>
              <a:defRPr sz="6000">
                <a:solidFill>
                  <a:schemeClr val="dk1"/>
                </a:solidFill>
              </a:defRPr>
            </a:lvl6pPr>
            <a:lvl7pPr lvl="6" algn="ctr" rtl="0">
              <a:spcBef>
                <a:spcPts val="0"/>
              </a:spcBef>
              <a:spcAft>
                <a:spcPts val="0"/>
              </a:spcAft>
              <a:buClr>
                <a:schemeClr val="dk1"/>
              </a:buClr>
              <a:buSzPts val="6000"/>
              <a:buNone/>
              <a:defRPr sz="6000">
                <a:solidFill>
                  <a:schemeClr val="dk1"/>
                </a:solidFill>
              </a:defRPr>
            </a:lvl7pPr>
            <a:lvl8pPr lvl="7" algn="ctr" rtl="0">
              <a:spcBef>
                <a:spcPts val="0"/>
              </a:spcBef>
              <a:spcAft>
                <a:spcPts val="0"/>
              </a:spcAft>
              <a:buClr>
                <a:schemeClr val="dk1"/>
              </a:buClr>
              <a:buSzPts val="6000"/>
              <a:buNone/>
              <a:defRPr sz="6000">
                <a:solidFill>
                  <a:schemeClr val="dk1"/>
                </a:solidFill>
              </a:defRPr>
            </a:lvl8pPr>
            <a:lvl9pPr lvl="8" algn="ctr" rtl="0">
              <a:spcBef>
                <a:spcPts val="0"/>
              </a:spcBef>
              <a:spcAft>
                <a:spcPts val="0"/>
              </a:spcAft>
              <a:buClr>
                <a:schemeClr val="dk1"/>
              </a:buClr>
              <a:buSzPts val="6000"/>
              <a:buNone/>
              <a:defRPr sz="6000">
                <a:solidFill>
                  <a:schemeClr val="dk1"/>
                </a:solidFill>
              </a:defRPr>
            </a:lvl9pPr>
          </a:lstStyle>
          <a:p>
            <a:r>
              <a:t>xx%</a:t>
            </a:r>
          </a:p>
        </p:txBody>
      </p:sp>
      <p:sp>
        <p:nvSpPr>
          <p:cNvPr id="46" name="Google Shape;46;p4"/>
          <p:cNvSpPr txBox="1">
            <a:spLocks noGrp="1"/>
          </p:cNvSpPr>
          <p:nvPr>
            <p:ph type="title" idx="6" hasCustomPrompt="1"/>
          </p:nvPr>
        </p:nvSpPr>
        <p:spPr>
          <a:xfrm>
            <a:off x="6559500" y="1800228"/>
            <a:ext cx="1851900" cy="9318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6000"/>
              <a:buNone/>
              <a:defRPr sz="6000"/>
            </a:lvl1pPr>
            <a:lvl2pPr lvl="1" algn="ctr" rtl="0">
              <a:spcBef>
                <a:spcPts val="0"/>
              </a:spcBef>
              <a:spcAft>
                <a:spcPts val="0"/>
              </a:spcAft>
              <a:buClr>
                <a:schemeClr val="dk1"/>
              </a:buClr>
              <a:buSzPts val="6000"/>
              <a:buNone/>
              <a:defRPr sz="6000">
                <a:solidFill>
                  <a:schemeClr val="dk1"/>
                </a:solidFill>
              </a:defRPr>
            </a:lvl2pPr>
            <a:lvl3pPr lvl="2" algn="ctr" rtl="0">
              <a:spcBef>
                <a:spcPts val="0"/>
              </a:spcBef>
              <a:spcAft>
                <a:spcPts val="0"/>
              </a:spcAft>
              <a:buClr>
                <a:schemeClr val="dk1"/>
              </a:buClr>
              <a:buSzPts val="6000"/>
              <a:buNone/>
              <a:defRPr sz="6000">
                <a:solidFill>
                  <a:schemeClr val="dk1"/>
                </a:solidFill>
              </a:defRPr>
            </a:lvl3pPr>
            <a:lvl4pPr lvl="3" algn="ctr" rtl="0">
              <a:spcBef>
                <a:spcPts val="0"/>
              </a:spcBef>
              <a:spcAft>
                <a:spcPts val="0"/>
              </a:spcAft>
              <a:buClr>
                <a:schemeClr val="dk1"/>
              </a:buClr>
              <a:buSzPts val="6000"/>
              <a:buNone/>
              <a:defRPr sz="6000">
                <a:solidFill>
                  <a:schemeClr val="dk1"/>
                </a:solidFill>
              </a:defRPr>
            </a:lvl4pPr>
            <a:lvl5pPr lvl="4" algn="ctr" rtl="0">
              <a:spcBef>
                <a:spcPts val="0"/>
              </a:spcBef>
              <a:spcAft>
                <a:spcPts val="0"/>
              </a:spcAft>
              <a:buClr>
                <a:schemeClr val="dk1"/>
              </a:buClr>
              <a:buSzPts val="6000"/>
              <a:buNone/>
              <a:defRPr sz="6000">
                <a:solidFill>
                  <a:schemeClr val="dk1"/>
                </a:solidFill>
              </a:defRPr>
            </a:lvl5pPr>
            <a:lvl6pPr lvl="5" algn="ctr" rtl="0">
              <a:spcBef>
                <a:spcPts val="0"/>
              </a:spcBef>
              <a:spcAft>
                <a:spcPts val="0"/>
              </a:spcAft>
              <a:buClr>
                <a:schemeClr val="dk1"/>
              </a:buClr>
              <a:buSzPts val="6000"/>
              <a:buNone/>
              <a:defRPr sz="6000">
                <a:solidFill>
                  <a:schemeClr val="dk1"/>
                </a:solidFill>
              </a:defRPr>
            </a:lvl6pPr>
            <a:lvl7pPr lvl="6" algn="ctr" rtl="0">
              <a:spcBef>
                <a:spcPts val="0"/>
              </a:spcBef>
              <a:spcAft>
                <a:spcPts val="0"/>
              </a:spcAft>
              <a:buClr>
                <a:schemeClr val="dk1"/>
              </a:buClr>
              <a:buSzPts val="6000"/>
              <a:buNone/>
              <a:defRPr sz="6000">
                <a:solidFill>
                  <a:schemeClr val="dk1"/>
                </a:solidFill>
              </a:defRPr>
            </a:lvl7pPr>
            <a:lvl8pPr lvl="7" algn="ctr" rtl="0">
              <a:spcBef>
                <a:spcPts val="0"/>
              </a:spcBef>
              <a:spcAft>
                <a:spcPts val="0"/>
              </a:spcAft>
              <a:buClr>
                <a:schemeClr val="dk1"/>
              </a:buClr>
              <a:buSzPts val="6000"/>
              <a:buNone/>
              <a:defRPr sz="6000">
                <a:solidFill>
                  <a:schemeClr val="dk1"/>
                </a:solidFill>
              </a:defRPr>
            </a:lvl8pPr>
            <a:lvl9pPr lvl="8" algn="ctr" rtl="0">
              <a:spcBef>
                <a:spcPts val="0"/>
              </a:spcBef>
              <a:spcAft>
                <a:spcPts val="0"/>
              </a:spcAft>
              <a:buClr>
                <a:schemeClr val="dk1"/>
              </a:buClr>
              <a:buSzPts val="6000"/>
              <a:buNone/>
              <a:defRPr sz="6000">
                <a:solidFill>
                  <a:schemeClr val="dk1"/>
                </a:solidFill>
              </a:defRPr>
            </a:lvl9pPr>
          </a:lstStyle>
          <a:p>
            <a:r>
              <a:t>xx%</a:t>
            </a:r>
          </a:p>
        </p:txBody>
      </p:sp>
      <p:sp>
        <p:nvSpPr>
          <p:cNvPr id="47" name="Google Shape;47;p4"/>
          <p:cNvSpPr txBox="1">
            <a:spLocks noGrp="1"/>
          </p:cNvSpPr>
          <p:nvPr>
            <p:ph type="title" idx="7" hasCustomPrompt="1"/>
          </p:nvPr>
        </p:nvSpPr>
        <p:spPr>
          <a:xfrm>
            <a:off x="4617200" y="1800129"/>
            <a:ext cx="1851900" cy="9318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6000"/>
              <a:buNone/>
              <a:defRPr sz="6000"/>
            </a:lvl1pPr>
            <a:lvl2pPr lvl="1" algn="ctr" rtl="0">
              <a:spcBef>
                <a:spcPts val="0"/>
              </a:spcBef>
              <a:spcAft>
                <a:spcPts val="0"/>
              </a:spcAft>
              <a:buClr>
                <a:schemeClr val="dk1"/>
              </a:buClr>
              <a:buSzPts val="6000"/>
              <a:buNone/>
              <a:defRPr sz="6000">
                <a:solidFill>
                  <a:schemeClr val="dk1"/>
                </a:solidFill>
              </a:defRPr>
            </a:lvl2pPr>
            <a:lvl3pPr lvl="2" algn="ctr" rtl="0">
              <a:spcBef>
                <a:spcPts val="0"/>
              </a:spcBef>
              <a:spcAft>
                <a:spcPts val="0"/>
              </a:spcAft>
              <a:buClr>
                <a:schemeClr val="dk1"/>
              </a:buClr>
              <a:buSzPts val="6000"/>
              <a:buNone/>
              <a:defRPr sz="6000">
                <a:solidFill>
                  <a:schemeClr val="dk1"/>
                </a:solidFill>
              </a:defRPr>
            </a:lvl3pPr>
            <a:lvl4pPr lvl="3" algn="ctr" rtl="0">
              <a:spcBef>
                <a:spcPts val="0"/>
              </a:spcBef>
              <a:spcAft>
                <a:spcPts val="0"/>
              </a:spcAft>
              <a:buClr>
                <a:schemeClr val="dk1"/>
              </a:buClr>
              <a:buSzPts val="6000"/>
              <a:buNone/>
              <a:defRPr sz="6000">
                <a:solidFill>
                  <a:schemeClr val="dk1"/>
                </a:solidFill>
              </a:defRPr>
            </a:lvl4pPr>
            <a:lvl5pPr lvl="4" algn="ctr" rtl="0">
              <a:spcBef>
                <a:spcPts val="0"/>
              </a:spcBef>
              <a:spcAft>
                <a:spcPts val="0"/>
              </a:spcAft>
              <a:buClr>
                <a:schemeClr val="dk1"/>
              </a:buClr>
              <a:buSzPts val="6000"/>
              <a:buNone/>
              <a:defRPr sz="6000">
                <a:solidFill>
                  <a:schemeClr val="dk1"/>
                </a:solidFill>
              </a:defRPr>
            </a:lvl5pPr>
            <a:lvl6pPr lvl="5" algn="ctr" rtl="0">
              <a:spcBef>
                <a:spcPts val="0"/>
              </a:spcBef>
              <a:spcAft>
                <a:spcPts val="0"/>
              </a:spcAft>
              <a:buClr>
                <a:schemeClr val="dk1"/>
              </a:buClr>
              <a:buSzPts val="6000"/>
              <a:buNone/>
              <a:defRPr sz="6000">
                <a:solidFill>
                  <a:schemeClr val="dk1"/>
                </a:solidFill>
              </a:defRPr>
            </a:lvl6pPr>
            <a:lvl7pPr lvl="6" algn="ctr" rtl="0">
              <a:spcBef>
                <a:spcPts val="0"/>
              </a:spcBef>
              <a:spcAft>
                <a:spcPts val="0"/>
              </a:spcAft>
              <a:buClr>
                <a:schemeClr val="dk1"/>
              </a:buClr>
              <a:buSzPts val="6000"/>
              <a:buNone/>
              <a:defRPr sz="6000">
                <a:solidFill>
                  <a:schemeClr val="dk1"/>
                </a:solidFill>
              </a:defRPr>
            </a:lvl7pPr>
            <a:lvl8pPr lvl="7" algn="ctr" rtl="0">
              <a:spcBef>
                <a:spcPts val="0"/>
              </a:spcBef>
              <a:spcAft>
                <a:spcPts val="0"/>
              </a:spcAft>
              <a:buClr>
                <a:schemeClr val="dk1"/>
              </a:buClr>
              <a:buSzPts val="6000"/>
              <a:buNone/>
              <a:defRPr sz="6000">
                <a:solidFill>
                  <a:schemeClr val="dk1"/>
                </a:solidFill>
              </a:defRPr>
            </a:lvl8pPr>
            <a:lvl9pPr lvl="8" algn="ctr" rtl="0">
              <a:spcBef>
                <a:spcPts val="0"/>
              </a:spcBef>
              <a:spcAft>
                <a:spcPts val="0"/>
              </a:spcAft>
              <a:buClr>
                <a:schemeClr val="dk1"/>
              </a:buClr>
              <a:buSzPts val="6000"/>
              <a:buNone/>
              <a:defRPr sz="6000">
                <a:solidFill>
                  <a:schemeClr val="dk1"/>
                </a:solidFill>
              </a:defRPr>
            </a:lvl9pPr>
          </a:lstStyle>
          <a:p>
            <a:r>
              <a:t>xx%</a:t>
            </a:r>
          </a:p>
        </p:txBody>
      </p:sp>
      <p:sp>
        <p:nvSpPr>
          <p:cNvPr id="48" name="Google Shape;48;p4"/>
          <p:cNvSpPr txBox="1">
            <a:spLocks noGrp="1"/>
          </p:cNvSpPr>
          <p:nvPr>
            <p:ph type="title" idx="8" hasCustomPrompt="1"/>
          </p:nvPr>
        </p:nvSpPr>
        <p:spPr>
          <a:xfrm>
            <a:off x="2674900" y="1800129"/>
            <a:ext cx="1851900" cy="9318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6000"/>
              <a:buNone/>
              <a:defRPr sz="6000"/>
            </a:lvl1pPr>
            <a:lvl2pPr lvl="1" algn="ctr" rtl="0">
              <a:spcBef>
                <a:spcPts val="0"/>
              </a:spcBef>
              <a:spcAft>
                <a:spcPts val="0"/>
              </a:spcAft>
              <a:buClr>
                <a:schemeClr val="dk1"/>
              </a:buClr>
              <a:buSzPts val="6000"/>
              <a:buNone/>
              <a:defRPr sz="6000">
                <a:solidFill>
                  <a:schemeClr val="dk1"/>
                </a:solidFill>
              </a:defRPr>
            </a:lvl2pPr>
            <a:lvl3pPr lvl="2" algn="ctr" rtl="0">
              <a:spcBef>
                <a:spcPts val="0"/>
              </a:spcBef>
              <a:spcAft>
                <a:spcPts val="0"/>
              </a:spcAft>
              <a:buClr>
                <a:schemeClr val="dk1"/>
              </a:buClr>
              <a:buSzPts val="6000"/>
              <a:buNone/>
              <a:defRPr sz="6000">
                <a:solidFill>
                  <a:schemeClr val="dk1"/>
                </a:solidFill>
              </a:defRPr>
            </a:lvl3pPr>
            <a:lvl4pPr lvl="3" algn="ctr" rtl="0">
              <a:spcBef>
                <a:spcPts val="0"/>
              </a:spcBef>
              <a:spcAft>
                <a:spcPts val="0"/>
              </a:spcAft>
              <a:buClr>
                <a:schemeClr val="dk1"/>
              </a:buClr>
              <a:buSzPts val="6000"/>
              <a:buNone/>
              <a:defRPr sz="6000">
                <a:solidFill>
                  <a:schemeClr val="dk1"/>
                </a:solidFill>
              </a:defRPr>
            </a:lvl4pPr>
            <a:lvl5pPr lvl="4" algn="ctr" rtl="0">
              <a:spcBef>
                <a:spcPts val="0"/>
              </a:spcBef>
              <a:spcAft>
                <a:spcPts val="0"/>
              </a:spcAft>
              <a:buClr>
                <a:schemeClr val="dk1"/>
              </a:buClr>
              <a:buSzPts val="6000"/>
              <a:buNone/>
              <a:defRPr sz="6000">
                <a:solidFill>
                  <a:schemeClr val="dk1"/>
                </a:solidFill>
              </a:defRPr>
            </a:lvl5pPr>
            <a:lvl6pPr lvl="5" algn="ctr" rtl="0">
              <a:spcBef>
                <a:spcPts val="0"/>
              </a:spcBef>
              <a:spcAft>
                <a:spcPts val="0"/>
              </a:spcAft>
              <a:buClr>
                <a:schemeClr val="dk1"/>
              </a:buClr>
              <a:buSzPts val="6000"/>
              <a:buNone/>
              <a:defRPr sz="6000">
                <a:solidFill>
                  <a:schemeClr val="dk1"/>
                </a:solidFill>
              </a:defRPr>
            </a:lvl6pPr>
            <a:lvl7pPr lvl="6" algn="ctr" rtl="0">
              <a:spcBef>
                <a:spcPts val="0"/>
              </a:spcBef>
              <a:spcAft>
                <a:spcPts val="0"/>
              </a:spcAft>
              <a:buClr>
                <a:schemeClr val="dk1"/>
              </a:buClr>
              <a:buSzPts val="6000"/>
              <a:buNone/>
              <a:defRPr sz="6000">
                <a:solidFill>
                  <a:schemeClr val="dk1"/>
                </a:solidFill>
              </a:defRPr>
            </a:lvl7pPr>
            <a:lvl8pPr lvl="7" algn="ctr" rtl="0">
              <a:spcBef>
                <a:spcPts val="0"/>
              </a:spcBef>
              <a:spcAft>
                <a:spcPts val="0"/>
              </a:spcAft>
              <a:buClr>
                <a:schemeClr val="dk1"/>
              </a:buClr>
              <a:buSzPts val="6000"/>
              <a:buNone/>
              <a:defRPr sz="6000">
                <a:solidFill>
                  <a:schemeClr val="dk1"/>
                </a:solidFill>
              </a:defRPr>
            </a:lvl8pPr>
            <a:lvl9pPr lvl="8" algn="ctr" rtl="0">
              <a:spcBef>
                <a:spcPts val="0"/>
              </a:spcBef>
              <a:spcAft>
                <a:spcPts val="0"/>
              </a:spcAft>
              <a:buClr>
                <a:schemeClr val="dk1"/>
              </a:buClr>
              <a:buSzPts val="6000"/>
              <a:buNone/>
              <a:defRPr sz="6000">
                <a:solidFill>
                  <a:schemeClr val="dk1"/>
                </a:solidFill>
              </a:defRPr>
            </a:lvl9pPr>
          </a:lstStyle>
          <a:p>
            <a:r>
              <a:t>xx%</a:t>
            </a:r>
          </a:p>
        </p:txBody>
      </p:sp>
      <p:sp>
        <p:nvSpPr>
          <p:cNvPr id="49" name="Google Shape;49;p4"/>
          <p:cNvSpPr txBox="1">
            <a:spLocks noGrp="1"/>
          </p:cNvSpPr>
          <p:nvPr>
            <p:ph type="subTitle" idx="9"/>
          </p:nvPr>
        </p:nvSpPr>
        <p:spPr>
          <a:xfrm>
            <a:off x="2809450" y="3348493"/>
            <a:ext cx="1582800" cy="978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300"/>
              <a:buNone/>
              <a:defRPr sz="1400">
                <a:latin typeface="Montserrat Medium"/>
                <a:ea typeface="Montserrat Medium"/>
                <a:cs typeface="Montserrat Medium"/>
                <a:sym typeface="Montserrat Medium"/>
              </a:defRPr>
            </a:lvl1pPr>
            <a:lvl2pPr lvl="1" algn="ctr" rtl="0">
              <a:lnSpc>
                <a:spcPct val="100000"/>
              </a:lnSpc>
              <a:spcBef>
                <a:spcPts val="0"/>
              </a:spcBef>
              <a:spcAft>
                <a:spcPts val="0"/>
              </a:spcAft>
              <a:buSzPts val="1300"/>
              <a:buNone/>
              <a:defRPr sz="1300"/>
            </a:lvl2pPr>
            <a:lvl3pPr lvl="2" algn="ctr" rtl="0">
              <a:lnSpc>
                <a:spcPct val="100000"/>
              </a:lnSpc>
              <a:spcBef>
                <a:spcPts val="0"/>
              </a:spcBef>
              <a:spcAft>
                <a:spcPts val="0"/>
              </a:spcAft>
              <a:buSzPts val="1300"/>
              <a:buNone/>
              <a:defRPr sz="1300"/>
            </a:lvl3pPr>
            <a:lvl4pPr lvl="3" algn="ctr" rtl="0">
              <a:lnSpc>
                <a:spcPct val="100000"/>
              </a:lnSpc>
              <a:spcBef>
                <a:spcPts val="0"/>
              </a:spcBef>
              <a:spcAft>
                <a:spcPts val="0"/>
              </a:spcAft>
              <a:buSzPts val="1300"/>
              <a:buNone/>
              <a:defRPr sz="1300"/>
            </a:lvl4pPr>
            <a:lvl5pPr lvl="4" algn="ctr" rtl="0">
              <a:lnSpc>
                <a:spcPct val="100000"/>
              </a:lnSpc>
              <a:spcBef>
                <a:spcPts val="0"/>
              </a:spcBef>
              <a:spcAft>
                <a:spcPts val="0"/>
              </a:spcAft>
              <a:buSzPts val="1300"/>
              <a:buNone/>
              <a:defRPr sz="1300"/>
            </a:lvl5pPr>
            <a:lvl6pPr lvl="5" algn="ctr" rtl="0">
              <a:lnSpc>
                <a:spcPct val="100000"/>
              </a:lnSpc>
              <a:spcBef>
                <a:spcPts val="0"/>
              </a:spcBef>
              <a:spcAft>
                <a:spcPts val="0"/>
              </a:spcAft>
              <a:buSzPts val="1300"/>
              <a:buNone/>
              <a:defRPr sz="1300"/>
            </a:lvl6pPr>
            <a:lvl7pPr lvl="6" algn="ctr" rtl="0">
              <a:lnSpc>
                <a:spcPct val="100000"/>
              </a:lnSpc>
              <a:spcBef>
                <a:spcPts val="0"/>
              </a:spcBef>
              <a:spcAft>
                <a:spcPts val="0"/>
              </a:spcAft>
              <a:buSzPts val="1300"/>
              <a:buNone/>
              <a:defRPr sz="1300"/>
            </a:lvl7pPr>
            <a:lvl8pPr lvl="7" algn="ctr" rtl="0">
              <a:lnSpc>
                <a:spcPct val="100000"/>
              </a:lnSpc>
              <a:spcBef>
                <a:spcPts val="0"/>
              </a:spcBef>
              <a:spcAft>
                <a:spcPts val="0"/>
              </a:spcAft>
              <a:buSzPts val="1300"/>
              <a:buNone/>
              <a:defRPr sz="1300"/>
            </a:lvl8pPr>
            <a:lvl9pPr lvl="8" algn="ctr" rtl="0">
              <a:lnSpc>
                <a:spcPct val="100000"/>
              </a:lnSpc>
              <a:spcBef>
                <a:spcPts val="0"/>
              </a:spcBef>
              <a:spcAft>
                <a:spcPts val="0"/>
              </a:spcAft>
              <a:buSzPts val="1300"/>
              <a:buNone/>
              <a:defRPr sz="1300"/>
            </a:lvl9pPr>
          </a:lstStyle>
          <a:p>
            <a:endParaRPr/>
          </a:p>
        </p:txBody>
      </p:sp>
      <p:sp>
        <p:nvSpPr>
          <p:cNvPr id="50" name="Google Shape;50;p4"/>
          <p:cNvSpPr txBox="1">
            <a:spLocks noGrp="1"/>
          </p:cNvSpPr>
          <p:nvPr>
            <p:ph type="subTitle" idx="13"/>
          </p:nvPr>
        </p:nvSpPr>
        <p:spPr>
          <a:xfrm>
            <a:off x="4751750" y="3348493"/>
            <a:ext cx="1582800" cy="978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300"/>
              <a:buNone/>
              <a:defRPr sz="1400">
                <a:latin typeface="Montserrat Medium"/>
                <a:ea typeface="Montserrat Medium"/>
                <a:cs typeface="Montserrat Medium"/>
                <a:sym typeface="Montserrat Medium"/>
              </a:defRPr>
            </a:lvl1pPr>
            <a:lvl2pPr lvl="1" algn="ctr" rtl="0">
              <a:lnSpc>
                <a:spcPct val="100000"/>
              </a:lnSpc>
              <a:spcBef>
                <a:spcPts val="0"/>
              </a:spcBef>
              <a:spcAft>
                <a:spcPts val="0"/>
              </a:spcAft>
              <a:buSzPts val="1300"/>
              <a:buNone/>
              <a:defRPr sz="1300"/>
            </a:lvl2pPr>
            <a:lvl3pPr lvl="2" algn="ctr" rtl="0">
              <a:lnSpc>
                <a:spcPct val="100000"/>
              </a:lnSpc>
              <a:spcBef>
                <a:spcPts val="0"/>
              </a:spcBef>
              <a:spcAft>
                <a:spcPts val="0"/>
              </a:spcAft>
              <a:buSzPts val="1300"/>
              <a:buNone/>
              <a:defRPr sz="1300"/>
            </a:lvl3pPr>
            <a:lvl4pPr lvl="3" algn="ctr" rtl="0">
              <a:lnSpc>
                <a:spcPct val="100000"/>
              </a:lnSpc>
              <a:spcBef>
                <a:spcPts val="0"/>
              </a:spcBef>
              <a:spcAft>
                <a:spcPts val="0"/>
              </a:spcAft>
              <a:buSzPts val="1300"/>
              <a:buNone/>
              <a:defRPr sz="1300"/>
            </a:lvl4pPr>
            <a:lvl5pPr lvl="4" algn="ctr" rtl="0">
              <a:lnSpc>
                <a:spcPct val="100000"/>
              </a:lnSpc>
              <a:spcBef>
                <a:spcPts val="0"/>
              </a:spcBef>
              <a:spcAft>
                <a:spcPts val="0"/>
              </a:spcAft>
              <a:buSzPts val="1300"/>
              <a:buNone/>
              <a:defRPr sz="1300"/>
            </a:lvl5pPr>
            <a:lvl6pPr lvl="5" algn="ctr" rtl="0">
              <a:lnSpc>
                <a:spcPct val="100000"/>
              </a:lnSpc>
              <a:spcBef>
                <a:spcPts val="0"/>
              </a:spcBef>
              <a:spcAft>
                <a:spcPts val="0"/>
              </a:spcAft>
              <a:buSzPts val="1300"/>
              <a:buNone/>
              <a:defRPr sz="1300"/>
            </a:lvl6pPr>
            <a:lvl7pPr lvl="6" algn="ctr" rtl="0">
              <a:lnSpc>
                <a:spcPct val="100000"/>
              </a:lnSpc>
              <a:spcBef>
                <a:spcPts val="0"/>
              </a:spcBef>
              <a:spcAft>
                <a:spcPts val="0"/>
              </a:spcAft>
              <a:buSzPts val="1300"/>
              <a:buNone/>
              <a:defRPr sz="1300"/>
            </a:lvl7pPr>
            <a:lvl8pPr lvl="7" algn="ctr" rtl="0">
              <a:lnSpc>
                <a:spcPct val="100000"/>
              </a:lnSpc>
              <a:spcBef>
                <a:spcPts val="0"/>
              </a:spcBef>
              <a:spcAft>
                <a:spcPts val="0"/>
              </a:spcAft>
              <a:buSzPts val="1300"/>
              <a:buNone/>
              <a:defRPr sz="1300"/>
            </a:lvl8pPr>
            <a:lvl9pPr lvl="8" algn="ctr" rtl="0">
              <a:lnSpc>
                <a:spcPct val="100000"/>
              </a:lnSpc>
              <a:spcBef>
                <a:spcPts val="0"/>
              </a:spcBef>
              <a:spcAft>
                <a:spcPts val="0"/>
              </a:spcAft>
              <a:buSzPts val="1300"/>
              <a:buNone/>
              <a:defRPr sz="1300"/>
            </a:lvl9pPr>
          </a:lstStyle>
          <a:p>
            <a:endParaRPr/>
          </a:p>
        </p:txBody>
      </p:sp>
      <p:sp>
        <p:nvSpPr>
          <p:cNvPr id="51" name="Google Shape;51;p4"/>
          <p:cNvSpPr txBox="1">
            <a:spLocks noGrp="1"/>
          </p:cNvSpPr>
          <p:nvPr>
            <p:ph type="subTitle" idx="14"/>
          </p:nvPr>
        </p:nvSpPr>
        <p:spPr>
          <a:xfrm>
            <a:off x="6694050" y="3348503"/>
            <a:ext cx="1582800" cy="9759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300"/>
              <a:buNone/>
              <a:defRPr sz="1400">
                <a:latin typeface="Montserrat Medium"/>
                <a:ea typeface="Montserrat Medium"/>
                <a:cs typeface="Montserrat Medium"/>
                <a:sym typeface="Montserrat Medium"/>
              </a:defRPr>
            </a:lvl1pPr>
            <a:lvl2pPr lvl="1" algn="ctr" rtl="0">
              <a:lnSpc>
                <a:spcPct val="100000"/>
              </a:lnSpc>
              <a:spcBef>
                <a:spcPts val="0"/>
              </a:spcBef>
              <a:spcAft>
                <a:spcPts val="0"/>
              </a:spcAft>
              <a:buSzPts val="1300"/>
              <a:buNone/>
              <a:defRPr sz="1300"/>
            </a:lvl2pPr>
            <a:lvl3pPr lvl="2" algn="ctr" rtl="0">
              <a:lnSpc>
                <a:spcPct val="100000"/>
              </a:lnSpc>
              <a:spcBef>
                <a:spcPts val="0"/>
              </a:spcBef>
              <a:spcAft>
                <a:spcPts val="0"/>
              </a:spcAft>
              <a:buSzPts val="1300"/>
              <a:buNone/>
              <a:defRPr sz="1300"/>
            </a:lvl3pPr>
            <a:lvl4pPr lvl="3" algn="ctr" rtl="0">
              <a:lnSpc>
                <a:spcPct val="100000"/>
              </a:lnSpc>
              <a:spcBef>
                <a:spcPts val="0"/>
              </a:spcBef>
              <a:spcAft>
                <a:spcPts val="0"/>
              </a:spcAft>
              <a:buSzPts val="1300"/>
              <a:buNone/>
              <a:defRPr sz="1300"/>
            </a:lvl4pPr>
            <a:lvl5pPr lvl="4" algn="ctr" rtl="0">
              <a:lnSpc>
                <a:spcPct val="100000"/>
              </a:lnSpc>
              <a:spcBef>
                <a:spcPts val="0"/>
              </a:spcBef>
              <a:spcAft>
                <a:spcPts val="0"/>
              </a:spcAft>
              <a:buSzPts val="1300"/>
              <a:buNone/>
              <a:defRPr sz="1300"/>
            </a:lvl5pPr>
            <a:lvl6pPr lvl="5" algn="ctr" rtl="0">
              <a:lnSpc>
                <a:spcPct val="100000"/>
              </a:lnSpc>
              <a:spcBef>
                <a:spcPts val="0"/>
              </a:spcBef>
              <a:spcAft>
                <a:spcPts val="0"/>
              </a:spcAft>
              <a:buSzPts val="1300"/>
              <a:buNone/>
              <a:defRPr sz="1300"/>
            </a:lvl6pPr>
            <a:lvl7pPr lvl="6" algn="ctr" rtl="0">
              <a:lnSpc>
                <a:spcPct val="100000"/>
              </a:lnSpc>
              <a:spcBef>
                <a:spcPts val="0"/>
              </a:spcBef>
              <a:spcAft>
                <a:spcPts val="0"/>
              </a:spcAft>
              <a:buSzPts val="1300"/>
              <a:buNone/>
              <a:defRPr sz="1300"/>
            </a:lvl7pPr>
            <a:lvl8pPr lvl="7" algn="ctr" rtl="0">
              <a:lnSpc>
                <a:spcPct val="100000"/>
              </a:lnSpc>
              <a:spcBef>
                <a:spcPts val="0"/>
              </a:spcBef>
              <a:spcAft>
                <a:spcPts val="0"/>
              </a:spcAft>
              <a:buSzPts val="1300"/>
              <a:buNone/>
              <a:defRPr sz="1300"/>
            </a:lvl8pPr>
            <a:lvl9pPr lvl="8" algn="ctr" rtl="0">
              <a:lnSpc>
                <a:spcPct val="100000"/>
              </a:lnSpc>
              <a:spcBef>
                <a:spcPts val="0"/>
              </a:spcBef>
              <a:spcAft>
                <a:spcPts val="0"/>
              </a:spcAft>
              <a:buSzPts val="1300"/>
              <a:buNone/>
              <a:defRPr sz="1300"/>
            </a:lvl9pPr>
          </a:lstStyle>
          <a:p>
            <a:endParaRPr/>
          </a:p>
        </p:txBody>
      </p:sp>
      <p:sp>
        <p:nvSpPr>
          <p:cNvPr id="52" name="Google Shape;52;p4"/>
          <p:cNvSpPr txBox="1">
            <a:spLocks noGrp="1"/>
          </p:cNvSpPr>
          <p:nvPr>
            <p:ph type="title" idx="15"/>
          </p:nvPr>
        </p:nvSpPr>
        <p:spPr>
          <a:xfrm>
            <a:off x="701600" y="412250"/>
            <a:ext cx="7729200" cy="576600"/>
          </a:xfrm>
          <a:prstGeom prst="rect">
            <a:avLst/>
          </a:prstGeom>
        </p:spPr>
        <p:txBody>
          <a:bodyPr spcFirstLastPara="1" wrap="square" lIns="91425" tIns="91425" rIns="91425" bIns="91425" anchor="ctr" anchorCtr="0">
            <a:noAutofit/>
          </a:bodyPr>
          <a:lstStyle>
            <a:lvl1pPr lvl="0" algn="ctr" rtl="0">
              <a:lnSpc>
                <a:spcPct val="80000"/>
              </a:lnSpc>
              <a:spcBef>
                <a:spcPts val="0"/>
              </a:spcBef>
              <a:spcAft>
                <a:spcPts val="0"/>
              </a:spcAft>
              <a:buSzPts val="3600"/>
              <a:buNone/>
              <a:defRPr sz="3600"/>
            </a:lvl1pPr>
            <a:lvl2pPr lvl="1" algn="ctr" rtl="0">
              <a:spcBef>
                <a:spcPts val="0"/>
              </a:spcBef>
              <a:spcAft>
                <a:spcPts val="0"/>
              </a:spcAft>
              <a:buClr>
                <a:schemeClr val="dk1"/>
              </a:buClr>
              <a:buSzPts val="4800"/>
              <a:buNone/>
              <a:defRPr sz="4800">
                <a:solidFill>
                  <a:schemeClr val="dk1"/>
                </a:solidFill>
              </a:defRPr>
            </a:lvl2pPr>
            <a:lvl3pPr lvl="2" algn="ctr" rtl="0">
              <a:spcBef>
                <a:spcPts val="0"/>
              </a:spcBef>
              <a:spcAft>
                <a:spcPts val="0"/>
              </a:spcAft>
              <a:buClr>
                <a:schemeClr val="dk1"/>
              </a:buClr>
              <a:buSzPts val="4800"/>
              <a:buNone/>
              <a:defRPr sz="4800">
                <a:solidFill>
                  <a:schemeClr val="dk1"/>
                </a:solidFill>
              </a:defRPr>
            </a:lvl3pPr>
            <a:lvl4pPr lvl="3" algn="ctr" rtl="0">
              <a:spcBef>
                <a:spcPts val="0"/>
              </a:spcBef>
              <a:spcAft>
                <a:spcPts val="0"/>
              </a:spcAft>
              <a:buClr>
                <a:schemeClr val="dk1"/>
              </a:buClr>
              <a:buSzPts val="4800"/>
              <a:buNone/>
              <a:defRPr sz="4800">
                <a:solidFill>
                  <a:schemeClr val="dk1"/>
                </a:solidFill>
              </a:defRPr>
            </a:lvl4pPr>
            <a:lvl5pPr lvl="4" algn="ctr" rtl="0">
              <a:spcBef>
                <a:spcPts val="0"/>
              </a:spcBef>
              <a:spcAft>
                <a:spcPts val="0"/>
              </a:spcAft>
              <a:buClr>
                <a:schemeClr val="dk1"/>
              </a:buClr>
              <a:buSzPts val="4800"/>
              <a:buNone/>
              <a:defRPr sz="4800">
                <a:solidFill>
                  <a:schemeClr val="dk1"/>
                </a:solidFill>
              </a:defRPr>
            </a:lvl5pPr>
            <a:lvl6pPr lvl="5" algn="ctr" rtl="0">
              <a:spcBef>
                <a:spcPts val="0"/>
              </a:spcBef>
              <a:spcAft>
                <a:spcPts val="0"/>
              </a:spcAft>
              <a:buClr>
                <a:schemeClr val="dk1"/>
              </a:buClr>
              <a:buSzPts val="4800"/>
              <a:buNone/>
              <a:defRPr sz="4800">
                <a:solidFill>
                  <a:schemeClr val="dk1"/>
                </a:solidFill>
              </a:defRPr>
            </a:lvl6pPr>
            <a:lvl7pPr lvl="6" algn="ctr" rtl="0">
              <a:spcBef>
                <a:spcPts val="0"/>
              </a:spcBef>
              <a:spcAft>
                <a:spcPts val="0"/>
              </a:spcAft>
              <a:buClr>
                <a:schemeClr val="dk1"/>
              </a:buClr>
              <a:buSzPts val="4800"/>
              <a:buNone/>
              <a:defRPr sz="4800">
                <a:solidFill>
                  <a:schemeClr val="dk1"/>
                </a:solidFill>
              </a:defRPr>
            </a:lvl7pPr>
            <a:lvl8pPr lvl="7" algn="ctr" rtl="0">
              <a:spcBef>
                <a:spcPts val="0"/>
              </a:spcBef>
              <a:spcAft>
                <a:spcPts val="0"/>
              </a:spcAft>
              <a:buClr>
                <a:schemeClr val="dk1"/>
              </a:buClr>
              <a:buSzPts val="4800"/>
              <a:buNone/>
              <a:defRPr sz="4800">
                <a:solidFill>
                  <a:schemeClr val="dk1"/>
                </a:solidFill>
              </a:defRPr>
            </a:lvl8pPr>
            <a:lvl9pPr lvl="8" algn="ctr" rtl="0">
              <a:spcBef>
                <a:spcPts val="0"/>
              </a:spcBef>
              <a:spcAft>
                <a:spcPts val="0"/>
              </a:spcAft>
              <a:buClr>
                <a:schemeClr val="dk1"/>
              </a:buClr>
              <a:buSzPts val="4800"/>
              <a:buNone/>
              <a:defRPr sz="4800">
                <a:solidFill>
                  <a:schemeClr val="dk1"/>
                </a:solidFill>
              </a:defRPr>
            </a:lvl9pPr>
          </a:lstStyle>
          <a:p>
            <a:endParaRPr/>
          </a:p>
        </p:txBody>
      </p:sp>
      <p:grpSp>
        <p:nvGrpSpPr>
          <p:cNvPr id="53" name="Google Shape;53;p4"/>
          <p:cNvGrpSpPr/>
          <p:nvPr/>
        </p:nvGrpSpPr>
        <p:grpSpPr>
          <a:xfrm>
            <a:off x="7941435" y="175044"/>
            <a:ext cx="335405" cy="335228"/>
            <a:chOff x="-4030775" y="413625"/>
            <a:chExt cx="88425" cy="88425"/>
          </a:xfrm>
        </p:grpSpPr>
        <p:sp>
          <p:nvSpPr>
            <p:cNvPr id="54" name="Google Shape;54;p4"/>
            <p:cNvSpPr/>
            <p:nvPr/>
          </p:nvSpPr>
          <p:spPr>
            <a:xfrm>
              <a:off x="-3986575" y="413625"/>
              <a:ext cx="25" cy="88425"/>
            </a:xfrm>
            <a:custGeom>
              <a:avLst/>
              <a:gdLst/>
              <a:ahLst/>
              <a:cxnLst/>
              <a:rect l="l" t="t" r="r" b="b"/>
              <a:pathLst>
                <a:path w="1" h="3537" fill="none" extrusionOk="0">
                  <a:moveTo>
                    <a:pt x="1" y="0"/>
                  </a:moveTo>
                  <a:lnTo>
                    <a:pt x="1" y="3536"/>
                  </a:lnTo>
                </a:path>
              </a:pathLst>
            </a:custGeom>
            <a:solidFill>
              <a:schemeClr val="accent4"/>
            </a:solid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4"/>
            <p:cNvSpPr/>
            <p:nvPr/>
          </p:nvSpPr>
          <p:spPr>
            <a:xfrm>
              <a:off x="-4030775" y="457825"/>
              <a:ext cx="88425" cy="25"/>
            </a:xfrm>
            <a:custGeom>
              <a:avLst/>
              <a:gdLst/>
              <a:ahLst/>
              <a:cxnLst/>
              <a:rect l="l" t="t" r="r" b="b"/>
              <a:pathLst>
                <a:path w="3537" h="1" fill="none" extrusionOk="0">
                  <a:moveTo>
                    <a:pt x="3536" y="0"/>
                  </a:moveTo>
                  <a:lnTo>
                    <a:pt x="1" y="0"/>
                  </a:lnTo>
                </a:path>
              </a:pathLst>
            </a:custGeom>
            <a:solidFill>
              <a:schemeClr val="accent4"/>
            </a:solid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6" name="Google Shape;56;p4"/>
          <p:cNvGrpSpPr/>
          <p:nvPr/>
        </p:nvGrpSpPr>
        <p:grpSpPr>
          <a:xfrm>
            <a:off x="8808585" y="4326794"/>
            <a:ext cx="335405" cy="335228"/>
            <a:chOff x="-4030775" y="413625"/>
            <a:chExt cx="88425" cy="88425"/>
          </a:xfrm>
        </p:grpSpPr>
        <p:sp>
          <p:nvSpPr>
            <p:cNvPr id="57" name="Google Shape;57;p4"/>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4"/>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9" name="Google Shape;59;p4"/>
          <p:cNvGrpSpPr/>
          <p:nvPr/>
        </p:nvGrpSpPr>
        <p:grpSpPr>
          <a:xfrm>
            <a:off x="-11490" y="3670044"/>
            <a:ext cx="335405" cy="335228"/>
            <a:chOff x="-4030775" y="413625"/>
            <a:chExt cx="88425" cy="88425"/>
          </a:xfrm>
        </p:grpSpPr>
        <p:sp>
          <p:nvSpPr>
            <p:cNvPr id="60" name="Google Shape;60;p4"/>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4"/>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accent5"/>
        </a:solidFill>
        <a:effectLst/>
      </p:bgPr>
    </p:bg>
    <p:spTree>
      <p:nvGrpSpPr>
        <p:cNvPr id="1" name="Shape 62"/>
        <p:cNvGrpSpPr/>
        <p:nvPr/>
      </p:nvGrpSpPr>
      <p:grpSpPr>
        <a:xfrm>
          <a:off x="0" y="0"/>
          <a:ext cx="0" cy="0"/>
          <a:chOff x="0" y="0"/>
          <a:chExt cx="0" cy="0"/>
        </a:xfrm>
      </p:grpSpPr>
      <p:sp>
        <p:nvSpPr>
          <p:cNvPr id="63" name="Google Shape;63;p5"/>
          <p:cNvSpPr txBox="1">
            <a:spLocks noGrp="1"/>
          </p:cNvSpPr>
          <p:nvPr>
            <p:ph type="title"/>
          </p:nvPr>
        </p:nvSpPr>
        <p:spPr>
          <a:xfrm>
            <a:off x="5238750" y="1975500"/>
            <a:ext cx="3192300" cy="1192500"/>
          </a:xfrm>
          <a:prstGeom prst="rect">
            <a:avLst/>
          </a:prstGeom>
        </p:spPr>
        <p:txBody>
          <a:bodyPr spcFirstLastPara="1" wrap="square" lIns="0" tIns="0" rIns="0" bIns="91425" anchor="ctr" anchorCtr="0">
            <a:noAutofit/>
          </a:bodyPr>
          <a:lstStyle>
            <a:lvl1pPr lvl="0" algn="r" rtl="0">
              <a:lnSpc>
                <a:spcPct val="100000"/>
              </a:lnSpc>
              <a:spcBef>
                <a:spcPts val="0"/>
              </a:spcBef>
              <a:spcAft>
                <a:spcPts val="0"/>
              </a:spcAft>
              <a:buSzPts val="3600"/>
              <a:buNone/>
              <a:defRPr sz="3600"/>
            </a:lvl1pPr>
            <a:lvl2pPr lvl="1" algn="ctr" rtl="0">
              <a:lnSpc>
                <a:spcPct val="80000"/>
              </a:lnSpc>
              <a:spcBef>
                <a:spcPts val="0"/>
              </a:spcBef>
              <a:spcAft>
                <a:spcPts val="0"/>
              </a:spcAft>
              <a:buSzPts val="4800"/>
              <a:buNone/>
              <a:defRPr sz="4800"/>
            </a:lvl2pPr>
            <a:lvl3pPr lvl="2" algn="ctr" rtl="0">
              <a:lnSpc>
                <a:spcPct val="80000"/>
              </a:lnSpc>
              <a:spcBef>
                <a:spcPts val="0"/>
              </a:spcBef>
              <a:spcAft>
                <a:spcPts val="0"/>
              </a:spcAft>
              <a:buSzPts val="4800"/>
              <a:buNone/>
              <a:defRPr sz="4800"/>
            </a:lvl3pPr>
            <a:lvl4pPr lvl="3" algn="ctr" rtl="0">
              <a:lnSpc>
                <a:spcPct val="80000"/>
              </a:lnSpc>
              <a:spcBef>
                <a:spcPts val="0"/>
              </a:spcBef>
              <a:spcAft>
                <a:spcPts val="0"/>
              </a:spcAft>
              <a:buSzPts val="4800"/>
              <a:buNone/>
              <a:defRPr sz="4800"/>
            </a:lvl4pPr>
            <a:lvl5pPr lvl="4" algn="ctr" rtl="0">
              <a:lnSpc>
                <a:spcPct val="80000"/>
              </a:lnSpc>
              <a:spcBef>
                <a:spcPts val="0"/>
              </a:spcBef>
              <a:spcAft>
                <a:spcPts val="0"/>
              </a:spcAft>
              <a:buSzPts val="4800"/>
              <a:buNone/>
              <a:defRPr sz="4800"/>
            </a:lvl5pPr>
            <a:lvl6pPr lvl="5" algn="ctr" rtl="0">
              <a:lnSpc>
                <a:spcPct val="80000"/>
              </a:lnSpc>
              <a:spcBef>
                <a:spcPts val="0"/>
              </a:spcBef>
              <a:spcAft>
                <a:spcPts val="0"/>
              </a:spcAft>
              <a:buSzPts val="4800"/>
              <a:buNone/>
              <a:defRPr sz="4800"/>
            </a:lvl6pPr>
            <a:lvl7pPr lvl="6" algn="ctr" rtl="0">
              <a:lnSpc>
                <a:spcPct val="80000"/>
              </a:lnSpc>
              <a:spcBef>
                <a:spcPts val="0"/>
              </a:spcBef>
              <a:spcAft>
                <a:spcPts val="0"/>
              </a:spcAft>
              <a:buSzPts val="4800"/>
              <a:buNone/>
              <a:defRPr sz="4800"/>
            </a:lvl7pPr>
            <a:lvl8pPr lvl="7" algn="ctr" rtl="0">
              <a:lnSpc>
                <a:spcPct val="80000"/>
              </a:lnSpc>
              <a:spcBef>
                <a:spcPts val="0"/>
              </a:spcBef>
              <a:spcAft>
                <a:spcPts val="0"/>
              </a:spcAft>
              <a:buSzPts val="4800"/>
              <a:buNone/>
              <a:defRPr sz="4800"/>
            </a:lvl8pPr>
            <a:lvl9pPr lvl="8" algn="ctr" rtl="0">
              <a:lnSpc>
                <a:spcPct val="80000"/>
              </a:lnSpc>
              <a:spcBef>
                <a:spcPts val="0"/>
              </a:spcBef>
              <a:spcAft>
                <a:spcPts val="0"/>
              </a:spcAft>
              <a:buSzPts val="4800"/>
              <a:buNone/>
              <a:defRPr sz="4800"/>
            </a:lvl9pPr>
          </a:lstStyle>
          <a:p>
            <a:endParaRPr/>
          </a:p>
        </p:txBody>
      </p:sp>
      <p:sp>
        <p:nvSpPr>
          <p:cNvPr id="64" name="Google Shape;64;p5"/>
          <p:cNvSpPr txBox="1">
            <a:spLocks noGrp="1"/>
          </p:cNvSpPr>
          <p:nvPr>
            <p:ph type="body" idx="1"/>
          </p:nvPr>
        </p:nvSpPr>
        <p:spPr>
          <a:xfrm>
            <a:off x="4800600" y="4162850"/>
            <a:ext cx="3630300" cy="570300"/>
          </a:xfrm>
          <a:prstGeom prst="rect">
            <a:avLst/>
          </a:prstGeom>
        </p:spPr>
        <p:txBody>
          <a:bodyPr spcFirstLastPara="1" wrap="square" lIns="0" tIns="0" rIns="0" bIns="91425" anchor="ctr" anchorCtr="0">
            <a:noAutofit/>
          </a:bodyPr>
          <a:lstStyle>
            <a:lvl1pPr marL="457200" lvl="0" indent="-317500" algn="r" rtl="0">
              <a:lnSpc>
                <a:spcPct val="100000"/>
              </a:lnSpc>
              <a:spcBef>
                <a:spcPts val="0"/>
              </a:spcBef>
              <a:spcAft>
                <a:spcPts val="0"/>
              </a:spcAft>
              <a:buSzPts val="1400"/>
              <a:buChar char="●"/>
              <a:defRPr sz="1600">
                <a:latin typeface="Montserrat Medium"/>
                <a:ea typeface="Montserrat Medium"/>
                <a:cs typeface="Montserrat Medium"/>
                <a:sym typeface="Montserrat Medium"/>
              </a:defRPr>
            </a:lvl1pPr>
            <a:lvl2pPr marL="914400" lvl="1" indent="-317500" algn="ctr" rtl="0">
              <a:lnSpc>
                <a:spcPct val="80000"/>
              </a:lnSpc>
              <a:spcBef>
                <a:spcPts val="0"/>
              </a:spcBef>
              <a:spcAft>
                <a:spcPts val="0"/>
              </a:spcAft>
              <a:buSzPts val="1400"/>
              <a:buChar char="○"/>
              <a:defRPr/>
            </a:lvl2pPr>
            <a:lvl3pPr marL="1371600" lvl="2" indent="-317500" algn="ctr" rtl="0">
              <a:lnSpc>
                <a:spcPct val="80000"/>
              </a:lnSpc>
              <a:spcBef>
                <a:spcPts val="1600"/>
              </a:spcBef>
              <a:spcAft>
                <a:spcPts val="0"/>
              </a:spcAft>
              <a:buSzPts val="1400"/>
              <a:buChar char="■"/>
              <a:defRPr/>
            </a:lvl3pPr>
            <a:lvl4pPr marL="1828800" lvl="3" indent="-317500" algn="ctr" rtl="0">
              <a:lnSpc>
                <a:spcPct val="80000"/>
              </a:lnSpc>
              <a:spcBef>
                <a:spcPts val="1600"/>
              </a:spcBef>
              <a:spcAft>
                <a:spcPts val="0"/>
              </a:spcAft>
              <a:buSzPts val="1400"/>
              <a:buChar char="●"/>
              <a:defRPr/>
            </a:lvl4pPr>
            <a:lvl5pPr marL="2286000" lvl="4" indent="-317500" algn="ctr" rtl="0">
              <a:lnSpc>
                <a:spcPct val="80000"/>
              </a:lnSpc>
              <a:spcBef>
                <a:spcPts val="1600"/>
              </a:spcBef>
              <a:spcAft>
                <a:spcPts val="0"/>
              </a:spcAft>
              <a:buSzPts val="1400"/>
              <a:buChar char="○"/>
              <a:defRPr/>
            </a:lvl5pPr>
            <a:lvl6pPr marL="2743200" lvl="5" indent="-317500" algn="ctr" rtl="0">
              <a:lnSpc>
                <a:spcPct val="80000"/>
              </a:lnSpc>
              <a:spcBef>
                <a:spcPts val="1600"/>
              </a:spcBef>
              <a:spcAft>
                <a:spcPts val="0"/>
              </a:spcAft>
              <a:buSzPts val="1400"/>
              <a:buChar char="■"/>
              <a:defRPr/>
            </a:lvl6pPr>
            <a:lvl7pPr marL="3200400" lvl="6" indent="-317500" algn="ctr" rtl="0">
              <a:lnSpc>
                <a:spcPct val="80000"/>
              </a:lnSpc>
              <a:spcBef>
                <a:spcPts val="1600"/>
              </a:spcBef>
              <a:spcAft>
                <a:spcPts val="0"/>
              </a:spcAft>
              <a:buSzPts val="1400"/>
              <a:buChar char="●"/>
              <a:defRPr/>
            </a:lvl7pPr>
            <a:lvl8pPr marL="3657600" lvl="7" indent="-317500" algn="ctr" rtl="0">
              <a:lnSpc>
                <a:spcPct val="80000"/>
              </a:lnSpc>
              <a:spcBef>
                <a:spcPts val="1600"/>
              </a:spcBef>
              <a:spcAft>
                <a:spcPts val="0"/>
              </a:spcAft>
              <a:buSzPts val="1400"/>
              <a:buChar char="○"/>
              <a:defRPr/>
            </a:lvl8pPr>
            <a:lvl9pPr marL="4114800" lvl="8" indent="-317500" algn="ctr" rtl="0">
              <a:lnSpc>
                <a:spcPct val="80000"/>
              </a:lnSpc>
              <a:spcBef>
                <a:spcPts val="1600"/>
              </a:spcBef>
              <a:spcAft>
                <a:spcPts val="1600"/>
              </a:spcAft>
              <a:buSzPts val="1400"/>
              <a:buChar char="■"/>
              <a:defRPr/>
            </a:lvl9pPr>
          </a:lstStyle>
          <a:p>
            <a:endParaRPr/>
          </a:p>
        </p:txBody>
      </p:sp>
      <p:sp>
        <p:nvSpPr>
          <p:cNvPr id="65" name="Google Shape;65;p5"/>
          <p:cNvSpPr/>
          <p:nvPr/>
        </p:nvSpPr>
        <p:spPr>
          <a:xfrm rot="5400000">
            <a:off x="-1255290" y="1255290"/>
            <a:ext cx="5143276" cy="2632696"/>
          </a:xfrm>
          <a:custGeom>
            <a:avLst/>
            <a:gdLst/>
            <a:ahLst/>
            <a:cxnLst/>
            <a:rect l="l" t="t" r="r" b="b"/>
            <a:pathLst>
              <a:path w="208483" h="109479" extrusionOk="0">
                <a:moveTo>
                  <a:pt x="104241" y="0"/>
                </a:moveTo>
                <a:cubicBezTo>
                  <a:pt x="61044" y="0"/>
                  <a:pt x="22883" y="21616"/>
                  <a:pt x="0" y="54639"/>
                </a:cubicBezTo>
                <a:lnTo>
                  <a:pt x="0" y="109479"/>
                </a:lnTo>
                <a:lnTo>
                  <a:pt x="208482" y="109479"/>
                </a:lnTo>
                <a:lnTo>
                  <a:pt x="208482" y="54639"/>
                </a:lnTo>
                <a:cubicBezTo>
                  <a:pt x="185599" y="21616"/>
                  <a:pt x="147439" y="0"/>
                  <a:pt x="10424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6" name="Google Shape;66;p5"/>
          <p:cNvGrpSpPr/>
          <p:nvPr/>
        </p:nvGrpSpPr>
        <p:grpSpPr>
          <a:xfrm>
            <a:off x="3746022" y="203344"/>
            <a:ext cx="335405" cy="335228"/>
            <a:chOff x="-4030775" y="413625"/>
            <a:chExt cx="88425" cy="88425"/>
          </a:xfrm>
        </p:grpSpPr>
        <p:sp>
          <p:nvSpPr>
            <p:cNvPr id="67" name="Google Shape;67;p5"/>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5"/>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9" name="Google Shape;69;p5"/>
          <p:cNvGrpSpPr/>
          <p:nvPr/>
        </p:nvGrpSpPr>
        <p:grpSpPr>
          <a:xfrm>
            <a:off x="1148647" y="989257"/>
            <a:ext cx="335405" cy="335228"/>
            <a:chOff x="-4030775" y="413625"/>
            <a:chExt cx="88425" cy="88425"/>
          </a:xfrm>
        </p:grpSpPr>
        <p:sp>
          <p:nvSpPr>
            <p:cNvPr id="70" name="Google Shape;70;p5"/>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5"/>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2" name="Google Shape;72;p5"/>
          <p:cNvGrpSpPr/>
          <p:nvPr/>
        </p:nvGrpSpPr>
        <p:grpSpPr>
          <a:xfrm>
            <a:off x="2851547" y="4397932"/>
            <a:ext cx="335405" cy="335228"/>
            <a:chOff x="-4030775" y="413625"/>
            <a:chExt cx="88425" cy="88425"/>
          </a:xfrm>
        </p:grpSpPr>
        <p:sp>
          <p:nvSpPr>
            <p:cNvPr id="73" name="Google Shape;73;p5"/>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5"/>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body 03">
  <p:cSld name="TITLE_AND_BODY_2_1">
    <p:bg>
      <p:bgPr>
        <a:solidFill>
          <a:schemeClr val="accent4"/>
        </a:solidFill>
        <a:effectLst/>
      </p:bgPr>
    </p:bg>
    <p:spTree>
      <p:nvGrpSpPr>
        <p:cNvPr id="1" name="Shape 89"/>
        <p:cNvGrpSpPr/>
        <p:nvPr/>
      </p:nvGrpSpPr>
      <p:grpSpPr>
        <a:xfrm>
          <a:off x="0" y="0"/>
          <a:ext cx="0" cy="0"/>
          <a:chOff x="0" y="0"/>
          <a:chExt cx="0" cy="0"/>
        </a:xfrm>
      </p:grpSpPr>
      <p:sp>
        <p:nvSpPr>
          <p:cNvPr id="90" name="Google Shape;90;p7"/>
          <p:cNvSpPr/>
          <p:nvPr/>
        </p:nvSpPr>
        <p:spPr>
          <a:xfrm rot="10800000" flipH="1">
            <a:off x="-1" y="-878674"/>
            <a:ext cx="5143276" cy="1752485"/>
          </a:xfrm>
          <a:custGeom>
            <a:avLst/>
            <a:gdLst/>
            <a:ahLst/>
            <a:cxnLst/>
            <a:rect l="l" t="t" r="r" b="b"/>
            <a:pathLst>
              <a:path w="208483" h="109479" extrusionOk="0">
                <a:moveTo>
                  <a:pt x="104241" y="0"/>
                </a:moveTo>
                <a:cubicBezTo>
                  <a:pt x="61044" y="0"/>
                  <a:pt x="22883" y="21616"/>
                  <a:pt x="0" y="54639"/>
                </a:cubicBezTo>
                <a:lnTo>
                  <a:pt x="0" y="109479"/>
                </a:lnTo>
                <a:lnTo>
                  <a:pt x="208482" y="109479"/>
                </a:lnTo>
                <a:lnTo>
                  <a:pt x="208482" y="54639"/>
                </a:lnTo>
                <a:cubicBezTo>
                  <a:pt x="185599" y="21616"/>
                  <a:pt x="147439" y="0"/>
                  <a:pt x="10424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7"/>
          <p:cNvSpPr/>
          <p:nvPr/>
        </p:nvSpPr>
        <p:spPr>
          <a:xfrm flipH="1">
            <a:off x="4000724" y="4257676"/>
            <a:ext cx="5143276" cy="1752485"/>
          </a:xfrm>
          <a:custGeom>
            <a:avLst/>
            <a:gdLst/>
            <a:ahLst/>
            <a:cxnLst/>
            <a:rect l="l" t="t" r="r" b="b"/>
            <a:pathLst>
              <a:path w="208483" h="109479" extrusionOk="0">
                <a:moveTo>
                  <a:pt x="104241" y="0"/>
                </a:moveTo>
                <a:cubicBezTo>
                  <a:pt x="61044" y="0"/>
                  <a:pt x="22883" y="21616"/>
                  <a:pt x="0" y="54639"/>
                </a:cubicBezTo>
                <a:lnTo>
                  <a:pt x="0" y="109479"/>
                </a:lnTo>
                <a:lnTo>
                  <a:pt x="208482" y="109479"/>
                </a:lnTo>
                <a:lnTo>
                  <a:pt x="208482" y="54639"/>
                </a:lnTo>
                <a:cubicBezTo>
                  <a:pt x="185599" y="21616"/>
                  <a:pt x="147439" y="0"/>
                  <a:pt x="10424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7"/>
          <p:cNvSpPr txBox="1">
            <a:spLocks noGrp="1"/>
          </p:cNvSpPr>
          <p:nvPr>
            <p:ph type="body" idx="1"/>
          </p:nvPr>
        </p:nvSpPr>
        <p:spPr>
          <a:xfrm>
            <a:off x="714125" y="846525"/>
            <a:ext cx="7715700" cy="3613500"/>
          </a:xfrm>
          <a:prstGeom prst="rect">
            <a:avLst/>
          </a:prstGeom>
        </p:spPr>
        <p:txBody>
          <a:bodyPr spcFirstLastPara="1" wrap="square" lIns="0" tIns="182875" rIns="0" bIns="0" anchor="ctr" anchorCtr="0">
            <a:noAutofit/>
          </a:bodyPr>
          <a:lstStyle>
            <a:lvl1pPr marL="457200" lvl="0" indent="-304800" rtl="0">
              <a:lnSpc>
                <a:spcPct val="80000"/>
              </a:lnSpc>
              <a:spcBef>
                <a:spcPts val="0"/>
              </a:spcBef>
              <a:spcAft>
                <a:spcPts val="0"/>
              </a:spcAft>
              <a:buSzPts val="1200"/>
              <a:buFont typeface="Montserrat"/>
              <a:buAutoNum type="arabicPeriod"/>
              <a:defRPr sz="1300"/>
            </a:lvl1pPr>
            <a:lvl2pPr marL="914400" lvl="1" indent="-304800" rtl="0">
              <a:lnSpc>
                <a:spcPct val="80000"/>
              </a:lnSpc>
              <a:spcBef>
                <a:spcPts val="0"/>
              </a:spcBef>
              <a:spcAft>
                <a:spcPts val="0"/>
              </a:spcAft>
              <a:buSzPts val="1200"/>
              <a:buFont typeface="Montserrat"/>
              <a:buAutoNum type="alphaLcPeriod"/>
              <a:defRPr sz="1300"/>
            </a:lvl2pPr>
            <a:lvl3pPr marL="1371600" lvl="2" indent="-304800" rtl="0">
              <a:spcBef>
                <a:spcPts val="0"/>
              </a:spcBef>
              <a:spcAft>
                <a:spcPts val="0"/>
              </a:spcAft>
              <a:buSzPts val="1200"/>
              <a:buFont typeface="Muli"/>
              <a:buAutoNum type="romanLcPeriod"/>
              <a:defRPr sz="1200"/>
            </a:lvl3pPr>
            <a:lvl4pPr marL="1828800" lvl="3" indent="-304800" rtl="0">
              <a:spcBef>
                <a:spcPts val="1600"/>
              </a:spcBef>
              <a:spcAft>
                <a:spcPts val="0"/>
              </a:spcAft>
              <a:buSzPts val="1200"/>
              <a:buFont typeface="Muli"/>
              <a:buAutoNum type="arabicPeriod"/>
              <a:defRPr sz="1200"/>
            </a:lvl4pPr>
            <a:lvl5pPr marL="2286000" lvl="4" indent="-304800" rtl="0">
              <a:spcBef>
                <a:spcPts val="1600"/>
              </a:spcBef>
              <a:spcAft>
                <a:spcPts val="0"/>
              </a:spcAft>
              <a:buSzPts val="1200"/>
              <a:buFont typeface="Muli"/>
              <a:buAutoNum type="alphaLcPeriod"/>
              <a:defRPr sz="1200"/>
            </a:lvl5pPr>
            <a:lvl6pPr marL="2743200" lvl="5" indent="-304800" rtl="0">
              <a:spcBef>
                <a:spcPts val="1600"/>
              </a:spcBef>
              <a:spcAft>
                <a:spcPts val="0"/>
              </a:spcAft>
              <a:buSzPts val="1200"/>
              <a:buFont typeface="Muli"/>
              <a:buAutoNum type="romanLcPeriod"/>
              <a:defRPr sz="1200"/>
            </a:lvl6pPr>
            <a:lvl7pPr marL="3200400" lvl="6" indent="-304800" rtl="0">
              <a:spcBef>
                <a:spcPts val="1600"/>
              </a:spcBef>
              <a:spcAft>
                <a:spcPts val="0"/>
              </a:spcAft>
              <a:buSzPts val="1200"/>
              <a:buFont typeface="Muli"/>
              <a:buAutoNum type="arabicPeriod"/>
              <a:defRPr sz="1200"/>
            </a:lvl7pPr>
            <a:lvl8pPr marL="3657600" lvl="7" indent="-304800" rtl="0">
              <a:spcBef>
                <a:spcPts val="1600"/>
              </a:spcBef>
              <a:spcAft>
                <a:spcPts val="0"/>
              </a:spcAft>
              <a:buSzPts val="1200"/>
              <a:buFont typeface="Muli"/>
              <a:buAutoNum type="alphaLcPeriod"/>
              <a:defRPr sz="1200"/>
            </a:lvl8pPr>
            <a:lvl9pPr marL="4114800" lvl="8" indent="-304800" rtl="0">
              <a:spcBef>
                <a:spcPts val="1600"/>
              </a:spcBef>
              <a:spcAft>
                <a:spcPts val="1600"/>
              </a:spcAft>
              <a:buSzPts val="1200"/>
              <a:buFont typeface="Muli"/>
              <a:buAutoNum type="romanLcPeriod"/>
              <a:defRPr sz="1200"/>
            </a:lvl9pPr>
          </a:lstStyle>
          <a:p>
            <a:endParaRPr/>
          </a:p>
        </p:txBody>
      </p:sp>
      <p:sp>
        <p:nvSpPr>
          <p:cNvPr id="93" name="Google Shape;93;p7"/>
          <p:cNvSpPr txBox="1">
            <a:spLocks noGrp="1"/>
          </p:cNvSpPr>
          <p:nvPr>
            <p:ph type="title"/>
          </p:nvPr>
        </p:nvSpPr>
        <p:spPr>
          <a:xfrm>
            <a:off x="701600" y="412250"/>
            <a:ext cx="7729200" cy="576600"/>
          </a:xfrm>
          <a:prstGeom prst="rect">
            <a:avLst/>
          </a:prstGeom>
        </p:spPr>
        <p:txBody>
          <a:bodyPr spcFirstLastPara="1" wrap="square" lIns="91425" tIns="91425" rIns="91425" bIns="91425" anchor="ctr" anchorCtr="0">
            <a:noAutofit/>
          </a:bodyPr>
          <a:lstStyle>
            <a:lvl1pPr lvl="0" algn="ctr" rtl="0">
              <a:lnSpc>
                <a:spcPct val="80000"/>
              </a:lnSpc>
              <a:spcBef>
                <a:spcPts val="0"/>
              </a:spcBef>
              <a:spcAft>
                <a:spcPts val="0"/>
              </a:spcAft>
              <a:buSzPts val="3600"/>
              <a:buNone/>
              <a:defRPr sz="3600"/>
            </a:lvl1pPr>
            <a:lvl2pPr lvl="1" algn="ctr" rtl="0">
              <a:spcBef>
                <a:spcPts val="0"/>
              </a:spcBef>
              <a:spcAft>
                <a:spcPts val="0"/>
              </a:spcAft>
              <a:buClr>
                <a:schemeClr val="dk1"/>
              </a:buClr>
              <a:buSzPts val="4800"/>
              <a:buNone/>
              <a:defRPr sz="4800">
                <a:solidFill>
                  <a:schemeClr val="dk1"/>
                </a:solidFill>
              </a:defRPr>
            </a:lvl2pPr>
            <a:lvl3pPr lvl="2" algn="ctr" rtl="0">
              <a:spcBef>
                <a:spcPts val="0"/>
              </a:spcBef>
              <a:spcAft>
                <a:spcPts val="0"/>
              </a:spcAft>
              <a:buClr>
                <a:schemeClr val="dk1"/>
              </a:buClr>
              <a:buSzPts val="4800"/>
              <a:buNone/>
              <a:defRPr sz="4800">
                <a:solidFill>
                  <a:schemeClr val="dk1"/>
                </a:solidFill>
              </a:defRPr>
            </a:lvl3pPr>
            <a:lvl4pPr lvl="3" algn="ctr" rtl="0">
              <a:spcBef>
                <a:spcPts val="0"/>
              </a:spcBef>
              <a:spcAft>
                <a:spcPts val="0"/>
              </a:spcAft>
              <a:buClr>
                <a:schemeClr val="dk1"/>
              </a:buClr>
              <a:buSzPts val="4800"/>
              <a:buNone/>
              <a:defRPr sz="4800">
                <a:solidFill>
                  <a:schemeClr val="dk1"/>
                </a:solidFill>
              </a:defRPr>
            </a:lvl4pPr>
            <a:lvl5pPr lvl="4" algn="ctr" rtl="0">
              <a:spcBef>
                <a:spcPts val="0"/>
              </a:spcBef>
              <a:spcAft>
                <a:spcPts val="0"/>
              </a:spcAft>
              <a:buClr>
                <a:schemeClr val="dk1"/>
              </a:buClr>
              <a:buSzPts val="4800"/>
              <a:buNone/>
              <a:defRPr sz="4800">
                <a:solidFill>
                  <a:schemeClr val="dk1"/>
                </a:solidFill>
              </a:defRPr>
            </a:lvl5pPr>
            <a:lvl6pPr lvl="5" algn="ctr" rtl="0">
              <a:spcBef>
                <a:spcPts val="0"/>
              </a:spcBef>
              <a:spcAft>
                <a:spcPts val="0"/>
              </a:spcAft>
              <a:buClr>
                <a:schemeClr val="dk1"/>
              </a:buClr>
              <a:buSzPts val="4800"/>
              <a:buNone/>
              <a:defRPr sz="4800">
                <a:solidFill>
                  <a:schemeClr val="dk1"/>
                </a:solidFill>
              </a:defRPr>
            </a:lvl6pPr>
            <a:lvl7pPr lvl="6" algn="ctr" rtl="0">
              <a:spcBef>
                <a:spcPts val="0"/>
              </a:spcBef>
              <a:spcAft>
                <a:spcPts val="0"/>
              </a:spcAft>
              <a:buClr>
                <a:schemeClr val="dk1"/>
              </a:buClr>
              <a:buSzPts val="4800"/>
              <a:buNone/>
              <a:defRPr sz="4800">
                <a:solidFill>
                  <a:schemeClr val="dk1"/>
                </a:solidFill>
              </a:defRPr>
            </a:lvl7pPr>
            <a:lvl8pPr lvl="7" algn="ctr" rtl="0">
              <a:spcBef>
                <a:spcPts val="0"/>
              </a:spcBef>
              <a:spcAft>
                <a:spcPts val="0"/>
              </a:spcAft>
              <a:buClr>
                <a:schemeClr val="dk1"/>
              </a:buClr>
              <a:buSzPts val="4800"/>
              <a:buNone/>
              <a:defRPr sz="4800">
                <a:solidFill>
                  <a:schemeClr val="dk1"/>
                </a:solidFill>
              </a:defRPr>
            </a:lvl8pPr>
            <a:lvl9pPr lvl="8" algn="ctr" rtl="0">
              <a:spcBef>
                <a:spcPts val="0"/>
              </a:spcBef>
              <a:spcAft>
                <a:spcPts val="0"/>
              </a:spcAft>
              <a:buClr>
                <a:schemeClr val="dk1"/>
              </a:buClr>
              <a:buSzPts val="4800"/>
              <a:buNone/>
              <a:defRPr sz="4800">
                <a:solidFill>
                  <a:schemeClr val="dk1"/>
                </a:solidFill>
              </a:defRPr>
            </a:lvl9pPr>
          </a:lstStyle>
          <a:p>
            <a:endParaRPr/>
          </a:p>
        </p:txBody>
      </p:sp>
      <p:grpSp>
        <p:nvGrpSpPr>
          <p:cNvPr id="94" name="Google Shape;94;p7"/>
          <p:cNvGrpSpPr/>
          <p:nvPr/>
        </p:nvGrpSpPr>
        <p:grpSpPr>
          <a:xfrm>
            <a:off x="8262172" y="607844"/>
            <a:ext cx="335405" cy="335228"/>
            <a:chOff x="-4030775" y="413625"/>
            <a:chExt cx="88425" cy="88425"/>
          </a:xfrm>
        </p:grpSpPr>
        <p:sp>
          <p:nvSpPr>
            <p:cNvPr id="95" name="Google Shape;95;p7"/>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7"/>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7" name="Google Shape;97;p7"/>
          <p:cNvGrpSpPr/>
          <p:nvPr/>
        </p:nvGrpSpPr>
        <p:grpSpPr>
          <a:xfrm>
            <a:off x="531122" y="4589707"/>
            <a:ext cx="335405" cy="335228"/>
            <a:chOff x="-4030775" y="413625"/>
            <a:chExt cx="88425" cy="88425"/>
          </a:xfrm>
        </p:grpSpPr>
        <p:sp>
          <p:nvSpPr>
            <p:cNvPr id="98" name="Google Shape;98;p7"/>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7"/>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0" name="Google Shape;100;p7"/>
          <p:cNvGrpSpPr/>
          <p:nvPr/>
        </p:nvGrpSpPr>
        <p:grpSpPr>
          <a:xfrm>
            <a:off x="1406947" y="218557"/>
            <a:ext cx="335405" cy="335228"/>
            <a:chOff x="-4030775" y="413625"/>
            <a:chExt cx="88425" cy="88425"/>
          </a:xfrm>
        </p:grpSpPr>
        <p:sp>
          <p:nvSpPr>
            <p:cNvPr id="101" name="Google Shape;101;p7"/>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7"/>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Quote">
  <p:cSld name="TITLE_AND_BODY_1">
    <p:bg>
      <p:bgPr>
        <a:solidFill>
          <a:schemeClr val="accent2"/>
        </a:solidFill>
        <a:effectLst/>
      </p:bgPr>
    </p:bg>
    <p:spTree>
      <p:nvGrpSpPr>
        <p:cNvPr id="1" name="Shape 103"/>
        <p:cNvGrpSpPr/>
        <p:nvPr/>
      </p:nvGrpSpPr>
      <p:grpSpPr>
        <a:xfrm>
          <a:off x="0" y="0"/>
          <a:ext cx="0" cy="0"/>
          <a:chOff x="0" y="0"/>
          <a:chExt cx="0" cy="0"/>
        </a:xfrm>
      </p:grpSpPr>
      <p:sp>
        <p:nvSpPr>
          <p:cNvPr id="104" name="Google Shape;104;p8"/>
          <p:cNvSpPr/>
          <p:nvPr/>
        </p:nvSpPr>
        <p:spPr>
          <a:xfrm rot="-5400000" flipH="1">
            <a:off x="6527746" y="1417552"/>
            <a:ext cx="6010044" cy="2308365"/>
          </a:xfrm>
          <a:custGeom>
            <a:avLst/>
            <a:gdLst/>
            <a:ahLst/>
            <a:cxnLst/>
            <a:rect l="l" t="t" r="r" b="b"/>
            <a:pathLst>
              <a:path w="208483" h="109479" extrusionOk="0">
                <a:moveTo>
                  <a:pt x="104241" y="0"/>
                </a:moveTo>
                <a:cubicBezTo>
                  <a:pt x="61044" y="0"/>
                  <a:pt x="22883" y="21616"/>
                  <a:pt x="0" y="54639"/>
                </a:cubicBezTo>
                <a:lnTo>
                  <a:pt x="0" y="109479"/>
                </a:lnTo>
                <a:lnTo>
                  <a:pt x="208482" y="109479"/>
                </a:lnTo>
                <a:lnTo>
                  <a:pt x="208482" y="54639"/>
                </a:lnTo>
                <a:cubicBezTo>
                  <a:pt x="185599" y="21616"/>
                  <a:pt x="147439" y="0"/>
                  <a:pt x="10424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8"/>
          <p:cNvSpPr/>
          <p:nvPr/>
        </p:nvSpPr>
        <p:spPr>
          <a:xfrm rot="5400000">
            <a:off x="-3388654" y="1417552"/>
            <a:ext cx="6010044" cy="2308365"/>
          </a:xfrm>
          <a:custGeom>
            <a:avLst/>
            <a:gdLst/>
            <a:ahLst/>
            <a:cxnLst/>
            <a:rect l="l" t="t" r="r" b="b"/>
            <a:pathLst>
              <a:path w="208483" h="109479" extrusionOk="0">
                <a:moveTo>
                  <a:pt x="104241" y="0"/>
                </a:moveTo>
                <a:cubicBezTo>
                  <a:pt x="61044" y="0"/>
                  <a:pt x="22883" y="21616"/>
                  <a:pt x="0" y="54639"/>
                </a:cubicBezTo>
                <a:lnTo>
                  <a:pt x="0" y="109479"/>
                </a:lnTo>
                <a:lnTo>
                  <a:pt x="208482" y="109479"/>
                </a:lnTo>
                <a:lnTo>
                  <a:pt x="208482" y="54639"/>
                </a:lnTo>
                <a:cubicBezTo>
                  <a:pt x="185599" y="21616"/>
                  <a:pt x="147439" y="0"/>
                  <a:pt x="10424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8"/>
          <p:cNvSpPr txBox="1">
            <a:spLocks noGrp="1"/>
          </p:cNvSpPr>
          <p:nvPr>
            <p:ph type="title"/>
          </p:nvPr>
        </p:nvSpPr>
        <p:spPr>
          <a:xfrm>
            <a:off x="3314700" y="3667125"/>
            <a:ext cx="2514600" cy="294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Font typeface="Basic"/>
              <a:buNone/>
              <a:defRPr sz="1800" b="0">
                <a:latin typeface="Montserrat Medium"/>
                <a:ea typeface="Montserrat Medium"/>
                <a:cs typeface="Montserrat Medium"/>
                <a:sym typeface="Montserrat Medium"/>
              </a:defRPr>
            </a:lvl1pPr>
            <a:lvl2pPr lvl="1" algn="ctr" rtl="0">
              <a:spcBef>
                <a:spcPts val="0"/>
              </a:spcBef>
              <a:spcAft>
                <a:spcPts val="0"/>
              </a:spcAft>
              <a:buClr>
                <a:schemeClr val="dk1"/>
              </a:buClr>
              <a:buSzPts val="2400"/>
              <a:buNone/>
              <a:defRPr sz="2400" b="0">
                <a:solidFill>
                  <a:schemeClr val="dk1"/>
                </a:solidFill>
              </a:defRPr>
            </a:lvl2pPr>
            <a:lvl3pPr lvl="2" algn="ctr" rtl="0">
              <a:spcBef>
                <a:spcPts val="0"/>
              </a:spcBef>
              <a:spcAft>
                <a:spcPts val="0"/>
              </a:spcAft>
              <a:buClr>
                <a:schemeClr val="dk1"/>
              </a:buClr>
              <a:buSzPts val="2400"/>
              <a:buNone/>
              <a:defRPr sz="2400" b="0">
                <a:solidFill>
                  <a:schemeClr val="dk1"/>
                </a:solidFill>
              </a:defRPr>
            </a:lvl3pPr>
            <a:lvl4pPr lvl="3" algn="ctr" rtl="0">
              <a:spcBef>
                <a:spcPts val="0"/>
              </a:spcBef>
              <a:spcAft>
                <a:spcPts val="0"/>
              </a:spcAft>
              <a:buClr>
                <a:schemeClr val="dk1"/>
              </a:buClr>
              <a:buSzPts val="2400"/>
              <a:buNone/>
              <a:defRPr sz="2400" b="0">
                <a:solidFill>
                  <a:schemeClr val="dk1"/>
                </a:solidFill>
              </a:defRPr>
            </a:lvl4pPr>
            <a:lvl5pPr lvl="4" algn="ctr" rtl="0">
              <a:spcBef>
                <a:spcPts val="0"/>
              </a:spcBef>
              <a:spcAft>
                <a:spcPts val="0"/>
              </a:spcAft>
              <a:buClr>
                <a:schemeClr val="dk1"/>
              </a:buClr>
              <a:buSzPts val="2400"/>
              <a:buNone/>
              <a:defRPr sz="2400" b="0">
                <a:solidFill>
                  <a:schemeClr val="dk1"/>
                </a:solidFill>
              </a:defRPr>
            </a:lvl5pPr>
            <a:lvl6pPr lvl="5" algn="ctr" rtl="0">
              <a:spcBef>
                <a:spcPts val="0"/>
              </a:spcBef>
              <a:spcAft>
                <a:spcPts val="0"/>
              </a:spcAft>
              <a:buClr>
                <a:schemeClr val="dk1"/>
              </a:buClr>
              <a:buSzPts val="2400"/>
              <a:buNone/>
              <a:defRPr sz="2400" b="0">
                <a:solidFill>
                  <a:schemeClr val="dk1"/>
                </a:solidFill>
              </a:defRPr>
            </a:lvl6pPr>
            <a:lvl7pPr lvl="6" algn="ctr" rtl="0">
              <a:spcBef>
                <a:spcPts val="0"/>
              </a:spcBef>
              <a:spcAft>
                <a:spcPts val="0"/>
              </a:spcAft>
              <a:buClr>
                <a:schemeClr val="dk1"/>
              </a:buClr>
              <a:buSzPts val="2400"/>
              <a:buNone/>
              <a:defRPr sz="2400" b="0">
                <a:solidFill>
                  <a:schemeClr val="dk1"/>
                </a:solidFill>
              </a:defRPr>
            </a:lvl7pPr>
            <a:lvl8pPr lvl="7" algn="ctr" rtl="0">
              <a:spcBef>
                <a:spcPts val="0"/>
              </a:spcBef>
              <a:spcAft>
                <a:spcPts val="0"/>
              </a:spcAft>
              <a:buClr>
                <a:schemeClr val="dk1"/>
              </a:buClr>
              <a:buSzPts val="2400"/>
              <a:buNone/>
              <a:defRPr sz="2400" b="0">
                <a:solidFill>
                  <a:schemeClr val="dk1"/>
                </a:solidFill>
              </a:defRPr>
            </a:lvl8pPr>
            <a:lvl9pPr lvl="8" algn="ctr" rtl="0">
              <a:spcBef>
                <a:spcPts val="0"/>
              </a:spcBef>
              <a:spcAft>
                <a:spcPts val="0"/>
              </a:spcAft>
              <a:buClr>
                <a:schemeClr val="dk1"/>
              </a:buClr>
              <a:buSzPts val="2400"/>
              <a:buNone/>
              <a:defRPr sz="2400" b="0">
                <a:solidFill>
                  <a:schemeClr val="dk1"/>
                </a:solidFill>
              </a:defRPr>
            </a:lvl9pPr>
          </a:lstStyle>
          <a:p>
            <a:endParaRPr/>
          </a:p>
        </p:txBody>
      </p:sp>
      <p:sp>
        <p:nvSpPr>
          <p:cNvPr id="107" name="Google Shape;107;p8"/>
          <p:cNvSpPr txBox="1">
            <a:spLocks noGrp="1"/>
          </p:cNvSpPr>
          <p:nvPr>
            <p:ph type="body" idx="1"/>
          </p:nvPr>
        </p:nvSpPr>
        <p:spPr>
          <a:xfrm>
            <a:off x="1489050" y="1029400"/>
            <a:ext cx="6165900" cy="2333700"/>
          </a:xfrm>
          <a:prstGeom prst="rect">
            <a:avLst/>
          </a:prstGeom>
        </p:spPr>
        <p:txBody>
          <a:bodyPr spcFirstLastPara="1" wrap="square" lIns="0" tIns="0" rIns="0" bIns="0" anchor="ctr" anchorCtr="0">
            <a:noAutofit/>
          </a:bodyPr>
          <a:lstStyle>
            <a:lvl1pPr marL="457200" lvl="0" indent="-381000" algn="ctr" rtl="0">
              <a:lnSpc>
                <a:spcPct val="100000"/>
              </a:lnSpc>
              <a:spcBef>
                <a:spcPts val="0"/>
              </a:spcBef>
              <a:spcAft>
                <a:spcPts val="0"/>
              </a:spcAft>
              <a:buSzPts val="2400"/>
              <a:buFont typeface="DM Serif Display"/>
              <a:buChar char="●"/>
              <a:defRPr sz="3600" b="1">
                <a:latin typeface="DM Serif Display"/>
                <a:ea typeface="DM Serif Display"/>
                <a:cs typeface="DM Serif Display"/>
                <a:sym typeface="DM Serif Display"/>
              </a:defRPr>
            </a:lvl1pPr>
            <a:lvl2pPr marL="914400" lvl="1" indent="-381000" algn="ctr" rtl="0">
              <a:spcBef>
                <a:spcPts val="0"/>
              </a:spcBef>
              <a:spcAft>
                <a:spcPts val="0"/>
              </a:spcAft>
              <a:buSzPts val="2400"/>
              <a:buFont typeface="DM Serif Display"/>
              <a:buChar char="○"/>
              <a:defRPr sz="2400" b="1">
                <a:latin typeface="DM Serif Display"/>
                <a:ea typeface="DM Serif Display"/>
                <a:cs typeface="DM Serif Display"/>
                <a:sym typeface="DM Serif Display"/>
              </a:defRPr>
            </a:lvl2pPr>
            <a:lvl3pPr marL="1371600" lvl="2" indent="-381000" algn="ctr" rtl="0">
              <a:spcBef>
                <a:spcPts val="1600"/>
              </a:spcBef>
              <a:spcAft>
                <a:spcPts val="0"/>
              </a:spcAft>
              <a:buSzPts val="2400"/>
              <a:buFont typeface="DM Serif Display"/>
              <a:buChar char="■"/>
              <a:defRPr sz="2400" b="1">
                <a:latin typeface="DM Serif Display"/>
                <a:ea typeface="DM Serif Display"/>
                <a:cs typeface="DM Serif Display"/>
                <a:sym typeface="DM Serif Display"/>
              </a:defRPr>
            </a:lvl3pPr>
            <a:lvl4pPr marL="1828800" lvl="3" indent="-381000" algn="ctr" rtl="0">
              <a:spcBef>
                <a:spcPts val="1600"/>
              </a:spcBef>
              <a:spcAft>
                <a:spcPts val="0"/>
              </a:spcAft>
              <a:buSzPts val="2400"/>
              <a:buFont typeface="DM Serif Display"/>
              <a:buChar char="●"/>
              <a:defRPr sz="2400" b="1">
                <a:latin typeface="DM Serif Display"/>
                <a:ea typeface="DM Serif Display"/>
                <a:cs typeface="DM Serif Display"/>
                <a:sym typeface="DM Serif Display"/>
              </a:defRPr>
            </a:lvl4pPr>
            <a:lvl5pPr marL="2286000" lvl="4" indent="-381000" algn="ctr" rtl="0">
              <a:spcBef>
                <a:spcPts val="1600"/>
              </a:spcBef>
              <a:spcAft>
                <a:spcPts val="0"/>
              </a:spcAft>
              <a:buSzPts val="2400"/>
              <a:buFont typeface="DM Serif Display"/>
              <a:buChar char="○"/>
              <a:defRPr sz="2400" b="1">
                <a:latin typeface="DM Serif Display"/>
                <a:ea typeface="DM Serif Display"/>
                <a:cs typeface="DM Serif Display"/>
                <a:sym typeface="DM Serif Display"/>
              </a:defRPr>
            </a:lvl5pPr>
            <a:lvl6pPr marL="2743200" lvl="5" indent="-381000" algn="ctr" rtl="0">
              <a:spcBef>
                <a:spcPts val="1600"/>
              </a:spcBef>
              <a:spcAft>
                <a:spcPts val="0"/>
              </a:spcAft>
              <a:buSzPts val="2400"/>
              <a:buFont typeface="DM Serif Display"/>
              <a:buChar char="■"/>
              <a:defRPr sz="2400" b="1">
                <a:latin typeface="DM Serif Display"/>
                <a:ea typeface="DM Serif Display"/>
                <a:cs typeface="DM Serif Display"/>
                <a:sym typeface="DM Serif Display"/>
              </a:defRPr>
            </a:lvl6pPr>
            <a:lvl7pPr marL="3200400" lvl="6" indent="-381000" algn="ctr" rtl="0">
              <a:spcBef>
                <a:spcPts val="1600"/>
              </a:spcBef>
              <a:spcAft>
                <a:spcPts val="0"/>
              </a:spcAft>
              <a:buSzPts val="2400"/>
              <a:buFont typeface="DM Serif Display"/>
              <a:buChar char="●"/>
              <a:defRPr sz="2400" b="1">
                <a:latin typeface="DM Serif Display"/>
                <a:ea typeface="DM Serif Display"/>
                <a:cs typeface="DM Serif Display"/>
                <a:sym typeface="DM Serif Display"/>
              </a:defRPr>
            </a:lvl7pPr>
            <a:lvl8pPr marL="3657600" lvl="7" indent="-381000" algn="ctr" rtl="0">
              <a:spcBef>
                <a:spcPts val="1600"/>
              </a:spcBef>
              <a:spcAft>
                <a:spcPts val="0"/>
              </a:spcAft>
              <a:buSzPts val="2400"/>
              <a:buFont typeface="DM Serif Display"/>
              <a:buChar char="○"/>
              <a:defRPr sz="2400" b="1">
                <a:latin typeface="DM Serif Display"/>
                <a:ea typeface="DM Serif Display"/>
                <a:cs typeface="DM Serif Display"/>
                <a:sym typeface="DM Serif Display"/>
              </a:defRPr>
            </a:lvl8pPr>
            <a:lvl9pPr marL="4114800" lvl="8" indent="-381000" algn="ctr" rtl="0">
              <a:spcBef>
                <a:spcPts val="1600"/>
              </a:spcBef>
              <a:spcAft>
                <a:spcPts val="1600"/>
              </a:spcAft>
              <a:buSzPts val="2400"/>
              <a:buFont typeface="DM Serif Display"/>
              <a:buChar char="■"/>
              <a:defRPr sz="2400" b="1">
                <a:latin typeface="DM Serif Display"/>
                <a:ea typeface="DM Serif Display"/>
                <a:cs typeface="DM Serif Display"/>
                <a:sym typeface="DM Serif Display"/>
              </a:defRPr>
            </a:lvl9pPr>
          </a:lstStyle>
          <a:p>
            <a:endParaRPr/>
          </a:p>
        </p:txBody>
      </p:sp>
      <p:grpSp>
        <p:nvGrpSpPr>
          <p:cNvPr id="108" name="Google Shape;108;p8"/>
          <p:cNvGrpSpPr/>
          <p:nvPr/>
        </p:nvGrpSpPr>
        <p:grpSpPr>
          <a:xfrm>
            <a:off x="2086097" y="147494"/>
            <a:ext cx="335405" cy="335228"/>
            <a:chOff x="-4030775" y="413625"/>
            <a:chExt cx="88425" cy="88425"/>
          </a:xfrm>
        </p:grpSpPr>
        <p:sp>
          <p:nvSpPr>
            <p:cNvPr id="109" name="Google Shape;109;p8"/>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8"/>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1" name="Google Shape;111;p8"/>
          <p:cNvGrpSpPr/>
          <p:nvPr/>
        </p:nvGrpSpPr>
        <p:grpSpPr>
          <a:xfrm>
            <a:off x="-73253" y="875457"/>
            <a:ext cx="335405" cy="335228"/>
            <a:chOff x="-4030775" y="413625"/>
            <a:chExt cx="88425" cy="88425"/>
          </a:xfrm>
        </p:grpSpPr>
        <p:sp>
          <p:nvSpPr>
            <p:cNvPr id="112" name="Google Shape;112;p8"/>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8"/>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4" name="Google Shape;114;p8"/>
          <p:cNvGrpSpPr/>
          <p:nvPr/>
        </p:nvGrpSpPr>
        <p:grpSpPr>
          <a:xfrm>
            <a:off x="8563647" y="3159607"/>
            <a:ext cx="335405" cy="335228"/>
            <a:chOff x="-4030775" y="413625"/>
            <a:chExt cx="88425" cy="88425"/>
          </a:xfrm>
        </p:grpSpPr>
        <p:sp>
          <p:nvSpPr>
            <p:cNvPr id="115" name="Google Shape;115;p8"/>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8"/>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17"/>
        <p:cNvGrpSpPr/>
        <p:nvPr/>
      </p:nvGrpSpPr>
      <p:grpSpPr>
        <a:xfrm>
          <a:off x="0" y="0"/>
          <a:ext cx="0" cy="0"/>
          <a:chOff x="0" y="0"/>
          <a:chExt cx="0" cy="0"/>
        </a:xfrm>
      </p:grpSpPr>
      <p:sp>
        <p:nvSpPr>
          <p:cNvPr id="118" name="Google Shape;118;p9"/>
          <p:cNvSpPr/>
          <p:nvPr/>
        </p:nvSpPr>
        <p:spPr>
          <a:xfrm rot="-5400000" flipH="1">
            <a:off x="5918146" y="1417552"/>
            <a:ext cx="6010044" cy="2308365"/>
          </a:xfrm>
          <a:custGeom>
            <a:avLst/>
            <a:gdLst/>
            <a:ahLst/>
            <a:cxnLst/>
            <a:rect l="l" t="t" r="r" b="b"/>
            <a:pathLst>
              <a:path w="208483" h="109479" extrusionOk="0">
                <a:moveTo>
                  <a:pt x="104241" y="0"/>
                </a:moveTo>
                <a:cubicBezTo>
                  <a:pt x="61044" y="0"/>
                  <a:pt x="22883" y="21616"/>
                  <a:pt x="0" y="54639"/>
                </a:cubicBezTo>
                <a:lnTo>
                  <a:pt x="0" y="109479"/>
                </a:lnTo>
                <a:lnTo>
                  <a:pt x="208482" y="109479"/>
                </a:lnTo>
                <a:lnTo>
                  <a:pt x="208482" y="54639"/>
                </a:lnTo>
                <a:cubicBezTo>
                  <a:pt x="185599" y="21616"/>
                  <a:pt x="147439" y="0"/>
                  <a:pt x="10424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9"/>
          <p:cNvSpPr/>
          <p:nvPr/>
        </p:nvSpPr>
        <p:spPr>
          <a:xfrm rot="5400000">
            <a:off x="-2779054" y="1417552"/>
            <a:ext cx="6010044" cy="2308365"/>
          </a:xfrm>
          <a:custGeom>
            <a:avLst/>
            <a:gdLst/>
            <a:ahLst/>
            <a:cxnLst/>
            <a:rect l="l" t="t" r="r" b="b"/>
            <a:pathLst>
              <a:path w="208483" h="109479" extrusionOk="0">
                <a:moveTo>
                  <a:pt x="104241" y="0"/>
                </a:moveTo>
                <a:cubicBezTo>
                  <a:pt x="61044" y="0"/>
                  <a:pt x="22883" y="21616"/>
                  <a:pt x="0" y="54639"/>
                </a:cubicBezTo>
                <a:lnTo>
                  <a:pt x="0" y="109479"/>
                </a:lnTo>
                <a:lnTo>
                  <a:pt x="208482" y="109479"/>
                </a:lnTo>
                <a:lnTo>
                  <a:pt x="208482" y="54639"/>
                </a:lnTo>
                <a:cubicBezTo>
                  <a:pt x="185599" y="21616"/>
                  <a:pt x="147439" y="0"/>
                  <a:pt x="10424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9"/>
          <p:cNvSpPr txBox="1">
            <a:spLocks noGrp="1"/>
          </p:cNvSpPr>
          <p:nvPr>
            <p:ph type="title"/>
          </p:nvPr>
        </p:nvSpPr>
        <p:spPr>
          <a:xfrm>
            <a:off x="2515413" y="2020921"/>
            <a:ext cx="1787400" cy="420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800"/>
            </a:lvl1pPr>
            <a:lvl2pPr lvl="1" algn="ctr" rtl="0">
              <a:spcBef>
                <a:spcPts val="0"/>
              </a:spcBef>
              <a:spcAft>
                <a:spcPts val="0"/>
              </a:spcAft>
              <a:buClr>
                <a:schemeClr val="dk1"/>
              </a:buClr>
              <a:buSzPts val="1800"/>
              <a:buNone/>
              <a:defRPr sz="1800">
                <a:solidFill>
                  <a:schemeClr val="dk1"/>
                </a:solidFill>
              </a:defRPr>
            </a:lvl2pPr>
            <a:lvl3pPr lvl="2" algn="ctr" rtl="0">
              <a:spcBef>
                <a:spcPts val="0"/>
              </a:spcBef>
              <a:spcAft>
                <a:spcPts val="0"/>
              </a:spcAft>
              <a:buClr>
                <a:schemeClr val="dk1"/>
              </a:buClr>
              <a:buSzPts val="1800"/>
              <a:buNone/>
              <a:defRPr sz="1800">
                <a:solidFill>
                  <a:schemeClr val="dk1"/>
                </a:solidFill>
              </a:defRPr>
            </a:lvl3pPr>
            <a:lvl4pPr lvl="3" algn="ctr" rtl="0">
              <a:spcBef>
                <a:spcPts val="0"/>
              </a:spcBef>
              <a:spcAft>
                <a:spcPts val="0"/>
              </a:spcAft>
              <a:buClr>
                <a:schemeClr val="dk1"/>
              </a:buClr>
              <a:buSzPts val="1800"/>
              <a:buNone/>
              <a:defRPr sz="1800">
                <a:solidFill>
                  <a:schemeClr val="dk1"/>
                </a:solidFill>
              </a:defRPr>
            </a:lvl4pPr>
            <a:lvl5pPr lvl="4" algn="ctr" rtl="0">
              <a:spcBef>
                <a:spcPts val="0"/>
              </a:spcBef>
              <a:spcAft>
                <a:spcPts val="0"/>
              </a:spcAft>
              <a:buClr>
                <a:schemeClr val="dk1"/>
              </a:buClr>
              <a:buSzPts val="1800"/>
              <a:buNone/>
              <a:defRPr sz="1800">
                <a:solidFill>
                  <a:schemeClr val="dk1"/>
                </a:solidFill>
              </a:defRPr>
            </a:lvl5pPr>
            <a:lvl6pPr lvl="5" algn="ctr" rtl="0">
              <a:spcBef>
                <a:spcPts val="0"/>
              </a:spcBef>
              <a:spcAft>
                <a:spcPts val="0"/>
              </a:spcAft>
              <a:buClr>
                <a:schemeClr val="dk1"/>
              </a:buClr>
              <a:buSzPts val="1800"/>
              <a:buNone/>
              <a:defRPr sz="1800">
                <a:solidFill>
                  <a:schemeClr val="dk1"/>
                </a:solidFill>
              </a:defRPr>
            </a:lvl6pPr>
            <a:lvl7pPr lvl="6" algn="ctr" rtl="0">
              <a:spcBef>
                <a:spcPts val="0"/>
              </a:spcBef>
              <a:spcAft>
                <a:spcPts val="0"/>
              </a:spcAft>
              <a:buClr>
                <a:schemeClr val="dk1"/>
              </a:buClr>
              <a:buSzPts val="1800"/>
              <a:buNone/>
              <a:defRPr sz="1800">
                <a:solidFill>
                  <a:schemeClr val="dk1"/>
                </a:solidFill>
              </a:defRPr>
            </a:lvl7pPr>
            <a:lvl8pPr lvl="7" algn="ctr" rtl="0">
              <a:spcBef>
                <a:spcPts val="0"/>
              </a:spcBef>
              <a:spcAft>
                <a:spcPts val="0"/>
              </a:spcAft>
              <a:buClr>
                <a:schemeClr val="dk1"/>
              </a:buClr>
              <a:buSzPts val="1800"/>
              <a:buNone/>
              <a:defRPr sz="1800">
                <a:solidFill>
                  <a:schemeClr val="dk1"/>
                </a:solidFill>
              </a:defRPr>
            </a:lvl8pPr>
            <a:lvl9pPr lvl="8" algn="ctr" rtl="0">
              <a:spcBef>
                <a:spcPts val="0"/>
              </a:spcBef>
              <a:spcAft>
                <a:spcPts val="0"/>
              </a:spcAft>
              <a:buClr>
                <a:schemeClr val="dk1"/>
              </a:buClr>
              <a:buSzPts val="1800"/>
              <a:buNone/>
              <a:defRPr sz="1800">
                <a:solidFill>
                  <a:schemeClr val="dk1"/>
                </a:solidFill>
              </a:defRPr>
            </a:lvl9pPr>
          </a:lstStyle>
          <a:p>
            <a:endParaRPr/>
          </a:p>
        </p:txBody>
      </p:sp>
      <p:sp>
        <p:nvSpPr>
          <p:cNvPr id="121" name="Google Shape;121;p9"/>
          <p:cNvSpPr txBox="1">
            <a:spLocks noGrp="1"/>
          </p:cNvSpPr>
          <p:nvPr>
            <p:ph type="subTitle" idx="1"/>
          </p:nvPr>
        </p:nvSpPr>
        <p:spPr>
          <a:xfrm>
            <a:off x="2322363" y="2449375"/>
            <a:ext cx="2173500" cy="67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300"/>
              <a:buNone/>
              <a:defRPr sz="1400">
                <a:latin typeface="Montserrat Medium"/>
                <a:ea typeface="Montserrat Medium"/>
                <a:cs typeface="Montserrat Medium"/>
                <a:sym typeface="Montserrat Medium"/>
              </a:defRPr>
            </a:lvl1pPr>
            <a:lvl2pPr lvl="1" algn="ctr" rtl="0">
              <a:lnSpc>
                <a:spcPct val="100000"/>
              </a:lnSpc>
              <a:spcBef>
                <a:spcPts val="0"/>
              </a:spcBef>
              <a:spcAft>
                <a:spcPts val="0"/>
              </a:spcAft>
              <a:buSzPts val="1300"/>
              <a:buNone/>
              <a:defRPr sz="1300"/>
            </a:lvl2pPr>
            <a:lvl3pPr lvl="2" algn="ctr" rtl="0">
              <a:lnSpc>
                <a:spcPct val="100000"/>
              </a:lnSpc>
              <a:spcBef>
                <a:spcPts val="0"/>
              </a:spcBef>
              <a:spcAft>
                <a:spcPts val="0"/>
              </a:spcAft>
              <a:buSzPts val="1300"/>
              <a:buNone/>
              <a:defRPr sz="1300"/>
            </a:lvl3pPr>
            <a:lvl4pPr lvl="3" algn="ctr" rtl="0">
              <a:lnSpc>
                <a:spcPct val="100000"/>
              </a:lnSpc>
              <a:spcBef>
                <a:spcPts val="0"/>
              </a:spcBef>
              <a:spcAft>
                <a:spcPts val="0"/>
              </a:spcAft>
              <a:buSzPts val="1300"/>
              <a:buNone/>
              <a:defRPr sz="1300"/>
            </a:lvl4pPr>
            <a:lvl5pPr lvl="4" algn="ctr" rtl="0">
              <a:lnSpc>
                <a:spcPct val="100000"/>
              </a:lnSpc>
              <a:spcBef>
                <a:spcPts val="0"/>
              </a:spcBef>
              <a:spcAft>
                <a:spcPts val="0"/>
              </a:spcAft>
              <a:buSzPts val="1300"/>
              <a:buNone/>
              <a:defRPr sz="1300"/>
            </a:lvl5pPr>
            <a:lvl6pPr lvl="5" algn="ctr" rtl="0">
              <a:lnSpc>
                <a:spcPct val="100000"/>
              </a:lnSpc>
              <a:spcBef>
                <a:spcPts val="0"/>
              </a:spcBef>
              <a:spcAft>
                <a:spcPts val="0"/>
              </a:spcAft>
              <a:buSzPts val="1300"/>
              <a:buNone/>
              <a:defRPr sz="1300"/>
            </a:lvl6pPr>
            <a:lvl7pPr lvl="6" algn="ctr" rtl="0">
              <a:lnSpc>
                <a:spcPct val="100000"/>
              </a:lnSpc>
              <a:spcBef>
                <a:spcPts val="0"/>
              </a:spcBef>
              <a:spcAft>
                <a:spcPts val="0"/>
              </a:spcAft>
              <a:buSzPts val="1300"/>
              <a:buNone/>
              <a:defRPr sz="1300"/>
            </a:lvl7pPr>
            <a:lvl8pPr lvl="7" algn="ctr" rtl="0">
              <a:lnSpc>
                <a:spcPct val="100000"/>
              </a:lnSpc>
              <a:spcBef>
                <a:spcPts val="0"/>
              </a:spcBef>
              <a:spcAft>
                <a:spcPts val="0"/>
              </a:spcAft>
              <a:buSzPts val="1300"/>
              <a:buNone/>
              <a:defRPr sz="1300"/>
            </a:lvl8pPr>
            <a:lvl9pPr lvl="8" algn="ctr" rtl="0">
              <a:lnSpc>
                <a:spcPct val="100000"/>
              </a:lnSpc>
              <a:spcBef>
                <a:spcPts val="0"/>
              </a:spcBef>
              <a:spcAft>
                <a:spcPts val="0"/>
              </a:spcAft>
              <a:buSzPts val="1300"/>
              <a:buNone/>
              <a:defRPr sz="1300"/>
            </a:lvl9pPr>
          </a:lstStyle>
          <a:p>
            <a:endParaRPr/>
          </a:p>
        </p:txBody>
      </p:sp>
      <p:sp>
        <p:nvSpPr>
          <p:cNvPr id="122" name="Google Shape;122;p9"/>
          <p:cNvSpPr txBox="1">
            <a:spLocks noGrp="1"/>
          </p:cNvSpPr>
          <p:nvPr>
            <p:ph type="title" idx="2"/>
          </p:nvPr>
        </p:nvSpPr>
        <p:spPr>
          <a:xfrm>
            <a:off x="4841188" y="2020921"/>
            <a:ext cx="1787400" cy="420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800"/>
            </a:lvl1pPr>
            <a:lvl2pPr lvl="1" algn="ctr" rtl="0">
              <a:spcBef>
                <a:spcPts val="0"/>
              </a:spcBef>
              <a:spcAft>
                <a:spcPts val="0"/>
              </a:spcAft>
              <a:buClr>
                <a:schemeClr val="dk1"/>
              </a:buClr>
              <a:buSzPts val="1800"/>
              <a:buNone/>
              <a:defRPr sz="1800">
                <a:solidFill>
                  <a:schemeClr val="dk1"/>
                </a:solidFill>
              </a:defRPr>
            </a:lvl2pPr>
            <a:lvl3pPr lvl="2" algn="ctr" rtl="0">
              <a:spcBef>
                <a:spcPts val="0"/>
              </a:spcBef>
              <a:spcAft>
                <a:spcPts val="0"/>
              </a:spcAft>
              <a:buClr>
                <a:schemeClr val="dk1"/>
              </a:buClr>
              <a:buSzPts val="1800"/>
              <a:buNone/>
              <a:defRPr sz="1800">
                <a:solidFill>
                  <a:schemeClr val="dk1"/>
                </a:solidFill>
              </a:defRPr>
            </a:lvl3pPr>
            <a:lvl4pPr lvl="3" algn="ctr" rtl="0">
              <a:spcBef>
                <a:spcPts val="0"/>
              </a:spcBef>
              <a:spcAft>
                <a:spcPts val="0"/>
              </a:spcAft>
              <a:buClr>
                <a:schemeClr val="dk1"/>
              </a:buClr>
              <a:buSzPts val="1800"/>
              <a:buNone/>
              <a:defRPr sz="1800">
                <a:solidFill>
                  <a:schemeClr val="dk1"/>
                </a:solidFill>
              </a:defRPr>
            </a:lvl4pPr>
            <a:lvl5pPr lvl="4" algn="ctr" rtl="0">
              <a:spcBef>
                <a:spcPts val="0"/>
              </a:spcBef>
              <a:spcAft>
                <a:spcPts val="0"/>
              </a:spcAft>
              <a:buClr>
                <a:schemeClr val="dk1"/>
              </a:buClr>
              <a:buSzPts val="1800"/>
              <a:buNone/>
              <a:defRPr sz="1800">
                <a:solidFill>
                  <a:schemeClr val="dk1"/>
                </a:solidFill>
              </a:defRPr>
            </a:lvl5pPr>
            <a:lvl6pPr lvl="5" algn="ctr" rtl="0">
              <a:spcBef>
                <a:spcPts val="0"/>
              </a:spcBef>
              <a:spcAft>
                <a:spcPts val="0"/>
              </a:spcAft>
              <a:buClr>
                <a:schemeClr val="dk1"/>
              </a:buClr>
              <a:buSzPts val="1800"/>
              <a:buNone/>
              <a:defRPr sz="1800">
                <a:solidFill>
                  <a:schemeClr val="dk1"/>
                </a:solidFill>
              </a:defRPr>
            </a:lvl6pPr>
            <a:lvl7pPr lvl="6" algn="ctr" rtl="0">
              <a:spcBef>
                <a:spcPts val="0"/>
              </a:spcBef>
              <a:spcAft>
                <a:spcPts val="0"/>
              </a:spcAft>
              <a:buClr>
                <a:schemeClr val="dk1"/>
              </a:buClr>
              <a:buSzPts val="1800"/>
              <a:buNone/>
              <a:defRPr sz="1800">
                <a:solidFill>
                  <a:schemeClr val="dk1"/>
                </a:solidFill>
              </a:defRPr>
            </a:lvl7pPr>
            <a:lvl8pPr lvl="7" algn="ctr" rtl="0">
              <a:spcBef>
                <a:spcPts val="0"/>
              </a:spcBef>
              <a:spcAft>
                <a:spcPts val="0"/>
              </a:spcAft>
              <a:buClr>
                <a:schemeClr val="dk1"/>
              </a:buClr>
              <a:buSzPts val="1800"/>
              <a:buNone/>
              <a:defRPr sz="1800">
                <a:solidFill>
                  <a:schemeClr val="dk1"/>
                </a:solidFill>
              </a:defRPr>
            </a:lvl8pPr>
            <a:lvl9pPr lvl="8" algn="ctr" rtl="0">
              <a:spcBef>
                <a:spcPts val="0"/>
              </a:spcBef>
              <a:spcAft>
                <a:spcPts val="0"/>
              </a:spcAft>
              <a:buClr>
                <a:schemeClr val="dk1"/>
              </a:buClr>
              <a:buSzPts val="1800"/>
              <a:buNone/>
              <a:defRPr sz="1800">
                <a:solidFill>
                  <a:schemeClr val="dk1"/>
                </a:solidFill>
              </a:defRPr>
            </a:lvl9pPr>
          </a:lstStyle>
          <a:p>
            <a:endParaRPr/>
          </a:p>
        </p:txBody>
      </p:sp>
      <p:sp>
        <p:nvSpPr>
          <p:cNvPr id="123" name="Google Shape;123;p9"/>
          <p:cNvSpPr txBox="1">
            <a:spLocks noGrp="1"/>
          </p:cNvSpPr>
          <p:nvPr>
            <p:ph type="subTitle" idx="3"/>
          </p:nvPr>
        </p:nvSpPr>
        <p:spPr>
          <a:xfrm>
            <a:off x="4648138" y="2449375"/>
            <a:ext cx="2173500" cy="67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300"/>
              <a:buNone/>
              <a:defRPr sz="1400">
                <a:latin typeface="Montserrat Medium"/>
                <a:ea typeface="Montserrat Medium"/>
                <a:cs typeface="Montserrat Medium"/>
                <a:sym typeface="Montserrat Medium"/>
              </a:defRPr>
            </a:lvl1pPr>
            <a:lvl2pPr lvl="1" algn="ctr" rtl="0">
              <a:lnSpc>
                <a:spcPct val="100000"/>
              </a:lnSpc>
              <a:spcBef>
                <a:spcPts val="0"/>
              </a:spcBef>
              <a:spcAft>
                <a:spcPts val="0"/>
              </a:spcAft>
              <a:buSzPts val="1300"/>
              <a:buNone/>
              <a:defRPr sz="1300"/>
            </a:lvl2pPr>
            <a:lvl3pPr lvl="2" algn="ctr" rtl="0">
              <a:lnSpc>
                <a:spcPct val="100000"/>
              </a:lnSpc>
              <a:spcBef>
                <a:spcPts val="0"/>
              </a:spcBef>
              <a:spcAft>
                <a:spcPts val="0"/>
              </a:spcAft>
              <a:buSzPts val="1300"/>
              <a:buNone/>
              <a:defRPr sz="1300"/>
            </a:lvl3pPr>
            <a:lvl4pPr lvl="3" algn="ctr" rtl="0">
              <a:lnSpc>
                <a:spcPct val="100000"/>
              </a:lnSpc>
              <a:spcBef>
                <a:spcPts val="0"/>
              </a:spcBef>
              <a:spcAft>
                <a:spcPts val="0"/>
              </a:spcAft>
              <a:buSzPts val="1300"/>
              <a:buNone/>
              <a:defRPr sz="1300"/>
            </a:lvl4pPr>
            <a:lvl5pPr lvl="4" algn="ctr" rtl="0">
              <a:lnSpc>
                <a:spcPct val="100000"/>
              </a:lnSpc>
              <a:spcBef>
                <a:spcPts val="0"/>
              </a:spcBef>
              <a:spcAft>
                <a:spcPts val="0"/>
              </a:spcAft>
              <a:buSzPts val="1300"/>
              <a:buNone/>
              <a:defRPr sz="1300"/>
            </a:lvl5pPr>
            <a:lvl6pPr lvl="5" algn="ctr" rtl="0">
              <a:lnSpc>
                <a:spcPct val="100000"/>
              </a:lnSpc>
              <a:spcBef>
                <a:spcPts val="0"/>
              </a:spcBef>
              <a:spcAft>
                <a:spcPts val="0"/>
              </a:spcAft>
              <a:buSzPts val="1300"/>
              <a:buNone/>
              <a:defRPr sz="1300"/>
            </a:lvl6pPr>
            <a:lvl7pPr lvl="6" algn="ctr" rtl="0">
              <a:lnSpc>
                <a:spcPct val="100000"/>
              </a:lnSpc>
              <a:spcBef>
                <a:spcPts val="0"/>
              </a:spcBef>
              <a:spcAft>
                <a:spcPts val="0"/>
              </a:spcAft>
              <a:buSzPts val="1300"/>
              <a:buNone/>
              <a:defRPr sz="1300"/>
            </a:lvl7pPr>
            <a:lvl8pPr lvl="7" algn="ctr" rtl="0">
              <a:lnSpc>
                <a:spcPct val="100000"/>
              </a:lnSpc>
              <a:spcBef>
                <a:spcPts val="0"/>
              </a:spcBef>
              <a:spcAft>
                <a:spcPts val="0"/>
              </a:spcAft>
              <a:buSzPts val="1300"/>
              <a:buNone/>
              <a:defRPr sz="1300"/>
            </a:lvl8pPr>
            <a:lvl9pPr lvl="8" algn="ctr" rtl="0">
              <a:lnSpc>
                <a:spcPct val="100000"/>
              </a:lnSpc>
              <a:spcBef>
                <a:spcPts val="0"/>
              </a:spcBef>
              <a:spcAft>
                <a:spcPts val="0"/>
              </a:spcAft>
              <a:buSzPts val="1300"/>
              <a:buNone/>
              <a:defRPr sz="1300"/>
            </a:lvl9pPr>
          </a:lstStyle>
          <a:p>
            <a:endParaRPr/>
          </a:p>
        </p:txBody>
      </p:sp>
      <p:grpSp>
        <p:nvGrpSpPr>
          <p:cNvPr id="124" name="Google Shape;124;p9"/>
          <p:cNvGrpSpPr/>
          <p:nvPr/>
        </p:nvGrpSpPr>
        <p:grpSpPr>
          <a:xfrm>
            <a:off x="378722" y="203357"/>
            <a:ext cx="335405" cy="335228"/>
            <a:chOff x="-4030775" y="413625"/>
            <a:chExt cx="88425" cy="88425"/>
          </a:xfrm>
        </p:grpSpPr>
        <p:sp>
          <p:nvSpPr>
            <p:cNvPr id="125" name="Google Shape;125;p9"/>
            <p:cNvSpPr/>
            <p:nvPr/>
          </p:nvSpPr>
          <p:spPr>
            <a:xfrm>
              <a:off x="-3986575" y="413625"/>
              <a:ext cx="25" cy="88425"/>
            </a:xfrm>
            <a:custGeom>
              <a:avLst/>
              <a:gdLst/>
              <a:ahLst/>
              <a:cxnLst/>
              <a:rect l="l" t="t" r="r" b="b"/>
              <a:pathLst>
                <a:path w="1" h="3537" fill="none" extrusionOk="0">
                  <a:moveTo>
                    <a:pt x="1" y="0"/>
                  </a:moveTo>
                  <a:lnTo>
                    <a:pt x="1" y="3536"/>
                  </a:lnTo>
                </a:path>
              </a:pathLst>
            </a:custGeom>
            <a:solidFill>
              <a:schemeClr val="accent4"/>
            </a:solid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9"/>
            <p:cNvSpPr/>
            <p:nvPr/>
          </p:nvSpPr>
          <p:spPr>
            <a:xfrm>
              <a:off x="-4030775" y="457825"/>
              <a:ext cx="88425" cy="25"/>
            </a:xfrm>
            <a:custGeom>
              <a:avLst/>
              <a:gdLst/>
              <a:ahLst/>
              <a:cxnLst/>
              <a:rect l="l" t="t" r="r" b="b"/>
              <a:pathLst>
                <a:path w="3537" h="1" fill="none" extrusionOk="0">
                  <a:moveTo>
                    <a:pt x="3536" y="0"/>
                  </a:moveTo>
                  <a:lnTo>
                    <a:pt x="1" y="0"/>
                  </a:lnTo>
                </a:path>
              </a:pathLst>
            </a:custGeom>
            <a:solidFill>
              <a:schemeClr val="accent4"/>
            </a:solid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7" name="Google Shape;127;p9"/>
          <p:cNvGrpSpPr/>
          <p:nvPr/>
        </p:nvGrpSpPr>
        <p:grpSpPr>
          <a:xfrm>
            <a:off x="2687097" y="4269694"/>
            <a:ext cx="335405" cy="335228"/>
            <a:chOff x="-4030775" y="413625"/>
            <a:chExt cx="88425" cy="88425"/>
          </a:xfrm>
        </p:grpSpPr>
        <p:sp>
          <p:nvSpPr>
            <p:cNvPr id="128" name="Google Shape;128;p9"/>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9"/>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0" name="Google Shape;130;p9"/>
          <p:cNvGrpSpPr/>
          <p:nvPr/>
        </p:nvGrpSpPr>
        <p:grpSpPr>
          <a:xfrm>
            <a:off x="7265547" y="1337344"/>
            <a:ext cx="335405" cy="335228"/>
            <a:chOff x="7265547" y="1337344"/>
            <a:chExt cx="335405" cy="335228"/>
          </a:xfrm>
        </p:grpSpPr>
        <p:sp>
          <p:nvSpPr>
            <p:cNvPr id="131" name="Google Shape;131;p9"/>
            <p:cNvSpPr/>
            <p:nvPr/>
          </p:nvSpPr>
          <p:spPr>
            <a:xfrm>
              <a:off x="7265547" y="1504911"/>
              <a:ext cx="335405" cy="95"/>
            </a:xfrm>
            <a:custGeom>
              <a:avLst/>
              <a:gdLst/>
              <a:ahLst/>
              <a:cxnLst/>
              <a:rect l="l" t="t" r="r" b="b"/>
              <a:pathLst>
                <a:path w="3537" h="1" fill="none" extrusionOk="0">
                  <a:moveTo>
                    <a:pt x="3536" y="0"/>
                  </a:moveTo>
                  <a:lnTo>
                    <a:pt x="1" y="0"/>
                  </a:lnTo>
                </a:path>
              </a:pathLst>
            </a:custGeom>
            <a:noFill/>
            <a:ln w="76200"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9"/>
            <p:cNvSpPr/>
            <p:nvPr/>
          </p:nvSpPr>
          <p:spPr>
            <a:xfrm>
              <a:off x="7433203" y="1337344"/>
              <a:ext cx="95" cy="335228"/>
            </a:xfrm>
            <a:custGeom>
              <a:avLst/>
              <a:gdLst/>
              <a:ahLst/>
              <a:cxnLst/>
              <a:rect l="l" t="t" r="r" b="b"/>
              <a:pathLst>
                <a:path w="1" h="3537" fill="none" extrusionOk="0">
                  <a:moveTo>
                    <a:pt x="1" y="0"/>
                  </a:moveTo>
                  <a:lnTo>
                    <a:pt x="1" y="3536"/>
                  </a:lnTo>
                </a:path>
              </a:pathLst>
            </a:custGeom>
            <a:noFill/>
            <a:ln w="76200"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3" name="Google Shape;133;p9"/>
          <p:cNvSpPr txBox="1">
            <a:spLocks noGrp="1"/>
          </p:cNvSpPr>
          <p:nvPr>
            <p:ph type="title" idx="4"/>
          </p:nvPr>
        </p:nvSpPr>
        <p:spPr>
          <a:xfrm>
            <a:off x="2872450" y="381475"/>
            <a:ext cx="3387600" cy="576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600"/>
            </a:lvl1pPr>
            <a:lvl2pPr lvl="1" algn="ctr" rtl="0">
              <a:spcBef>
                <a:spcPts val="0"/>
              </a:spcBef>
              <a:spcAft>
                <a:spcPts val="0"/>
              </a:spcAft>
              <a:buClr>
                <a:schemeClr val="dk1"/>
              </a:buClr>
              <a:buSzPts val="4800"/>
              <a:buNone/>
              <a:defRPr sz="4800">
                <a:solidFill>
                  <a:schemeClr val="dk1"/>
                </a:solidFill>
              </a:defRPr>
            </a:lvl2pPr>
            <a:lvl3pPr lvl="2" algn="ctr" rtl="0">
              <a:spcBef>
                <a:spcPts val="0"/>
              </a:spcBef>
              <a:spcAft>
                <a:spcPts val="0"/>
              </a:spcAft>
              <a:buClr>
                <a:schemeClr val="dk1"/>
              </a:buClr>
              <a:buSzPts val="4800"/>
              <a:buNone/>
              <a:defRPr sz="4800">
                <a:solidFill>
                  <a:schemeClr val="dk1"/>
                </a:solidFill>
              </a:defRPr>
            </a:lvl3pPr>
            <a:lvl4pPr lvl="3" algn="ctr" rtl="0">
              <a:spcBef>
                <a:spcPts val="0"/>
              </a:spcBef>
              <a:spcAft>
                <a:spcPts val="0"/>
              </a:spcAft>
              <a:buClr>
                <a:schemeClr val="dk1"/>
              </a:buClr>
              <a:buSzPts val="4800"/>
              <a:buNone/>
              <a:defRPr sz="4800">
                <a:solidFill>
                  <a:schemeClr val="dk1"/>
                </a:solidFill>
              </a:defRPr>
            </a:lvl4pPr>
            <a:lvl5pPr lvl="4" algn="ctr" rtl="0">
              <a:spcBef>
                <a:spcPts val="0"/>
              </a:spcBef>
              <a:spcAft>
                <a:spcPts val="0"/>
              </a:spcAft>
              <a:buClr>
                <a:schemeClr val="dk1"/>
              </a:buClr>
              <a:buSzPts val="4800"/>
              <a:buNone/>
              <a:defRPr sz="4800">
                <a:solidFill>
                  <a:schemeClr val="dk1"/>
                </a:solidFill>
              </a:defRPr>
            </a:lvl5pPr>
            <a:lvl6pPr lvl="5" algn="ctr" rtl="0">
              <a:spcBef>
                <a:spcPts val="0"/>
              </a:spcBef>
              <a:spcAft>
                <a:spcPts val="0"/>
              </a:spcAft>
              <a:buClr>
                <a:schemeClr val="dk1"/>
              </a:buClr>
              <a:buSzPts val="4800"/>
              <a:buNone/>
              <a:defRPr sz="4800">
                <a:solidFill>
                  <a:schemeClr val="dk1"/>
                </a:solidFill>
              </a:defRPr>
            </a:lvl6pPr>
            <a:lvl7pPr lvl="6" algn="ctr" rtl="0">
              <a:spcBef>
                <a:spcPts val="0"/>
              </a:spcBef>
              <a:spcAft>
                <a:spcPts val="0"/>
              </a:spcAft>
              <a:buClr>
                <a:schemeClr val="dk1"/>
              </a:buClr>
              <a:buSzPts val="4800"/>
              <a:buNone/>
              <a:defRPr sz="4800">
                <a:solidFill>
                  <a:schemeClr val="dk1"/>
                </a:solidFill>
              </a:defRPr>
            </a:lvl7pPr>
            <a:lvl8pPr lvl="7" algn="ctr" rtl="0">
              <a:spcBef>
                <a:spcPts val="0"/>
              </a:spcBef>
              <a:spcAft>
                <a:spcPts val="0"/>
              </a:spcAft>
              <a:buClr>
                <a:schemeClr val="dk1"/>
              </a:buClr>
              <a:buSzPts val="4800"/>
              <a:buNone/>
              <a:defRPr sz="4800">
                <a:solidFill>
                  <a:schemeClr val="dk1"/>
                </a:solidFill>
              </a:defRPr>
            </a:lvl8pPr>
            <a:lvl9pPr lvl="8" algn="ctr" rtl="0">
              <a:spcBef>
                <a:spcPts val="0"/>
              </a:spcBef>
              <a:spcAft>
                <a:spcPts val="0"/>
              </a:spcAft>
              <a:buClr>
                <a:schemeClr val="dk1"/>
              </a:buClr>
              <a:buSzPts val="4800"/>
              <a:buNone/>
              <a:defRPr sz="4800">
                <a:solidFill>
                  <a:schemeClr val="dk1"/>
                </a:solidFil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One column text">
  <p:cSld name="ONE_COLUMN_TEXT">
    <p:bg>
      <p:bgPr>
        <a:solidFill>
          <a:schemeClr val="accent5"/>
        </a:solidFill>
        <a:effectLst/>
      </p:bgPr>
    </p:bg>
    <p:spTree>
      <p:nvGrpSpPr>
        <p:cNvPr id="1" name="Shape 172"/>
        <p:cNvGrpSpPr/>
        <p:nvPr/>
      </p:nvGrpSpPr>
      <p:grpSpPr>
        <a:xfrm>
          <a:off x="0" y="0"/>
          <a:ext cx="0" cy="0"/>
          <a:chOff x="0" y="0"/>
          <a:chExt cx="0" cy="0"/>
        </a:xfrm>
      </p:grpSpPr>
      <p:sp>
        <p:nvSpPr>
          <p:cNvPr id="173" name="Google Shape;173;p13"/>
          <p:cNvSpPr/>
          <p:nvPr/>
        </p:nvSpPr>
        <p:spPr>
          <a:xfrm rot="5400000">
            <a:off x="-3441270" y="1260049"/>
            <a:ext cx="6010044" cy="2632696"/>
          </a:xfrm>
          <a:custGeom>
            <a:avLst/>
            <a:gdLst/>
            <a:ahLst/>
            <a:cxnLst/>
            <a:rect l="l" t="t" r="r" b="b"/>
            <a:pathLst>
              <a:path w="208483" h="109479" extrusionOk="0">
                <a:moveTo>
                  <a:pt x="104241" y="0"/>
                </a:moveTo>
                <a:cubicBezTo>
                  <a:pt x="61044" y="0"/>
                  <a:pt x="22883" y="21616"/>
                  <a:pt x="0" y="54639"/>
                </a:cubicBezTo>
                <a:lnTo>
                  <a:pt x="0" y="109479"/>
                </a:lnTo>
                <a:lnTo>
                  <a:pt x="208482" y="109479"/>
                </a:lnTo>
                <a:lnTo>
                  <a:pt x="208482" y="54639"/>
                </a:lnTo>
                <a:cubicBezTo>
                  <a:pt x="185599" y="21616"/>
                  <a:pt x="147439" y="0"/>
                  <a:pt x="10424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13"/>
          <p:cNvSpPr txBox="1">
            <a:spLocks noGrp="1"/>
          </p:cNvSpPr>
          <p:nvPr>
            <p:ph type="body" idx="1"/>
          </p:nvPr>
        </p:nvSpPr>
        <p:spPr>
          <a:xfrm>
            <a:off x="1264875" y="2288250"/>
            <a:ext cx="3105900" cy="973800"/>
          </a:xfrm>
          <a:prstGeom prst="rect">
            <a:avLst/>
          </a:prstGeom>
        </p:spPr>
        <p:txBody>
          <a:bodyPr spcFirstLastPara="1" wrap="square" lIns="91425" tIns="91425" rIns="91425" bIns="91425" anchor="t" anchorCtr="0">
            <a:noAutofit/>
          </a:bodyPr>
          <a:lstStyle>
            <a:lvl1pPr marL="457200" lvl="0" indent="-317500" rtl="0">
              <a:lnSpc>
                <a:spcPct val="100000"/>
              </a:lnSpc>
              <a:spcBef>
                <a:spcPts val="0"/>
              </a:spcBef>
              <a:spcAft>
                <a:spcPts val="0"/>
              </a:spcAft>
              <a:buSzPts val="1400"/>
              <a:buChar char="●"/>
              <a:defRPr sz="1600">
                <a:latin typeface="Montserrat Medium"/>
                <a:ea typeface="Montserrat Medium"/>
                <a:cs typeface="Montserrat Medium"/>
                <a:sym typeface="Montserrat Medium"/>
              </a:defRPr>
            </a:lvl1pPr>
            <a:lvl2pPr marL="914400" lvl="1" indent="-317500" rtl="0">
              <a:spcBef>
                <a:spcPts val="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175" name="Google Shape;175;p13"/>
          <p:cNvSpPr/>
          <p:nvPr/>
        </p:nvSpPr>
        <p:spPr>
          <a:xfrm>
            <a:off x="5166225" y="3263525"/>
            <a:ext cx="6168300" cy="28497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6" name="Google Shape;176;p13"/>
          <p:cNvGrpSpPr/>
          <p:nvPr/>
        </p:nvGrpSpPr>
        <p:grpSpPr>
          <a:xfrm flipH="1">
            <a:off x="6333222" y="813307"/>
            <a:ext cx="335405" cy="335228"/>
            <a:chOff x="-4030775" y="413625"/>
            <a:chExt cx="88425" cy="88425"/>
          </a:xfrm>
        </p:grpSpPr>
        <p:sp>
          <p:nvSpPr>
            <p:cNvPr id="177" name="Google Shape;177;p13"/>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13"/>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9" name="Google Shape;179;p13"/>
          <p:cNvGrpSpPr/>
          <p:nvPr/>
        </p:nvGrpSpPr>
        <p:grpSpPr>
          <a:xfrm flipH="1">
            <a:off x="7214897" y="1224732"/>
            <a:ext cx="335405" cy="335228"/>
            <a:chOff x="-4030775" y="413625"/>
            <a:chExt cx="88425" cy="88425"/>
          </a:xfrm>
        </p:grpSpPr>
        <p:sp>
          <p:nvSpPr>
            <p:cNvPr id="180" name="Google Shape;180;p13"/>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13"/>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2" name="Google Shape;182;p13"/>
          <p:cNvGrpSpPr/>
          <p:nvPr/>
        </p:nvGrpSpPr>
        <p:grpSpPr>
          <a:xfrm flipH="1">
            <a:off x="7770722" y="294769"/>
            <a:ext cx="335405" cy="335228"/>
            <a:chOff x="-4030775" y="413625"/>
            <a:chExt cx="88425" cy="88425"/>
          </a:xfrm>
        </p:grpSpPr>
        <p:sp>
          <p:nvSpPr>
            <p:cNvPr id="183" name="Google Shape;183;p13"/>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13"/>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5" name="Google Shape;185;p13"/>
          <p:cNvSpPr txBox="1">
            <a:spLocks noGrp="1"/>
          </p:cNvSpPr>
          <p:nvPr>
            <p:ph type="title"/>
          </p:nvPr>
        </p:nvSpPr>
        <p:spPr>
          <a:xfrm>
            <a:off x="714125" y="411480"/>
            <a:ext cx="5349900" cy="5760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3600"/>
            </a:lvl1pPr>
            <a:lvl2pPr lvl="1" algn="ctr" rtl="0">
              <a:spcBef>
                <a:spcPts val="0"/>
              </a:spcBef>
              <a:spcAft>
                <a:spcPts val="0"/>
              </a:spcAft>
              <a:buClr>
                <a:schemeClr val="dk1"/>
              </a:buClr>
              <a:buSzPts val="4800"/>
              <a:buNone/>
              <a:defRPr sz="4800">
                <a:solidFill>
                  <a:schemeClr val="dk1"/>
                </a:solidFill>
              </a:defRPr>
            </a:lvl2pPr>
            <a:lvl3pPr lvl="2" algn="ctr" rtl="0">
              <a:spcBef>
                <a:spcPts val="0"/>
              </a:spcBef>
              <a:spcAft>
                <a:spcPts val="0"/>
              </a:spcAft>
              <a:buClr>
                <a:schemeClr val="dk1"/>
              </a:buClr>
              <a:buSzPts val="4800"/>
              <a:buNone/>
              <a:defRPr sz="4800">
                <a:solidFill>
                  <a:schemeClr val="dk1"/>
                </a:solidFill>
              </a:defRPr>
            </a:lvl3pPr>
            <a:lvl4pPr lvl="3" algn="ctr" rtl="0">
              <a:spcBef>
                <a:spcPts val="0"/>
              </a:spcBef>
              <a:spcAft>
                <a:spcPts val="0"/>
              </a:spcAft>
              <a:buClr>
                <a:schemeClr val="dk1"/>
              </a:buClr>
              <a:buSzPts val="4800"/>
              <a:buNone/>
              <a:defRPr sz="4800">
                <a:solidFill>
                  <a:schemeClr val="dk1"/>
                </a:solidFill>
              </a:defRPr>
            </a:lvl4pPr>
            <a:lvl5pPr lvl="4" algn="ctr" rtl="0">
              <a:spcBef>
                <a:spcPts val="0"/>
              </a:spcBef>
              <a:spcAft>
                <a:spcPts val="0"/>
              </a:spcAft>
              <a:buClr>
                <a:schemeClr val="dk1"/>
              </a:buClr>
              <a:buSzPts val="4800"/>
              <a:buNone/>
              <a:defRPr sz="4800">
                <a:solidFill>
                  <a:schemeClr val="dk1"/>
                </a:solidFill>
              </a:defRPr>
            </a:lvl5pPr>
            <a:lvl6pPr lvl="5" algn="ctr" rtl="0">
              <a:spcBef>
                <a:spcPts val="0"/>
              </a:spcBef>
              <a:spcAft>
                <a:spcPts val="0"/>
              </a:spcAft>
              <a:buClr>
                <a:schemeClr val="dk1"/>
              </a:buClr>
              <a:buSzPts val="4800"/>
              <a:buNone/>
              <a:defRPr sz="4800">
                <a:solidFill>
                  <a:schemeClr val="dk1"/>
                </a:solidFill>
              </a:defRPr>
            </a:lvl6pPr>
            <a:lvl7pPr lvl="6" algn="ctr" rtl="0">
              <a:spcBef>
                <a:spcPts val="0"/>
              </a:spcBef>
              <a:spcAft>
                <a:spcPts val="0"/>
              </a:spcAft>
              <a:buClr>
                <a:schemeClr val="dk1"/>
              </a:buClr>
              <a:buSzPts val="4800"/>
              <a:buNone/>
              <a:defRPr sz="4800">
                <a:solidFill>
                  <a:schemeClr val="dk1"/>
                </a:solidFill>
              </a:defRPr>
            </a:lvl7pPr>
            <a:lvl8pPr lvl="7" algn="ctr" rtl="0">
              <a:spcBef>
                <a:spcPts val="0"/>
              </a:spcBef>
              <a:spcAft>
                <a:spcPts val="0"/>
              </a:spcAft>
              <a:buClr>
                <a:schemeClr val="dk1"/>
              </a:buClr>
              <a:buSzPts val="4800"/>
              <a:buNone/>
              <a:defRPr sz="4800">
                <a:solidFill>
                  <a:schemeClr val="dk1"/>
                </a:solidFill>
              </a:defRPr>
            </a:lvl8pPr>
            <a:lvl9pPr lvl="8" algn="ctr" rtl="0">
              <a:spcBef>
                <a:spcPts val="0"/>
              </a:spcBef>
              <a:spcAft>
                <a:spcPts val="0"/>
              </a:spcAft>
              <a:buClr>
                <a:schemeClr val="dk1"/>
              </a:buClr>
              <a:buSzPts val="4800"/>
              <a:buNone/>
              <a:defRPr sz="4800">
                <a:solidFill>
                  <a:schemeClr val="dk1"/>
                </a:solidFil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202"/>
        <p:cNvGrpSpPr/>
        <p:nvPr/>
      </p:nvGrpSpPr>
      <p:grpSpPr>
        <a:xfrm>
          <a:off x="0" y="0"/>
          <a:ext cx="0" cy="0"/>
          <a:chOff x="0" y="0"/>
          <a:chExt cx="0" cy="0"/>
        </a:xfrm>
      </p:grpSpPr>
      <p:sp>
        <p:nvSpPr>
          <p:cNvPr id="203" name="Google Shape;203;p16"/>
          <p:cNvSpPr txBox="1">
            <a:spLocks noGrp="1"/>
          </p:cNvSpPr>
          <p:nvPr>
            <p:ph type="subTitle" idx="1"/>
          </p:nvPr>
        </p:nvSpPr>
        <p:spPr>
          <a:xfrm>
            <a:off x="714125" y="1381375"/>
            <a:ext cx="4330500" cy="3227100"/>
          </a:xfrm>
          <a:prstGeom prst="rect">
            <a:avLst/>
          </a:prstGeom>
        </p:spPr>
        <p:txBody>
          <a:bodyPr spcFirstLastPara="1" wrap="square" lIns="0" tIns="0" rIns="0" bIns="0" anchor="ctr" anchorCtr="0">
            <a:noAutofit/>
          </a:bodyPr>
          <a:lstStyle>
            <a:lvl1pPr lvl="0" rtl="0">
              <a:lnSpc>
                <a:spcPct val="100000"/>
              </a:lnSpc>
              <a:spcBef>
                <a:spcPts val="0"/>
              </a:spcBef>
              <a:spcAft>
                <a:spcPts val="0"/>
              </a:spcAft>
              <a:buSzPts val="1400"/>
              <a:buFont typeface="Montserrat"/>
              <a:buChar char="●"/>
              <a:defRPr sz="1400">
                <a:latin typeface="Montserrat Medium"/>
                <a:ea typeface="Montserrat Medium"/>
                <a:cs typeface="Montserrat Medium"/>
                <a:sym typeface="Montserrat Medium"/>
              </a:defRPr>
            </a:lvl1pPr>
            <a:lvl2pPr lvl="1" rtl="0">
              <a:lnSpc>
                <a:spcPct val="100000"/>
              </a:lnSpc>
              <a:spcBef>
                <a:spcPts val="0"/>
              </a:spcBef>
              <a:spcAft>
                <a:spcPts val="0"/>
              </a:spcAft>
              <a:buSzPts val="1400"/>
              <a:buFont typeface="Montserrat"/>
              <a:buChar char="○"/>
              <a:defRPr sz="1800"/>
            </a:lvl2pPr>
            <a:lvl3pPr lvl="2" rtl="0">
              <a:lnSpc>
                <a:spcPct val="100000"/>
              </a:lnSpc>
              <a:spcBef>
                <a:spcPts val="0"/>
              </a:spcBef>
              <a:spcAft>
                <a:spcPts val="0"/>
              </a:spcAft>
              <a:buSzPts val="1400"/>
              <a:buFont typeface="Montserrat"/>
              <a:buChar char="■"/>
              <a:defRPr sz="1800"/>
            </a:lvl3pPr>
            <a:lvl4pPr lvl="3" rtl="0">
              <a:lnSpc>
                <a:spcPct val="100000"/>
              </a:lnSpc>
              <a:spcBef>
                <a:spcPts val="0"/>
              </a:spcBef>
              <a:spcAft>
                <a:spcPts val="0"/>
              </a:spcAft>
              <a:buSzPts val="1400"/>
              <a:buFont typeface="Montserrat"/>
              <a:buChar char="●"/>
              <a:defRPr sz="1800"/>
            </a:lvl4pPr>
            <a:lvl5pPr lvl="4" rtl="0">
              <a:lnSpc>
                <a:spcPct val="100000"/>
              </a:lnSpc>
              <a:spcBef>
                <a:spcPts val="0"/>
              </a:spcBef>
              <a:spcAft>
                <a:spcPts val="0"/>
              </a:spcAft>
              <a:buSzPts val="1400"/>
              <a:buFont typeface="Montserrat"/>
              <a:buChar char="○"/>
              <a:defRPr sz="1800"/>
            </a:lvl5pPr>
            <a:lvl6pPr lvl="5" rtl="0">
              <a:lnSpc>
                <a:spcPct val="100000"/>
              </a:lnSpc>
              <a:spcBef>
                <a:spcPts val="0"/>
              </a:spcBef>
              <a:spcAft>
                <a:spcPts val="0"/>
              </a:spcAft>
              <a:buSzPts val="1400"/>
              <a:buFont typeface="Montserrat"/>
              <a:buChar char="■"/>
              <a:defRPr sz="1800"/>
            </a:lvl6pPr>
            <a:lvl7pPr lvl="6" rtl="0">
              <a:lnSpc>
                <a:spcPct val="100000"/>
              </a:lnSpc>
              <a:spcBef>
                <a:spcPts val="0"/>
              </a:spcBef>
              <a:spcAft>
                <a:spcPts val="0"/>
              </a:spcAft>
              <a:buSzPts val="1400"/>
              <a:buFont typeface="Montserrat"/>
              <a:buChar char="●"/>
              <a:defRPr sz="1800"/>
            </a:lvl7pPr>
            <a:lvl8pPr lvl="7" rtl="0">
              <a:lnSpc>
                <a:spcPct val="100000"/>
              </a:lnSpc>
              <a:spcBef>
                <a:spcPts val="0"/>
              </a:spcBef>
              <a:spcAft>
                <a:spcPts val="0"/>
              </a:spcAft>
              <a:buSzPts val="1400"/>
              <a:buFont typeface="Montserrat"/>
              <a:buChar char="○"/>
              <a:defRPr sz="1800"/>
            </a:lvl8pPr>
            <a:lvl9pPr lvl="8" rtl="0">
              <a:lnSpc>
                <a:spcPct val="100000"/>
              </a:lnSpc>
              <a:spcBef>
                <a:spcPts val="0"/>
              </a:spcBef>
              <a:spcAft>
                <a:spcPts val="0"/>
              </a:spcAft>
              <a:buSzPts val="1400"/>
              <a:buFont typeface="Montserrat"/>
              <a:buChar char="■"/>
              <a:defRPr sz="1800"/>
            </a:lvl9pPr>
          </a:lstStyle>
          <a:p>
            <a:endParaRPr/>
          </a:p>
        </p:txBody>
      </p:sp>
      <p:sp>
        <p:nvSpPr>
          <p:cNvPr id="204" name="Google Shape;204;p16"/>
          <p:cNvSpPr txBox="1">
            <a:spLocks noGrp="1"/>
          </p:cNvSpPr>
          <p:nvPr>
            <p:ph type="title"/>
          </p:nvPr>
        </p:nvSpPr>
        <p:spPr>
          <a:xfrm>
            <a:off x="712625" y="382193"/>
            <a:ext cx="4089600" cy="576000"/>
          </a:xfrm>
          <a:prstGeom prst="rect">
            <a:avLst/>
          </a:prstGeom>
        </p:spPr>
        <p:txBody>
          <a:bodyPr spcFirstLastPara="1" wrap="square" lIns="0" tIns="0" rIns="0" bIns="0" anchor="ctr" anchorCtr="0">
            <a:noAutofit/>
          </a:bodyPr>
          <a:lstStyle>
            <a:lvl1pPr lvl="0" rtl="0">
              <a:lnSpc>
                <a:spcPct val="100000"/>
              </a:lnSpc>
              <a:spcBef>
                <a:spcPts val="0"/>
              </a:spcBef>
              <a:spcAft>
                <a:spcPts val="0"/>
              </a:spcAft>
              <a:buSzPts val="3600"/>
              <a:buNone/>
              <a:defRPr sz="3600"/>
            </a:lvl1pPr>
            <a:lvl2pPr lvl="1" algn="ctr" rtl="0">
              <a:spcBef>
                <a:spcPts val="0"/>
              </a:spcBef>
              <a:spcAft>
                <a:spcPts val="0"/>
              </a:spcAft>
              <a:buClr>
                <a:schemeClr val="dk1"/>
              </a:buClr>
              <a:buSzPts val="4800"/>
              <a:buNone/>
              <a:defRPr sz="4800">
                <a:solidFill>
                  <a:schemeClr val="dk1"/>
                </a:solidFill>
              </a:defRPr>
            </a:lvl2pPr>
            <a:lvl3pPr lvl="2" algn="ctr" rtl="0">
              <a:spcBef>
                <a:spcPts val="0"/>
              </a:spcBef>
              <a:spcAft>
                <a:spcPts val="0"/>
              </a:spcAft>
              <a:buClr>
                <a:schemeClr val="dk1"/>
              </a:buClr>
              <a:buSzPts val="4800"/>
              <a:buNone/>
              <a:defRPr sz="4800">
                <a:solidFill>
                  <a:schemeClr val="dk1"/>
                </a:solidFill>
              </a:defRPr>
            </a:lvl3pPr>
            <a:lvl4pPr lvl="3" algn="ctr" rtl="0">
              <a:spcBef>
                <a:spcPts val="0"/>
              </a:spcBef>
              <a:spcAft>
                <a:spcPts val="0"/>
              </a:spcAft>
              <a:buClr>
                <a:schemeClr val="dk1"/>
              </a:buClr>
              <a:buSzPts val="4800"/>
              <a:buNone/>
              <a:defRPr sz="4800">
                <a:solidFill>
                  <a:schemeClr val="dk1"/>
                </a:solidFill>
              </a:defRPr>
            </a:lvl4pPr>
            <a:lvl5pPr lvl="4" algn="ctr" rtl="0">
              <a:spcBef>
                <a:spcPts val="0"/>
              </a:spcBef>
              <a:spcAft>
                <a:spcPts val="0"/>
              </a:spcAft>
              <a:buClr>
                <a:schemeClr val="dk1"/>
              </a:buClr>
              <a:buSzPts val="4800"/>
              <a:buNone/>
              <a:defRPr sz="4800">
                <a:solidFill>
                  <a:schemeClr val="dk1"/>
                </a:solidFill>
              </a:defRPr>
            </a:lvl5pPr>
            <a:lvl6pPr lvl="5" algn="ctr" rtl="0">
              <a:spcBef>
                <a:spcPts val="0"/>
              </a:spcBef>
              <a:spcAft>
                <a:spcPts val="0"/>
              </a:spcAft>
              <a:buClr>
                <a:schemeClr val="dk1"/>
              </a:buClr>
              <a:buSzPts val="4800"/>
              <a:buNone/>
              <a:defRPr sz="4800">
                <a:solidFill>
                  <a:schemeClr val="dk1"/>
                </a:solidFill>
              </a:defRPr>
            </a:lvl6pPr>
            <a:lvl7pPr lvl="6" algn="ctr" rtl="0">
              <a:spcBef>
                <a:spcPts val="0"/>
              </a:spcBef>
              <a:spcAft>
                <a:spcPts val="0"/>
              </a:spcAft>
              <a:buClr>
                <a:schemeClr val="dk1"/>
              </a:buClr>
              <a:buSzPts val="4800"/>
              <a:buNone/>
              <a:defRPr sz="4800">
                <a:solidFill>
                  <a:schemeClr val="dk1"/>
                </a:solidFill>
              </a:defRPr>
            </a:lvl7pPr>
            <a:lvl8pPr lvl="7" algn="ctr" rtl="0">
              <a:spcBef>
                <a:spcPts val="0"/>
              </a:spcBef>
              <a:spcAft>
                <a:spcPts val="0"/>
              </a:spcAft>
              <a:buClr>
                <a:schemeClr val="dk1"/>
              </a:buClr>
              <a:buSzPts val="4800"/>
              <a:buNone/>
              <a:defRPr sz="4800">
                <a:solidFill>
                  <a:schemeClr val="dk1"/>
                </a:solidFill>
              </a:defRPr>
            </a:lvl8pPr>
            <a:lvl9pPr lvl="8" algn="ctr" rtl="0">
              <a:spcBef>
                <a:spcPts val="0"/>
              </a:spcBef>
              <a:spcAft>
                <a:spcPts val="0"/>
              </a:spcAft>
              <a:buClr>
                <a:schemeClr val="dk1"/>
              </a:buClr>
              <a:buSzPts val="4800"/>
              <a:buNone/>
              <a:defRPr sz="4800">
                <a:solidFill>
                  <a:schemeClr val="dk1"/>
                </a:solidFill>
              </a:defRPr>
            </a:lvl9pPr>
          </a:lstStyle>
          <a:p>
            <a:endParaRPr/>
          </a:p>
        </p:txBody>
      </p:sp>
      <p:sp>
        <p:nvSpPr>
          <p:cNvPr id="205" name="Google Shape;205;p16"/>
          <p:cNvSpPr/>
          <p:nvPr/>
        </p:nvSpPr>
        <p:spPr>
          <a:xfrm>
            <a:off x="4934400" y="2697225"/>
            <a:ext cx="4270500" cy="44163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6"/>
          <p:cNvSpPr/>
          <p:nvPr/>
        </p:nvSpPr>
        <p:spPr>
          <a:xfrm>
            <a:off x="4934400" y="-1970025"/>
            <a:ext cx="4270500" cy="4416300"/>
          </a:xfrm>
          <a:prstGeom prst="ellips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7" name="Google Shape;207;p16"/>
          <p:cNvGrpSpPr/>
          <p:nvPr/>
        </p:nvGrpSpPr>
        <p:grpSpPr>
          <a:xfrm>
            <a:off x="6781947" y="110119"/>
            <a:ext cx="335405" cy="335228"/>
            <a:chOff x="-4030775" y="413625"/>
            <a:chExt cx="88425" cy="88425"/>
          </a:xfrm>
        </p:grpSpPr>
        <p:sp>
          <p:nvSpPr>
            <p:cNvPr id="208" name="Google Shape;208;p16"/>
            <p:cNvSpPr/>
            <p:nvPr/>
          </p:nvSpPr>
          <p:spPr>
            <a:xfrm>
              <a:off x="-3986575" y="413625"/>
              <a:ext cx="25" cy="88425"/>
            </a:xfrm>
            <a:custGeom>
              <a:avLst/>
              <a:gdLst/>
              <a:ahLst/>
              <a:cxnLst/>
              <a:rect l="l" t="t" r="r" b="b"/>
              <a:pathLst>
                <a:path w="1" h="3537" fill="none" extrusionOk="0">
                  <a:moveTo>
                    <a:pt x="1" y="0"/>
                  </a:moveTo>
                  <a:lnTo>
                    <a:pt x="1" y="3536"/>
                  </a:lnTo>
                </a:path>
              </a:pathLst>
            </a:custGeom>
            <a:solidFill>
              <a:schemeClr val="accent4"/>
            </a:solid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16"/>
            <p:cNvSpPr/>
            <p:nvPr/>
          </p:nvSpPr>
          <p:spPr>
            <a:xfrm>
              <a:off x="-4030775" y="457825"/>
              <a:ext cx="88425" cy="25"/>
            </a:xfrm>
            <a:custGeom>
              <a:avLst/>
              <a:gdLst/>
              <a:ahLst/>
              <a:cxnLst/>
              <a:rect l="l" t="t" r="r" b="b"/>
              <a:pathLst>
                <a:path w="3537" h="1" fill="none" extrusionOk="0">
                  <a:moveTo>
                    <a:pt x="3536" y="0"/>
                  </a:moveTo>
                  <a:lnTo>
                    <a:pt x="1" y="0"/>
                  </a:lnTo>
                </a:path>
              </a:pathLst>
            </a:custGeom>
            <a:solidFill>
              <a:schemeClr val="accent4"/>
            </a:solidFill>
            <a:ln w="76200"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0" name="Google Shape;210;p16"/>
          <p:cNvGrpSpPr/>
          <p:nvPr/>
        </p:nvGrpSpPr>
        <p:grpSpPr>
          <a:xfrm>
            <a:off x="8495647" y="595544"/>
            <a:ext cx="335405" cy="335228"/>
            <a:chOff x="-4030775" y="413625"/>
            <a:chExt cx="88425" cy="88425"/>
          </a:xfrm>
        </p:grpSpPr>
        <p:sp>
          <p:nvSpPr>
            <p:cNvPr id="211" name="Google Shape;211;p16"/>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16"/>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3" name="Google Shape;213;p16"/>
          <p:cNvGrpSpPr/>
          <p:nvPr/>
        </p:nvGrpSpPr>
        <p:grpSpPr>
          <a:xfrm>
            <a:off x="5865372" y="1538182"/>
            <a:ext cx="335405" cy="335228"/>
            <a:chOff x="-4030775" y="413625"/>
            <a:chExt cx="88425" cy="88425"/>
          </a:xfrm>
        </p:grpSpPr>
        <p:sp>
          <p:nvSpPr>
            <p:cNvPr id="214" name="Google Shape;214;p16"/>
            <p:cNvSpPr/>
            <p:nvPr/>
          </p:nvSpPr>
          <p:spPr>
            <a:xfrm>
              <a:off x="-3986575" y="413625"/>
              <a:ext cx="25" cy="88425"/>
            </a:xfrm>
            <a:custGeom>
              <a:avLst/>
              <a:gdLst/>
              <a:ahLst/>
              <a:cxnLst/>
              <a:rect l="l" t="t" r="r" b="b"/>
              <a:pathLst>
                <a:path w="1" h="3537" fill="none" extrusionOk="0">
                  <a:moveTo>
                    <a:pt x="1" y="0"/>
                  </a:moveTo>
                  <a:lnTo>
                    <a:pt x="1" y="3536"/>
                  </a:lnTo>
                </a:path>
              </a:pathLst>
            </a:custGeom>
            <a:noFill/>
            <a:ln w="7620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16"/>
            <p:cNvSpPr/>
            <p:nvPr/>
          </p:nvSpPr>
          <p:spPr>
            <a:xfrm>
              <a:off x="-4030775" y="457825"/>
              <a:ext cx="88425" cy="25"/>
            </a:xfrm>
            <a:custGeom>
              <a:avLst/>
              <a:gdLst/>
              <a:ahLst/>
              <a:cxnLst/>
              <a:rect l="l" t="t" r="r" b="b"/>
              <a:pathLst>
                <a:path w="3537" h="1" fill="none" extrusionOk="0">
                  <a:moveTo>
                    <a:pt x="3536" y="0"/>
                  </a:moveTo>
                  <a:lnTo>
                    <a:pt x="1" y="0"/>
                  </a:lnTo>
                </a:path>
              </a:pathLst>
            </a:custGeom>
            <a:noFill/>
            <a:ln w="76200" cap="rnd"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4"/>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DM Serif Display"/>
              <a:buNone/>
              <a:defRPr sz="2800" b="1">
                <a:solidFill>
                  <a:schemeClr val="dk1"/>
                </a:solidFill>
                <a:latin typeface="DM Serif Display"/>
                <a:ea typeface="DM Serif Display"/>
                <a:cs typeface="DM Serif Display"/>
                <a:sym typeface="DM Serif Display"/>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Montserrat Medium"/>
              <a:buChar char="●"/>
              <a:defRPr sz="1800">
                <a:solidFill>
                  <a:schemeClr val="dk1"/>
                </a:solidFill>
                <a:latin typeface="Montserrat Medium"/>
                <a:ea typeface="Montserrat Medium"/>
                <a:cs typeface="Montserrat Medium"/>
                <a:sym typeface="Montserrat Medium"/>
              </a:defRPr>
            </a:lvl1pPr>
            <a:lvl2pPr marL="914400" lvl="1" indent="-317500">
              <a:lnSpc>
                <a:spcPct val="115000"/>
              </a:lnSpc>
              <a:spcBef>
                <a:spcPts val="1600"/>
              </a:spcBef>
              <a:spcAft>
                <a:spcPts val="0"/>
              </a:spcAft>
              <a:buClr>
                <a:schemeClr val="dk1"/>
              </a:buClr>
              <a:buSzPts val="1400"/>
              <a:buFont typeface="Montserrat Medium"/>
              <a:buChar char="○"/>
              <a:defRPr>
                <a:solidFill>
                  <a:schemeClr val="dk1"/>
                </a:solidFill>
                <a:latin typeface="Montserrat Medium"/>
                <a:ea typeface="Montserrat Medium"/>
                <a:cs typeface="Montserrat Medium"/>
                <a:sym typeface="Montserrat Medium"/>
              </a:defRPr>
            </a:lvl2pPr>
            <a:lvl3pPr marL="1371600" lvl="2" indent="-317500">
              <a:lnSpc>
                <a:spcPct val="115000"/>
              </a:lnSpc>
              <a:spcBef>
                <a:spcPts val="1600"/>
              </a:spcBef>
              <a:spcAft>
                <a:spcPts val="0"/>
              </a:spcAft>
              <a:buClr>
                <a:schemeClr val="dk1"/>
              </a:buClr>
              <a:buSzPts val="1400"/>
              <a:buFont typeface="Montserrat Medium"/>
              <a:buChar char="■"/>
              <a:defRPr>
                <a:solidFill>
                  <a:schemeClr val="dk1"/>
                </a:solidFill>
                <a:latin typeface="Montserrat Medium"/>
                <a:ea typeface="Montserrat Medium"/>
                <a:cs typeface="Montserrat Medium"/>
                <a:sym typeface="Montserrat Medium"/>
              </a:defRPr>
            </a:lvl3pPr>
            <a:lvl4pPr marL="1828800" lvl="3" indent="-317500">
              <a:lnSpc>
                <a:spcPct val="115000"/>
              </a:lnSpc>
              <a:spcBef>
                <a:spcPts val="1600"/>
              </a:spcBef>
              <a:spcAft>
                <a:spcPts val="0"/>
              </a:spcAft>
              <a:buClr>
                <a:schemeClr val="dk1"/>
              </a:buClr>
              <a:buSzPts val="1400"/>
              <a:buFont typeface="Montserrat Medium"/>
              <a:buChar char="●"/>
              <a:defRPr>
                <a:solidFill>
                  <a:schemeClr val="dk1"/>
                </a:solidFill>
                <a:latin typeface="Montserrat Medium"/>
                <a:ea typeface="Montserrat Medium"/>
                <a:cs typeface="Montserrat Medium"/>
                <a:sym typeface="Montserrat Medium"/>
              </a:defRPr>
            </a:lvl4pPr>
            <a:lvl5pPr marL="2286000" lvl="4" indent="-317500">
              <a:lnSpc>
                <a:spcPct val="115000"/>
              </a:lnSpc>
              <a:spcBef>
                <a:spcPts val="1600"/>
              </a:spcBef>
              <a:spcAft>
                <a:spcPts val="0"/>
              </a:spcAft>
              <a:buClr>
                <a:schemeClr val="dk1"/>
              </a:buClr>
              <a:buSzPts val="1400"/>
              <a:buFont typeface="Montserrat Medium"/>
              <a:buChar char="○"/>
              <a:defRPr>
                <a:solidFill>
                  <a:schemeClr val="dk1"/>
                </a:solidFill>
                <a:latin typeface="Montserrat Medium"/>
                <a:ea typeface="Montserrat Medium"/>
                <a:cs typeface="Montserrat Medium"/>
                <a:sym typeface="Montserrat Medium"/>
              </a:defRPr>
            </a:lvl5pPr>
            <a:lvl6pPr marL="2743200" lvl="5" indent="-317500">
              <a:lnSpc>
                <a:spcPct val="115000"/>
              </a:lnSpc>
              <a:spcBef>
                <a:spcPts val="1600"/>
              </a:spcBef>
              <a:spcAft>
                <a:spcPts val="0"/>
              </a:spcAft>
              <a:buClr>
                <a:schemeClr val="dk1"/>
              </a:buClr>
              <a:buSzPts val="1400"/>
              <a:buFont typeface="Montserrat Medium"/>
              <a:buChar char="■"/>
              <a:defRPr>
                <a:solidFill>
                  <a:schemeClr val="dk1"/>
                </a:solidFill>
                <a:latin typeface="Montserrat Medium"/>
                <a:ea typeface="Montserrat Medium"/>
                <a:cs typeface="Montserrat Medium"/>
                <a:sym typeface="Montserrat Medium"/>
              </a:defRPr>
            </a:lvl6pPr>
            <a:lvl7pPr marL="3200400" lvl="6" indent="-317500">
              <a:lnSpc>
                <a:spcPct val="115000"/>
              </a:lnSpc>
              <a:spcBef>
                <a:spcPts val="1600"/>
              </a:spcBef>
              <a:spcAft>
                <a:spcPts val="0"/>
              </a:spcAft>
              <a:buClr>
                <a:schemeClr val="dk1"/>
              </a:buClr>
              <a:buSzPts val="1400"/>
              <a:buFont typeface="Montserrat Medium"/>
              <a:buChar char="●"/>
              <a:defRPr>
                <a:solidFill>
                  <a:schemeClr val="dk1"/>
                </a:solidFill>
                <a:latin typeface="Montserrat Medium"/>
                <a:ea typeface="Montserrat Medium"/>
                <a:cs typeface="Montserrat Medium"/>
                <a:sym typeface="Montserrat Medium"/>
              </a:defRPr>
            </a:lvl7pPr>
            <a:lvl8pPr marL="3657600" lvl="7" indent="-317500">
              <a:lnSpc>
                <a:spcPct val="115000"/>
              </a:lnSpc>
              <a:spcBef>
                <a:spcPts val="1600"/>
              </a:spcBef>
              <a:spcAft>
                <a:spcPts val="0"/>
              </a:spcAft>
              <a:buClr>
                <a:schemeClr val="dk1"/>
              </a:buClr>
              <a:buSzPts val="1400"/>
              <a:buFont typeface="Montserrat Medium"/>
              <a:buChar char="○"/>
              <a:defRPr>
                <a:solidFill>
                  <a:schemeClr val="dk1"/>
                </a:solidFill>
                <a:latin typeface="Montserrat Medium"/>
                <a:ea typeface="Montserrat Medium"/>
                <a:cs typeface="Montserrat Medium"/>
                <a:sym typeface="Montserrat Medium"/>
              </a:defRPr>
            </a:lvl8pPr>
            <a:lvl9pPr marL="4114800" lvl="8" indent="-317500">
              <a:lnSpc>
                <a:spcPct val="115000"/>
              </a:lnSpc>
              <a:spcBef>
                <a:spcPts val="1600"/>
              </a:spcBef>
              <a:spcAft>
                <a:spcPts val="1600"/>
              </a:spcAft>
              <a:buClr>
                <a:schemeClr val="dk1"/>
              </a:buClr>
              <a:buSzPts val="1400"/>
              <a:buFont typeface="Montserrat Medium"/>
              <a:buChar char="■"/>
              <a:defRPr>
                <a:solidFill>
                  <a:schemeClr val="dk1"/>
                </a:solidFill>
                <a:latin typeface="Montserrat Medium"/>
                <a:ea typeface="Montserrat Medium"/>
                <a:cs typeface="Montserrat Medium"/>
                <a:sym typeface="Montserrat Medium"/>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3" r:id="rId5"/>
    <p:sldLayoutId id="2147483654" r:id="rId6"/>
    <p:sldLayoutId id="2147483655" r:id="rId7"/>
    <p:sldLayoutId id="2147483659" r:id="rId8"/>
    <p:sldLayoutId id="2147483662" r:id="rId9"/>
    <p:sldLayoutId id="2147483667" r:id="rId10"/>
    <p:sldLayoutId id="2147483668" r:id="rId11"/>
    <p:sldLayoutId id="2147483669" r:id="rId12"/>
    <p:sldLayoutId id="2147483672" r:id="rId13"/>
    <p:sldLayoutId id="2147483673" r:id="rId14"/>
    <p:sldLayoutId id="2147483674" r:id="rId15"/>
    <p:sldLayoutId id="2147483675" r:id="rId16"/>
    <p:sldLayoutId id="2147483676"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6"/>
        <p:cNvGrpSpPr/>
        <p:nvPr/>
      </p:nvGrpSpPr>
      <p:grpSpPr>
        <a:xfrm>
          <a:off x="0" y="0"/>
          <a:ext cx="0" cy="0"/>
          <a:chOff x="0" y="0"/>
          <a:chExt cx="0" cy="0"/>
        </a:xfrm>
      </p:grpSpPr>
      <p:sp>
        <p:nvSpPr>
          <p:cNvPr id="537" name="Google Shape;537;p34"/>
          <p:cNvSpPr txBox="1">
            <a:spLocks noGrp="1"/>
          </p:cNvSpPr>
          <p:nvPr>
            <p:ph type="body" idx="1"/>
          </p:nvPr>
        </p:nvSpPr>
        <p:spPr>
          <a:xfrm>
            <a:off x="714125" y="846525"/>
            <a:ext cx="7715700" cy="3613500"/>
          </a:xfrm>
          <a:prstGeom prst="rect">
            <a:avLst/>
          </a:prstGeom>
        </p:spPr>
        <p:txBody>
          <a:bodyPr spcFirstLastPara="1" wrap="square" lIns="0" tIns="182875" rIns="0" bIns="0" anchor="ctr" anchorCtr="0">
            <a:noAutofit/>
          </a:bodyPr>
          <a:lstStyle/>
          <a:p>
            <a:pPr marL="0" lvl="0" indent="0" algn="ctr">
              <a:buNone/>
            </a:pPr>
            <a:r>
              <a:rPr lang="es-MX" dirty="0"/>
              <a:t>Licenciatura en Educación Preescolar</a:t>
            </a:r>
          </a:p>
          <a:p>
            <a:pPr marL="0" lvl="0" indent="0" algn="ctr">
              <a:buNone/>
            </a:pPr>
            <a:r>
              <a:rPr lang="es-MX" dirty="0"/>
              <a:t>Ciclo Escolar 2020 – 2021</a:t>
            </a:r>
          </a:p>
          <a:p>
            <a:pPr marL="0" lvl="0" indent="0" algn="ctr">
              <a:buNone/>
            </a:pPr>
            <a:endParaRPr lang="es-MX" dirty="0"/>
          </a:p>
          <a:p>
            <a:pPr marL="0" lvl="0" indent="0" algn="ctr">
              <a:buNone/>
            </a:pPr>
            <a:r>
              <a:rPr lang="es-MX" dirty="0"/>
              <a:t>Unidad 3</a:t>
            </a:r>
          </a:p>
          <a:p>
            <a:pPr marL="0" lvl="0" indent="0" algn="ctr">
              <a:buNone/>
            </a:pPr>
            <a:endParaRPr lang="es-MX" dirty="0"/>
          </a:p>
          <a:p>
            <a:pPr marL="0" lvl="0" indent="0" algn="ctr">
              <a:buNone/>
            </a:pPr>
            <a:r>
              <a:rPr lang="es-MX" dirty="0"/>
              <a:t>Pensamiento Cuantitativo</a:t>
            </a:r>
          </a:p>
          <a:p>
            <a:pPr marL="0" lvl="0" indent="0" algn="ctr">
              <a:buNone/>
            </a:pPr>
            <a:r>
              <a:rPr lang="es-MX" dirty="0"/>
              <a:t>Cristina Isela Valenzuela Escalera</a:t>
            </a:r>
          </a:p>
          <a:p>
            <a:pPr marL="0" lvl="0" indent="0" algn="ctr">
              <a:buNone/>
            </a:pPr>
            <a:endParaRPr lang="es-MX" dirty="0"/>
          </a:p>
          <a:p>
            <a:pPr marL="0" lvl="0" indent="0" algn="ctr">
              <a:buNone/>
            </a:pPr>
            <a:r>
              <a:rPr lang="es-MX" dirty="0"/>
              <a:t>Aritmética Informal</a:t>
            </a:r>
          </a:p>
          <a:p>
            <a:pPr marL="0" lvl="0" indent="0" algn="ctr">
              <a:buNone/>
            </a:pPr>
            <a:endParaRPr lang="es-MX" dirty="0"/>
          </a:p>
          <a:p>
            <a:pPr marL="0" lvl="0" indent="0" algn="ctr">
              <a:buNone/>
            </a:pPr>
            <a:r>
              <a:rPr lang="es-MX" dirty="0"/>
              <a:t>Paulina </a:t>
            </a:r>
            <a:r>
              <a:rPr lang="es-MX" dirty="0" err="1"/>
              <a:t>Wendolyne</a:t>
            </a:r>
            <a:r>
              <a:rPr lang="es-MX" dirty="0"/>
              <a:t> </a:t>
            </a:r>
            <a:r>
              <a:rPr lang="es-MX" dirty="0" err="1"/>
              <a:t>Alvizo</a:t>
            </a:r>
            <a:r>
              <a:rPr lang="es-MX" dirty="0"/>
              <a:t> Rodríguez #1</a:t>
            </a:r>
          </a:p>
          <a:p>
            <a:pPr marL="0" lvl="0" indent="0" algn="ctr">
              <a:buNone/>
            </a:pPr>
            <a:r>
              <a:rPr lang="es-MX" dirty="0"/>
              <a:t>Jimena </a:t>
            </a:r>
            <a:r>
              <a:rPr lang="es-MX" dirty="0" err="1"/>
              <a:t>Wendolyn</a:t>
            </a:r>
            <a:r>
              <a:rPr lang="es-MX" dirty="0"/>
              <a:t> Avila Pecina #3</a:t>
            </a:r>
          </a:p>
          <a:p>
            <a:pPr marL="0" lvl="0" indent="0" algn="ctr">
              <a:buNone/>
            </a:pPr>
            <a:r>
              <a:rPr lang="es-MX" dirty="0"/>
              <a:t>Sara Gabriela Vargas Rangel #22</a:t>
            </a:r>
          </a:p>
          <a:p>
            <a:pPr marL="0" lvl="0" indent="0" algn="ctr">
              <a:buNone/>
            </a:pPr>
            <a:endParaRPr lang="es-MX" dirty="0"/>
          </a:p>
          <a:p>
            <a:pPr marL="0" lvl="0" indent="0" algn="ctr">
              <a:buNone/>
            </a:pPr>
            <a:r>
              <a:rPr lang="es-MX" dirty="0"/>
              <a:t>Primer Grado Sección “B”</a:t>
            </a:r>
          </a:p>
          <a:p>
            <a:pPr marL="0" lvl="0" indent="0" algn="ctr">
              <a:buNone/>
            </a:pPr>
            <a:endParaRPr lang="es-MX" dirty="0"/>
          </a:p>
          <a:p>
            <a:pPr marL="0" lvl="0" indent="0">
              <a:buNone/>
            </a:pPr>
            <a:r>
              <a:rPr lang="es-MX" dirty="0"/>
              <a:t>Competencias de la Unidad:</a:t>
            </a:r>
          </a:p>
          <a:p>
            <a:pPr marL="285750" lvl="0" indent="-285750">
              <a:buFont typeface="Arial" panose="020B0604020202020204" pitchFamily="34" charset="0"/>
              <a:buChar char="•"/>
            </a:pPr>
            <a:r>
              <a:rPr lang="es-MX" dirty="0"/>
              <a:t>Aplica el plan y programas de estudio para alcanzar los propósitos educativos y contribuir al plena desenvolvimiento de las capacidades de sus alumnos.</a:t>
            </a:r>
          </a:p>
          <a:p>
            <a:pPr marL="285750" lvl="0" indent="-285750">
              <a:buFont typeface="Arial" panose="020B0604020202020204" pitchFamily="34" charset="0"/>
              <a:buChar char="•"/>
            </a:pPr>
            <a:r>
              <a:rPr lang="es-MX" dirty="0"/>
              <a:t>Diseña planeaciones aplicando sus conocimientos curriculares, psicopedagógicos, disciplinares, didácticos y tecnológicos para propiciar espacios de aprendizaje incluyentes que respondan las necesidades de todos los alumnos en el marco del plan y programas de estudio.</a:t>
            </a:r>
          </a:p>
          <a:p>
            <a:pPr marL="0" lvl="0" indent="0" algn="l" rtl="0">
              <a:spcBef>
                <a:spcPts val="0"/>
              </a:spcBef>
              <a:spcAft>
                <a:spcPts val="0"/>
              </a:spcAft>
              <a:buNone/>
            </a:pPr>
            <a:endParaRPr dirty="0"/>
          </a:p>
        </p:txBody>
      </p:sp>
      <p:sp>
        <p:nvSpPr>
          <p:cNvPr id="538" name="Google Shape;538;p34"/>
          <p:cNvSpPr txBox="1">
            <a:spLocks noGrp="1"/>
          </p:cNvSpPr>
          <p:nvPr>
            <p:ph type="title"/>
          </p:nvPr>
        </p:nvSpPr>
        <p:spPr>
          <a:xfrm>
            <a:off x="701600" y="412250"/>
            <a:ext cx="7729200" cy="576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200" dirty="0" smtClean="0"/>
              <a:t>Escuela Normal de Educación Preescolar</a:t>
            </a:r>
            <a:endParaRPr sz="3200" dirty="0"/>
          </a:p>
        </p:txBody>
      </p:sp>
      <p:sp>
        <p:nvSpPr>
          <p:cNvPr id="539" name="Google Shape;539;p34"/>
          <p:cNvSpPr txBox="1"/>
          <p:nvPr/>
        </p:nvSpPr>
        <p:spPr>
          <a:xfrm>
            <a:off x="3087455" y="4696300"/>
            <a:ext cx="5886300" cy="198000"/>
          </a:xfrm>
          <a:prstGeom prst="rect">
            <a:avLst/>
          </a:prstGeom>
          <a:noFill/>
          <a:ln>
            <a:noFill/>
          </a:ln>
        </p:spPr>
        <p:txBody>
          <a:bodyPr spcFirstLastPara="1" wrap="square" lIns="91425" tIns="91425" rIns="91425" bIns="91425" anchor="ctr" anchorCtr="0">
            <a:noAutofit/>
          </a:bodyPr>
          <a:lstStyle/>
          <a:p>
            <a:pPr marL="0" lvl="0" indent="0" algn="r" rtl="0">
              <a:lnSpc>
                <a:spcPct val="80000"/>
              </a:lnSpc>
              <a:spcBef>
                <a:spcPts val="0"/>
              </a:spcBef>
              <a:spcAft>
                <a:spcPts val="0"/>
              </a:spcAft>
              <a:buNone/>
            </a:pPr>
            <a:r>
              <a:rPr lang="en" sz="1300" dirty="0" smtClean="0">
                <a:solidFill>
                  <a:schemeClr val="dk1"/>
                </a:solidFill>
                <a:latin typeface="Montserrat Medium"/>
                <a:ea typeface="Montserrat Medium"/>
                <a:cs typeface="Montserrat Medium"/>
                <a:sym typeface="Montserrat Medium"/>
              </a:rPr>
              <a:t>Diciembre 2020</a:t>
            </a:r>
          </a:p>
          <a:p>
            <a:pPr marL="0" lvl="0" indent="0" algn="r" rtl="0">
              <a:lnSpc>
                <a:spcPct val="80000"/>
              </a:lnSpc>
              <a:spcBef>
                <a:spcPts val="0"/>
              </a:spcBef>
              <a:spcAft>
                <a:spcPts val="0"/>
              </a:spcAft>
              <a:buNone/>
            </a:pPr>
            <a:r>
              <a:rPr lang="en" sz="1300" dirty="0" smtClean="0">
                <a:solidFill>
                  <a:schemeClr val="dk1"/>
                </a:solidFill>
                <a:latin typeface="Montserrat Medium"/>
                <a:ea typeface="Montserrat Medium"/>
                <a:cs typeface="Montserrat Medium"/>
                <a:sym typeface="Montserrat Medium"/>
              </a:rPr>
              <a:t>Saltillo, Coahuila</a:t>
            </a:r>
            <a:r>
              <a:rPr lang="en" sz="1300" dirty="0" smtClean="0">
                <a:solidFill>
                  <a:schemeClr val="dk1"/>
                </a:solidFill>
                <a:latin typeface="Montserrat Medium"/>
                <a:ea typeface="Montserrat Medium"/>
                <a:cs typeface="Montserrat Medium"/>
                <a:sym typeface="Montserrat Medium"/>
              </a:rPr>
              <a:t>.</a:t>
            </a:r>
            <a:endParaRPr dirty="0">
              <a:latin typeface="Montserrat Medium"/>
              <a:ea typeface="Montserrat Medium"/>
              <a:cs typeface="Montserrat Medium"/>
              <a:sym typeface="Montserrat Medium"/>
            </a:endParaRPr>
          </a:p>
        </p:txBody>
      </p:sp>
      <p:pic>
        <p:nvPicPr>
          <p:cNvPr id="2" name="Imagen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62100"/>
            <a:ext cx="772233" cy="5766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98"/>
        <p:cNvGrpSpPr/>
        <p:nvPr/>
      </p:nvGrpSpPr>
      <p:grpSpPr>
        <a:xfrm>
          <a:off x="0" y="0"/>
          <a:ext cx="0" cy="0"/>
          <a:chOff x="0" y="0"/>
          <a:chExt cx="0" cy="0"/>
        </a:xfrm>
      </p:grpSpPr>
      <p:sp>
        <p:nvSpPr>
          <p:cNvPr id="599" name="Google Shape;599;p37"/>
          <p:cNvSpPr txBox="1">
            <a:spLocks noGrp="1"/>
          </p:cNvSpPr>
          <p:nvPr>
            <p:ph type="title"/>
          </p:nvPr>
        </p:nvSpPr>
        <p:spPr>
          <a:xfrm>
            <a:off x="2228850" y="0"/>
            <a:ext cx="6735600" cy="1192500"/>
          </a:xfrm>
          <a:prstGeom prst="rect">
            <a:avLst/>
          </a:prstGeom>
        </p:spPr>
        <p:txBody>
          <a:bodyPr spcFirstLastPara="1" wrap="square" lIns="0" tIns="0" rIns="0" bIns="91425" anchor="ctr" anchorCtr="0">
            <a:noAutofit/>
          </a:bodyPr>
          <a:lstStyle/>
          <a:p>
            <a:pPr marL="0" lvl="0" indent="0" algn="r" rtl="0">
              <a:spcBef>
                <a:spcPts val="0"/>
              </a:spcBef>
              <a:spcAft>
                <a:spcPts val="0"/>
              </a:spcAft>
              <a:buNone/>
            </a:pPr>
            <a:r>
              <a:rPr lang="es-MX" dirty="0" smtClean="0"/>
              <a:t>Multiplicación Informal</a:t>
            </a:r>
            <a:endParaRPr dirty="0"/>
          </a:p>
        </p:txBody>
      </p:sp>
      <p:sp>
        <p:nvSpPr>
          <p:cNvPr id="600" name="Google Shape;600;p37"/>
          <p:cNvSpPr txBox="1">
            <a:spLocks noGrp="1"/>
          </p:cNvSpPr>
          <p:nvPr>
            <p:ph type="body" idx="1"/>
          </p:nvPr>
        </p:nvSpPr>
        <p:spPr>
          <a:xfrm>
            <a:off x="2655907" y="1041447"/>
            <a:ext cx="6373479" cy="2923400"/>
          </a:xfrm>
          <a:prstGeom prst="rect">
            <a:avLst/>
          </a:prstGeom>
        </p:spPr>
        <p:txBody>
          <a:bodyPr spcFirstLastPara="1" wrap="square" lIns="0" tIns="0" rIns="0" bIns="91425" anchor="ctr" anchorCtr="0">
            <a:noAutofit/>
          </a:bodyPr>
          <a:lstStyle/>
          <a:p>
            <a:pPr marL="139700" indent="0" algn="l">
              <a:buNone/>
            </a:pPr>
            <a:r>
              <a:rPr lang="es-US" dirty="0"/>
              <a:t>Cuando a los niños se les presenta la multiplicación por primera vez, muchos ya han adquirido una base sólida para comprenderla y para calcular productos. La multiplicación puede definirse como la acción repetida de términos iguales por ejemplo: 5×3=5+5+5. Como la multiplicación se basa en experiencias de adiciones familiares, los niños asimilan en rapidez.  </a:t>
            </a:r>
            <a:endParaRPr lang="es-MX" dirty="0"/>
          </a:p>
        </p:txBody>
      </p:sp>
      <p:grpSp>
        <p:nvGrpSpPr>
          <p:cNvPr id="601" name="Google Shape;601;p37"/>
          <p:cNvGrpSpPr/>
          <p:nvPr/>
        </p:nvGrpSpPr>
        <p:grpSpPr>
          <a:xfrm>
            <a:off x="-646101" y="3046054"/>
            <a:ext cx="3843108" cy="2233592"/>
            <a:chOff x="3909625" y="3119050"/>
            <a:chExt cx="811450" cy="471600"/>
          </a:xfrm>
        </p:grpSpPr>
        <p:sp>
          <p:nvSpPr>
            <p:cNvPr id="602" name="Google Shape;602;p37"/>
            <p:cNvSpPr/>
            <p:nvPr/>
          </p:nvSpPr>
          <p:spPr>
            <a:xfrm>
              <a:off x="4058075" y="3119050"/>
              <a:ext cx="500375" cy="471600"/>
            </a:xfrm>
            <a:custGeom>
              <a:avLst/>
              <a:gdLst/>
              <a:ahLst/>
              <a:cxnLst/>
              <a:rect l="l" t="t" r="r" b="b"/>
              <a:pathLst>
                <a:path w="20015" h="18864" extrusionOk="0">
                  <a:moveTo>
                    <a:pt x="9967" y="1"/>
                  </a:moveTo>
                  <a:cubicBezTo>
                    <a:pt x="5315" y="1"/>
                    <a:pt x="1249" y="3489"/>
                    <a:pt x="634" y="8251"/>
                  </a:cubicBezTo>
                  <a:cubicBezTo>
                    <a:pt x="0" y="13388"/>
                    <a:pt x="3636" y="18125"/>
                    <a:pt x="8807" y="18792"/>
                  </a:cubicBezTo>
                  <a:cubicBezTo>
                    <a:pt x="9200" y="18840"/>
                    <a:pt x="9590" y="18864"/>
                    <a:pt x="9977" y="18864"/>
                  </a:cubicBezTo>
                  <a:cubicBezTo>
                    <a:pt x="14669" y="18864"/>
                    <a:pt x="18731" y="15397"/>
                    <a:pt x="19347" y="10620"/>
                  </a:cubicBezTo>
                  <a:cubicBezTo>
                    <a:pt x="20015" y="5449"/>
                    <a:pt x="16345" y="746"/>
                    <a:pt x="11175" y="79"/>
                  </a:cubicBezTo>
                  <a:cubicBezTo>
                    <a:pt x="10769" y="26"/>
                    <a:pt x="10366" y="1"/>
                    <a:pt x="9967" y="1"/>
                  </a:cubicBezTo>
                  <a:close/>
                </a:path>
              </a:pathLst>
            </a:custGeom>
            <a:solidFill>
              <a:schemeClr val="accent2"/>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37"/>
            <p:cNvSpPr/>
            <p:nvPr/>
          </p:nvSpPr>
          <p:spPr>
            <a:xfrm>
              <a:off x="4305750" y="3172350"/>
              <a:ext cx="155975" cy="121825"/>
            </a:xfrm>
            <a:custGeom>
              <a:avLst/>
              <a:gdLst/>
              <a:ahLst/>
              <a:cxnLst/>
              <a:rect l="l" t="t" r="r" b="b"/>
              <a:pathLst>
                <a:path w="6239" h="4873" extrusionOk="0">
                  <a:moveTo>
                    <a:pt x="1977" y="1"/>
                  </a:moveTo>
                  <a:cubicBezTo>
                    <a:pt x="934" y="1"/>
                    <a:pt x="172" y="519"/>
                    <a:pt x="100" y="1383"/>
                  </a:cubicBezTo>
                  <a:cubicBezTo>
                    <a:pt x="0" y="2584"/>
                    <a:pt x="1268" y="4051"/>
                    <a:pt x="2936" y="4618"/>
                  </a:cubicBezTo>
                  <a:cubicBezTo>
                    <a:pt x="3416" y="4791"/>
                    <a:pt x="3876" y="4873"/>
                    <a:pt x="4291" y="4873"/>
                  </a:cubicBezTo>
                  <a:cubicBezTo>
                    <a:pt x="5319" y="4873"/>
                    <a:pt x="6067" y="4373"/>
                    <a:pt x="6138" y="3518"/>
                  </a:cubicBezTo>
                  <a:cubicBezTo>
                    <a:pt x="6238" y="2317"/>
                    <a:pt x="4971" y="849"/>
                    <a:pt x="3303" y="249"/>
                  </a:cubicBezTo>
                  <a:cubicBezTo>
                    <a:pt x="2834" y="80"/>
                    <a:pt x="2384" y="1"/>
                    <a:pt x="197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37"/>
            <p:cNvSpPr/>
            <p:nvPr/>
          </p:nvSpPr>
          <p:spPr>
            <a:xfrm>
              <a:off x="4033875" y="3233600"/>
              <a:ext cx="572950" cy="240175"/>
            </a:xfrm>
            <a:custGeom>
              <a:avLst/>
              <a:gdLst/>
              <a:ahLst/>
              <a:cxnLst/>
              <a:rect l="l" t="t" r="r" b="b"/>
              <a:pathLst>
                <a:path w="22918" h="9607" fill="none" extrusionOk="0">
                  <a:moveTo>
                    <a:pt x="19582" y="434"/>
                  </a:moveTo>
                  <a:cubicBezTo>
                    <a:pt x="19948" y="367"/>
                    <a:pt x="20249" y="300"/>
                    <a:pt x="20516" y="267"/>
                  </a:cubicBezTo>
                  <a:cubicBezTo>
                    <a:pt x="22917" y="0"/>
                    <a:pt x="20616" y="1835"/>
                    <a:pt x="15345" y="4370"/>
                  </a:cubicBezTo>
                  <a:cubicBezTo>
                    <a:pt x="10075" y="6872"/>
                    <a:pt x="3870" y="9173"/>
                    <a:pt x="1469" y="9440"/>
                  </a:cubicBezTo>
                  <a:cubicBezTo>
                    <a:pt x="1" y="9607"/>
                    <a:pt x="334" y="8973"/>
                    <a:pt x="2036" y="7872"/>
                  </a:cubicBezTo>
                </a:path>
              </a:pathLst>
            </a:custGeom>
            <a:noFill/>
            <a:ln w="2857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37"/>
            <p:cNvSpPr/>
            <p:nvPr/>
          </p:nvSpPr>
          <p:spPr>
            <a:xfrm>
              <a:off x="3909625" y="3186050"/>
              <a:ext cx="811450" cy="343600"/>
            </a:xfrm>
            <a:custGeom>
              <a:avLst/>
              <a:gdLst/>
              <a:ahLst/>
              <a:cxnLst/>
              <a:rect l="l" t="t" r="r" b="b"/>
              <a:pathLst>
                <a:path w="32458" h="13744" fill="none" extrusionOk="0">
                  <a:moveTo>
                    <a:pt x="23284" y="835"/>
                  </a:moveTo>
                  <a:cubicBezTo>
                    <a:pt x="25586" y="234"/>
                    <a:pt x="27587" y="1"/>
                    <a:pt x="28888" y="134"/>
                  </a:cubicBezTo>
                  <a:cubicBezTo>
                    <a:pt x="32457" y="501"/>
                    <a:pt x="29588" y="3770"/>
                    <a:pt x="22417" y="7439"/>
                  </a:cubicBezTo>
                  <a:cubicBezTo>
                    <a:pt x="15278" y="11075"/>
                    <a:pt x="6572" y="13744"/>
                    <a:pt x="2969" y="13377"/>
                  </a:cubicBezTo>
                  <a:cubicBezTo>
                    <a:pt x="1" y="13043"/>
                    <a:pt x="1802" y="10575"/>
                    <a:pt x="6505" y="7706"/>
                  </a:cubicBezTo>
                </a:path>
              </a:pathLst>
            </a:custGeom>
            <a:noFill/>
            <a:ln w="2857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09"/>
        <p:cNvGrpSpPr/>
        <p:nvPr/>
      </p:nvGrpSpPr>
      <p:grpSpPr>
        <a:xfrm>
          <a:off x="0" y="0"/>
          <a:ext cx="0" cy="0"/>
          <a:chOff x="0" y="0"/>
          <a:chExt cx="0" cy="0"/>
        </a:xfrm>
      </p:grpSpPr>
      <p:sp>
        <p:nvSpPr>
          <p:cNvPr id="615" name="Google Shape;615;p38"/>
          <p:cNvSpPr txBox="1">
            <a:spLocks noGrp="1"/>
          </p:cNvSpPr>
          <p:nvPr>
            <p:ph type="subTitle" idx="4"/>
          </p:nvPr>
        </p:nvSpPr>
        <p:spPr>
          <a:xfrm>
            <a:off x="304800" y="647700"/>
            <a:ext cx="8572500" cy="3619500"/>
          </a:xfrm>
          <a:prstGeom prst="rect">
            <a:avLst/>
          </a:prstGeom>
        </p:spPr>
        <p:txBody>
          <a:bodyPr spcFirstLastPara="1" wrap="square" lIns="91425" tIns="91425" rIns="91425" bIns="91425" anchor="ctr" anchorCtr="0">
            <a:noAutofit/>
          </a:bodyPr>
          <a:lstStyle/>
          <a:p>
            <a:pPr lvl="0" algn="l"/>
            <a:r>
              <a:rPr lang="es-US" b="1" dirty="0"/>
              <a:t>Procedimientos mentales: </a:t>
            </a:r>
            <a:r>
              <a:rPr lang="es-US" dirty="0"/>
              <a:t>al principio los niños se basan en procedimientos informales de contar para calcular productos, como explicaba una niña para calcular 3×3 tenía que contar tres veces tres. La mayoría de los niños que acaban de empezar a multiplicar poseen las técnicas de contar y de llevar las cuentas necesarias para calcular productos mentalmente</a:t>
            </a:r>
            <a:r>
              <a:rPr lang="es-US" dirty="0" smtClean="0"/>
              <a:t>.</a:t>
            </a:r>
          </a:p>
          <a:p>
            <a:pPr lvl="0" algn="l"/>
            <a:endParaRPr lang="es-MX" dirty="0"/>
          </a:p>
          <a:p>
            <a:pPr lvl="0" algn="l">
              <a:buFont typeface="+mj-lt"/>
              <a:buAutoNum type="alphaLcParenR"/>
            </a:pPr>
            <a:r>
              <a:rPr lang="es-US" dirty="0"/>
              <a:t>Generar números sucesivos a partir de la serie NUMÉRICA: 1, 2, 3, 4, 5, 6</a:t>
            </a:r>
            <a:r>
              <a:rPr lang="es-US" dirty="0" smtClean="0"/>
              <a:t>….</a:t>
            </a:r>
            <a:endParaRPr lang="es-MX" dirty="0"/>
          </a:p>
          <a:p>
            <a:pPr lvl="0" algn="l">
              <a:buFont typeface="+mj-lt"/>
              <a:buAutoNum type="alphaLcParenR"/>
            </a:pPr>
            <a:r>
              <a:rPr lang="es-US" dirty="0" smtClean="0"/>
              <a:t>Llevar </a:t>
            </a:r>
            <a:r>
              <a:rPr lang="es-US" dirty="0"/>
              <a:t>la cuenta de cada cuarto número contador: 1234  1234 </a:t>
            </a:r>
            <a:r>
              <a:rPr lang="es-US" dirty="0" smtClean="0"/>
              <a:t>1234</a:t>
            </a:r>
            <a:endParaRPr lang="es-MX" dirty="0"/>
          </a:p>
          <a:p>
            <a:pPr lvl="0" algn="l">
              <a:buFont typeface="+mj-lt"/>
              <a:buAutoNum type="alphaLcParenR"/>
            </a:pPr>
            <a:r>
              <a:rPr lang="es-US" dirty="0" smtClean="0"/>
              <a:t>Llevar </a:t>
            </a:r>
            <a:r>
              <a:rPr lang="es-US" dirty="0"/>
              <a:t>la cuenta del número de grupos de cuatro: 1  2  </a:t>
            </a:r>
            <a:r>
              <a:rPr lang="es-US" dirty="0" smtClean="0"/>
              <a:t>3</a:t>
            </a:r>
            <a:endParaRPr lang="es-MX" dirty="0"/>
          </a:p>
          <a:p>
            <a:pPr lvl="0" algn="l">
              <a:buFont typeface="+mj-lt"/>
              <a:buAutoNum type="alphaLcParenR"/>
            </a:pPr>
            <a:r>
              <a:rPr lang="es-US" dirty="0" smtClean="0"/>
              <a:t>Detener </a:t>
            </a:r>
            <a:r>
              <a:rPr lang="es-US" dirty="0"/>
              <a:t>la generación de la serie NUMÉRICA después de completar el tercer grupo de cuatro y dar el número contado como respuesta </a:t>
            </a:r>
            <a:endParaRPr lang="es-MX"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19"/>
        <p:cNvGrpSpPr/>
        <p:nvPr/>
      </p:nvGrpSpPr>
      <p:grpSpPr>
        <a:xfrm>
          <a:off x="0" y="0"/>
          <a:ext cx="0" cy="0"/>
          <a:chOff x="0" y="0"/>
          <a:chExt cx="0" cy="0"/>
        </a:xfrm>
      </p:grpSpPr>
      <p:sp>
        <p:nvSpPr>
          <p:cNvPr id="620" name="Google Shape;620;p39"/>
          <p:cNvSpPr txBox="1">
            <a:spLocks noGrp="1"/>
          </p:cNvSpPr>
          <p:nvPr>
            <p:ph type="title"/>
          </p:nvPr>
        </p:nvSpPr>
        <p:spPr>
          <a:xfrm>
            <a:off x="361950" y="1720188"/>
            <a:ext cx="8126943" cy="2105460"/>
          </a:xfrm>
          <a:prstGeom prst="rect">
            <a:avLst/>
          </a:prstGeom>
        </p:spPr>
        <p:txBody>
          <a:bodyPr spcFirstLastPara="1" wrap="square" lIns="91425" tIns="91425" rIns="91425" bIns="91425" anchor="ctr" anchorCtr="0">
            <a:noAutofit/>
          </a:bodyPr>
          <a:lstStyle/>
          <a:p>
            <a:pPr algn="l"/>
            <a:r>
              <a:rPr lang="es-US" b="1" dirty="0"/>
              <a:t>Más uno y menos uno: </a:t>
            </a:r>
            <a:r>
              <a:rPr lang="es-US" dirty="0"/>
              <a:t>casi todos los niños que llegan a la escuela han tenido experiencias  informales suficientes  para comprender que la adición es un proceso aumentativo y la sustracción en un proceso diminutivo. </a:t>
            </a:r>
            <a:r>
              <a:rPr lang="es-US" dirty="0" err="1"/>
              <a:t>Skarkey</a:t>
            </a:r>
            <a:r>
              <a:rPr lang="es-US" dirty="0"/>
              <a:t> y </a:t>
            </a:r>
            <a:r>
              <a:rPr lang="es-US" dirty="0" err="1"/>
              <a:t>Gelman</a:t>
            </a:r>
            <a:r>
              <a:rPr lang="es-US" dirty="0"/>
              <a:t>, encontraron que casi todos los niños de cuatro años y la mayoría de los de cinco podrían resolver problemas de tipo N+1 </a:t>
            </a:r>
            <a:endParaRPr lang="es-MX" dirty="0"/>
          </a:p>
        </p:txBody>
      </p:sp>
      <p:sp>
        <p:nvSpPr>
          <p:cNvPr id="621" name="Google Shape;621;p39"/>
          <p:cNvSpPr txBox="1">
            <a:spLocks noGrp="1"/>
          </p:cNvSpPr>
          <p:nvPr>
            <p:ph type="body" idx="1"/>
          </p:nvPr>
        </p:nvSpPr>
        <p:spPr>
          <a:xfrm>
            <a:off x="0" y="419100"/>
            <a:ext cx="9372600" cy="121045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dirty="0" smtClean="0"/>
              <a:t>Implicaciones educativas: Dificultades y soluciones en la aritmetica informal</a:t>
            </a:r>
            <a:endParaRPr dirty="0"/>
          </a:p>
        </p:txBody>
      </p:sp>
      <p:grpSp>
        <p:nvGrpSpPr>
          <p:cNvPr id="622" name="Google Shape;622;p39"/>
          <p:cNvGrpSpPr/>
          <p:nvPr/>
        </p:nvGrpSpPr>
        <p:grpSpPr>
          <a:xfrm>
            <a:off x="6446028" y="3731387"/>
            <a:ext cx="2565383" cy="1311015"/>
            <a:chOff x="5212650" y="1445225"/>
            <a:chExt cx="868150" cy="443675"/>
          </a:xfrm>
        </p:grpSpPr>
        <p:sp>
          <p:nvSpPr>
            <p:cNvPr id="623" name="Google Shape;623;p39"/>
            <p:cNvSpPr/>
            <p:nvPr/>
          </p:nvSpPr>
          <p:spPr>
            <a:xfrm>
              <a:off x="5212650" y="1462100"/>
              <a:ext cx="316075" cy="283175"/>
            </a:xfrm>
            <a:custGeom>
              <a:avLst/>
              <a:gdLst/>
              <a:ahLst/>
              <a:cxnLst/>
              <a:rect l="l" t="t" r="r" b="b"/>
              <a:pathLst>
                <a:path w="12643" h="11327" extrusionOk="0">
                  <a:moveTo>
                    <a:pt x="6310" y="1"/>
                  </a:moveTo>
                  <a:cubicBezTo>
                    <a:pt x="3892" y="1"/>
                    <a:pt x="1666" y="1558"/>
                    <a:pt x="934" y="3996"/>
                  </a:cubicBezTo>
                  <a:cubicBezTo>
                    <a:pt x="0" y="6965"/>
                    <a:pt x="1668" y="10134"/>
                    <a:pt x="4637" y="11068"/>
                  </a:cubicBezTo>
                  <a:cubicBezTo>
                    <a:pt x="5202" y="11243"/>
                    <a:pt x="5772" y="11327"/>
                    <a:pt x="6333" y="11327"/>
                  </a:cubicBezTo>
                  <a:cubicBezTo>
                    <a:pt x="8751" y="11327"/>
                    <a:pt x="10978" y="9769"/>
                    <a:pt x="11709" y="7332"/>
                  </a:cubicBezTo>
                  <a:cubicBezTo>
                    <a:pt x="12643" y="4363"/>
                    <a:pt x="10975" y="1194"/>
                    <a:pt x="8006" y="260"/>
                  </a:cubicBezTo>
                  <a:cubicBezTo>
                    <a:pt x="7441" y="84"/>
                    <a:pt x="6871" y="1"/>
                    <a:pt x="6310" y="1"/>
                  </a:cubicBezTo>
                  <a:close/>
                </a:path>
              </a:pathLst>
            </a:custGeom>
            <a:solidFill>
              <a:schemeClr val="accent5"/>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39"/>
            <p:cNvSpPr/>
            <p:nvPr/>
          </p:nvSpPr>
          <p:spPr>
            <a:xfrm>
              <a:off x="5607925" y="1586100"/>
              <a:ext cx="322750" cy="282850"/>
            </a:xfrm>
            <a:custGeom>
              <a:avLst/>
              <a:gdLst/>
              <a:ahLst/>
              <a:cxnLst/>
              <a:rect l="l" t="t" r="r" b="b"/>
              <a:pathLst>
                <a:path w="12910" h="11314" extrusionOk="0">
                  <a:moveTo>
                    <a:pt x="6447" y="1"/>
                  </a:moveTo>
                  <a:cubicBezTo>
                    <a:pt x="4540" y="1"/>
                    <a:pt x="2682" y="961"/>
                    <a:pt x="1635" y="2705"/>
                  </a:cubicBezTo>
                  <a:cubicBezTo>
                    <a:pt x="1" y="5374"/>
                    <a:pt x="835" y="8876"/>
                    <a:pt x="3503" y="10477"/>
                  </a:cubicBezTo>
                  <a:cubicBezTo>
                    <a:pt x="4428" y="11044"/>
                    <a:pt x="5453" y="11314"/>
                    <a:pt x="6464" y="11314"/>
                  </a:cubicBezTo>
                  <a:cubicBezTo>
                    <a:pt x="8371" y="11314"/>
                    <a:pt x="10229" y="10353"/>
                    <a:pt x="11275" y="8609"/>
                  </a:cubicBezTo>
                  <a:cubicBezTo>
                    <a:pt x="12910" y="5941"/>
                    <a:pt x="12076" y="2438"/>
                    <a:pt x="9407" y="837"/>
                  </a:cubicBezTo>
                  <a:cubicBezTo>
                    <a:pt x="8483" y="271"/>
                    <a:pt x="7458" y="1"/>
                    <a:pt x="6447" y="1"/>
                  </a:cubicBezTo>
                  <a:close/>
                </a:path>
              </a:pathLst>
            </a:custGeom>
            <a:solidFill>
              <a:schemeClr val="accent5"/>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39"/>
            <p:cNvSpPr/>
            <p:nvPr/>
          </p:nvSpPr>
          <p:spPr>
            <a:xfrm>
              <a:off x="5212650" y="1445225"/>
              <a:ext cx="316075" cy="316925"/>
            </a:xfrm>
            <a:custGeom>
              <a:avLst/>
              <a:gdLst/>
              <a:ahLst/>
              <a:cxnLst/>
              <a:rect l="l" t="t" r="r" b="b"/>
              <a:pathLst>
                <a:path w="12643" h="12677" fill="none" extrusionOk="0">
                  <a:moveTo>
                    <a:pt x="11709" y="8007"/>
                  </a:moveTo>
                  <a:cubicBezTo>
                    <a:pt x="10808" y="11009"/>
                    <a:pt x="7639" y="12677"/>
                    <a:pt x="4637" y="11743"/>
                  </a:cubicBezTo>
                  <a:cubicBezTo>
                    <a:pt x="1668" y="10809"/>
                    <a:pt x="0" y="7640"/>
                    <a:pt x="934" y="4671"/>
                  </a:cubicBezTo>
                  <a:cubicBezTo>
                    <a:pt x="1835" y="1669"/>
                    <a:pt x="5004" y="1"/>
                    <a:pt x="8006" y="935"/>
                  </a:cubicBezTo>
                  <a:cubicBezTo>
                    <a:pt x="10975" y="1869"/>
                    <a:pt x="12643" y="5038"/>
                    <a:pt x="11709" y="8007"/>
                  </a:cubicBezTo>
                  <a:close/>
                </a:path>
              </a:pathLst>
            </a:custGeom>
            <a:noFill/>
            <a:ln w="2857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39"/>
            <p:cNvSpPr/>
            <p:nvPr/>
          </p:nvSpPr>
          <p:spPr>
            <a:xfrm>
              <a:off x="5607925" y="1566150"/>
              <a:ext cx="322750" cy="322750"/>
            </a:xfrm>
            <a:custGeom>
              <a:avLst/>
              <a:gdLst/>
              <a:ahLst/>
              <a:cxnLst/>
              <a:rect l="l" t="t" r="r" b="b"/>
              <a:pathLst>
                <a:path w="12910" h="12910" fill="none" extrusionOk="0">
                  <a:moveTo>
                    <a:pt x="9407" y="1635"/>
                  </a:moveTo>
                  <a:cubicBezTo>
                    <a:pt x="12076" y="3236"/>
                    <a:pt x="12910" y="6739"/>
                    <a:pt x="11275" y="9407"/>
                  </a:cubicBezTo>
                  <a:cubicBezTo>
                    <a:pt x="9674" y="12076"/>
                    <a:pt x="6172" y="12910"/>
                    <a:pt x="3503" y="11275"/>
                  </a:cubicBezTo>
                  <a:cubicBezTo>
                    <a:pt x="835" y="9674"/>
                    <a:pt x="1" y="6172"/>
                    <a:pt x="1635" y="3503"/>
                  </a:cubicBezTo>
                  <a:cubicBezTo>
                    <a:pt x="3236" y="835"/>
                    <a:pt x="6739" y="1"/>
                    <a:pt x="9407" y="1635"/>
                  </a:cubicBezTo>
                  <a:close/>
                </a:path>
              </a:pathLst>
            </a:custGeom>
            <a:solidFill>
              <a:schemeClr val="accent4"/>
            </a:solidFill>
            <a:ln w="2857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39"/>
            <p:cNvSpPr/>
            <p:nvPr/>
          </p:nvSpPr>
          <p:spPr>
            <a:xfrm>
              <a:off x="5509525" y="1521950"/>
              <a:ext cx="165150" cy="112600"/>
            </a:xfrm>
            <a:custGeom>
              <a:avLst/>
              <a:gdLst/>
              <a:ahLst/>
              <a:cxnLst/>
              <a:rect l="l" t="t" r="r" b="b"/>
              <a:pathLst>
                <a:path w="6606" h="4504" fill="none" extrusionOk="0">
                  <a:moveTo>
                    <a:pt x="1" y="2603"/>
                  </a:moveTo>
                  <a:cubicBezTo>
                    <a:pt x="501" y="935"/>
                    <a:pt x="2302" y="1"/>
                    <a:pt x="3970" y="501"/>
                  </a:cubicBezTo>
                  <a:cubicBezTo>
                    <a:pt x="5671" y="1035"/>
                    <a:pt x="6605" y="2836"/>
                    <a:pt x="6072" y="4504"/>
                  </a:cubicBezTo>
                </a:path>
              </a:pathLst>
            </a:custGeom>
            <a:noFill/>
            <a:ln w="2857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39"/>
            <p:cNvSpPr/>
            <p:nvPr/>
          </p:nvSpPr>
          <p:spPr>
            <a:xfrm>
              <a:off x="5903975" y="1696250"/>
              <a:ext cx="176825" cy="73400"/>
            </a:xfrm>
            <a:custGeom>
              <a:avLst/>
              <a:gdLst/>
              <a:ahLst/>
              <a:cxnLst/>
              <a:rect l="l" t="t" r="r" b="b"/>
              <a:pathLst>
                <a:path w="7073" h="2936" fill="none" extrusionOk="0">
                  <a:moveTo>
                    <a:pt x="0" y="2936"/>
                  </a:moveTo>
                  <a:lnTo>
                    <a:pt x="4304" y="668"/>
                  </a:lnTo>
                  <a:cubicBezTo>
                    <a:pt x="5604" y="0"/>
                    <a:pt x="7072" y="1201"/>
                    <a:pt x="6639" y="2602"/>
                  </a:cubicBezTo>
                  <a:lnTo>
                    <a:pt x="6639" y="2602"/>
                  </a:lnTo>
                </a:path>
              </a:pathLst>
            </a:custGeom>
            <a:noFill/>
            <a:ln w="2857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39"/>
            <p:cNvSpPr/>
            <p:nvPr/>
          </p:nvSpPr>
          <p:spPr>
            <a:xfrm>
              <a:off x="5328575" y="1577825"/>
              <a:ext cx="89250" cy="47575"/>
            </a:xfrm>
            <a:custGeom>
              <a:avLst/>
              <a:gdLst/>
              <a:ahLst/>
              <a:cxnLst/>
              <a:rect l="l" t="t" r="r" b="b"/>
              <a:pathLst>
                <a:path w="3570" h="1903" fill="none" extrusionOk="0">
                  <a:moveTo>
                    <a:pt x="3569" y="1"/>
                  </a:moveTo>
                  <a:lnTo>
                    <a:pt x="0" y="1902"/>
                  </a:lnTo>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39"/>
            <p:cNvSpPr/>
            <p:nvPr/>
          </p:nvSpPr>
          <p:spPr>
            <a:xfrm>
              <a:off x="5371925" y="1630375"/>
              <a:ext cx="48400" cy="25875"/>
            </a:xfrm>
            <a:custGeom>
              <a:avLst/>
              <a:gdLst/>
              <a:ahLst/>
              <a:cxnLst/>
              <a:rect l="l" t="t" r="r" b="b"/>
              <a:pathLst>
                <a:path w="1936" h="1035" fill="none" extrusionOk="0">
                  <a:moveTo>
                    <a:pt x="1935" y="0"/>
                  </a:moveTo>
                  <a:lnTo>
                    <a:pt x="1" y="1034"/>
                  </a:lnTo>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39"/>
            <p:cNvSpPr/>
            <p:nvPr/>
          </p:nvSpPr>
          <p:spPr>
            <a:xfrm>
              <a:off x="5743025" y="1707100"/>
              <a:ext cx="89250" cy="46725"/>
            </a:xfrm>
            <a:custGeom>
              <a:avLst/>
              <a:gdLst/>
              <a:ahLst/>
              <a:cxnLst/>
              <a:rect l="l" t="t" r="r" b="b"/>
              <a:pathLst>
                <a:path w="3570" h="1869" fill="none" extrusionOk="0">
                  <a:moveTo>
                    <a:pt x="3570" y="0"/>
                  </a:moveTo>
                  <a:lnTo>
                    <a:pt x="1" y="1868"/>
                  </a:lnTo>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39"/>
            <p:cNvSpPr/>
            <p:nvPr/>
          </p:nvSpPr>
          <p:spPr>
            <a:xfrm>
              <a:off x="5786400" y="1758800"/>
              <a:ext cx="48375" cy="25875"/>
            </a:xfrm>
            <a:custGeom>
              <a:avLst/>
              <a:gdLst/>
              <a:ahLst/>
              <a:cxnLst/>
              <a:rect l="l" t="t" r="r" b="b"/>
              <a:pathLst>
                <a:path w="1935" h="1035" fill="none" extrusionOk="0">
                  <a:moveTo>
                    <a:pt x="1935" y="0"/>
                  </a:moveTo>
                  <a:lnTo>
                    <a:pt x="0" y="1034"/>
                  </a:lnTo>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36"/>
        <p:cNvGrpSpPr/>
        <p:nvPr/>
      </p:nvGrpSpPr>
      <p:grpSpPr>
        <a:xfrm>
          <a:off x="0" y="0"/>
          <a:ext cx="0" cy="0"/>
          <a:chOff x="0" y="0"/>
          <a:chExt cx="0" cy="0"/>
        </a:xfrm>
      </p:grpSpPr>
      <p:sp>
        <p:nvSpPr>
          <p:cNvPr id="637" name="Google Shape;637;p40"/>
          <p:cNvSpPr txBox="1">
            <a:spLocks noGrp="1"/>
          </p:cNvSpPr>
          <p:nvPr>
            <p:ph type="body" idx="1"/>
          </p:nvPr>
        </p:nvSpPr>
        <p:spPr>
          <a:xfrm>
            <a:off x="-762000" y="154650"/>
            <a:ext cx="9313037" cy="973800"/>
          </a:xfrm>
          <a:prstGeom prst="rect">
            <a:avLst/>
          </a:prstGeom>
        </p:spPr>
        <p:txBody>
          <a:bodyPr spcFirstLastPara="1" wrap="square" lIns="91425" tIns="91425" rIns="91425" bIns="91425" anchor="t" anchorCtr="0">
            <a:noAutofit/>
          </a:bodyPr>
          <a:lstStyle/>
          <a:p>
            <a:r>
              <a:rPr lang="es-US" b="1" dirty="0"/>
              <a:t>Adición: </a:t>
            </a:r>
            <a:endParaRPr lang="es-MX" dirty="0"/>
          </a:p>
          <a:p>
            <a:pPr marL="482600" lvl="0" indent="-342900">
              <a:buFont typeface="+mj-lt"/>
              <a:buAutoNum type="arabicPeriod"/>
            </a:pPr>
            <a:r>
              <a:rPr lang="es-US" dirty="0"/>
              <a:t>hacer que se adquiera </a:t>
            </a:r>
            <a:r>
              <a:rPr lang="es-US" dirty="0" err="1"/>
              <a:t>asolturas</a:t>
            </a:r>
            <a:r>
              <a:rPr lang="es-US" dirty="0"/>
              <a:t> con los procedimientos informales de adición </a:t>
            </a:r>
            <a:endParaRPr lang="es-MX" dirty="0"/>
          </a:p>
          <a:p>
            <a:pPr marL="482600" lvl="0" indent="-342900">
              <a:buFont typeface="+mj-lt"/>
              <a:buAutoNum type="arabicPeriod"/>
            </a:pPr>
            <a:r>
              <a:rPr lang="es-US" dirty="0" smtClean="0"/>
              <a:t>Emplear </a:t>
            </a:r>
            <a:r>
              <a:rPr lang="es-US" dirty="0"/>
              <a:t>un modelo aumentativo para introducir la adición de manera </a:t>
            </a:r>
            <a:r>
              <a:rPr lang="es-US" dirty="0" smtClean="0"/>
              <a:t>significativa.</a:t>
            </a:r>
            <a:endParaRPr lang="es-MX" dirty="0"/>
          </a:p>
          <a:p>
            <a:pPr marL="482600" lvl="0" indent="-342900">
              <a:buFont typeface="+mj-lt"/>
              <a:buAutoNum type="arabicPeriod"/>
            </a:pPr>
            <a:r>
              <a:rPr lang="es-US" dirty="0" smtClean="0"/>
              <a:t>Empezar </a:t>
            </a:r>
            <a:r>
              <a:rPr lang="es-US" dirty="0"/>
              <a:t>con problemas de números pequeños, introducir problemas con números mayores poco a poco y con cuidado </a:t>
            </a:r>
            <a:endParaRPr lang="es-MX" dirty="0"/>
          </a:p>
          <a:p>
            <a:pPr marL="482600" lvl="0" indent="-342900">
              <a:buFont typeface="+mj-lt"/>
              <a:buAutoNum type="arabicPeriod"/>
            </a:pPr>
            <a:r>
              <a:rPr lang="es-US" dirty="0" smtClean="0"/>
              <a:t>Prever </a:t>
            </a:r>
            <a:r>
              <a:rPr lang="es-US" dirty="0"/>
              <a:t>la necesidad de un período largo para el cálculo y el descubrimiento </a:t>
            </a:r>
            <a:endParaRPr lang="es-US" dirty="0" smtClean="0"/>
          </a:p>
          <a:p>
            <a:pPr marL="139700" lvl="0" indent="0">
              <a:buNone/>
            </a:pPr>
            <a:endParaRPr lang="es-MX" dirty="0"/>
          </a:p>
          <a:p>
            <a:r>
              <a:rPr lang="es-US" b="1" dirty="0"/>
              <a:t>Sustracción: </a:t>
            </a:r>
            <a:endParaRPr lang="es-MX" dirty="0"/>
          </a:p>
          <a:p>
            <a:pPr marL="482600" lvl="0" indent="-342900">
              <a:buFont typeface="+mj-lt"/>
              <a:buAutoNum type="arabicPeriod"/>
            </a:pPr>
            <a:r>
              <a:rPr lang="es-US" dirty="0"/>
              <a:t>Asegurar el dominio de las técnicas necesarias para retro </a:t>
            </a:r>
            <a:r>
              <a:rPr lang="es-US" dirty="0" smtClean="0"/>
              <a:t>contar</a:t>
            </a:r>
            <a:endParaRPr lang="es-MX" dirty="0"/>
          </a:p>
          <a:p>
            <a:pPr marL="482600" lvl="0" indent="-342900">
              <a:buFont typeface="+mj-lt"/>
              <a:buAutoNum type="arabicPeriod"/>
            </a:pPr>
            <a:r>
              <a:rPr lang="es-US" dirty="0" smtClean="0"/>
              <a:t>Estimular </a:t>
            </a:r>
            <a:r>
              <a:rPr lang="es-US" dirty="0"/>
              <a:t>procesos eficaces para llevar la cuenta </a:t>
            </a:r>
            <a:endParaRPr lang="es-MX" dirty="0"/>
          </a:p>
          <a:p>
            <a:pPr marL="482600" lvl="0" indent="-342900">
              <a:buFont typeface="+mj-lt"/>
              <a:buAutoNum type="arabicPeriod"/>
            </a:pPr>
            <a:r>
              <a:rPr lang="es-US" dirty="0" smtClean="0"/>
              <a:t>Estimular </a:t>
            </a:r>
            <a:r>
              <a:rPr lang="es-US" dirty="0"/>
              <a:t>el desarrollo de contar y de escoger con flexibilidad el procedimiento de cálculo más eficaz </a:t>
            </a:r>
            <a:endParaRPr lang="es-US" dirty="0" smtClean="0"/>
          </a:p>
          <a:p>
            <a:pPr marL="139700" lvl="0" indent="0">
              <a:buNone/>
            </a:pPr>
            <a:endParaRPr lang="es-MX" dirty="0"/>
          </a:p>
          <a:p>
            <a:pPr lvl="0"/>
            <a:r>
              <a:rPr lang="es-US" b="1" dirty="0"/>
              <a:t>NIVEL II: </a:t>
            </a:r>
            <a:r>
              <a:rPr lang="es-US" dirty="0"/>
              <a:t>usar una lista numérica como soporte </a:t>
            </a:r>
            <a:r>
              <a:rPr lang="es-US" dirty="0" err="1"/>
              <a:t>semi</a:t>
            </a:r>
            <a:r>
              <a:rPr lang="es-US" dirty="0"/>
              <a:t> concreto. Casi es mejor hacerlo cuando el niño a dominado el proceso de contar.</a:t>
            </a:r>
            <a:endParaRPr lang="es-MX" dirty="0"/>
          </a:p>
          <a:p>
            <a:pPr lvl="0"/>
            <a:r>
              <a:rPr lang="es-US" b="1" dirty="0"/>
              <a:t>Nivel III: </a:t>
            </a:r>
            <a:r>
              <a:rPr lang="es-US" dirty="0"/>
              <a:t>usar números con pesos distintos para estimular el procedimiento de contar progresivamente.</a:t>
            </a:r>
            <a:endParaRPr lang="es-MX"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47"/>
        <p:cNvGrpSpPr/>
        <p:nvPr/>
      </p:nvGrpSpPr>
      <p:grpSpPr>
        <a:xfrm>
          <a:off x="0" y="0"/>
          <a:ext cx="0" cy="0"/>
          <a:chOff x="0" y="0"/>
          <a:chExt cx="0" cy="0"/>
        </a:xfrm>
      </p:grpSpPr>
      <p:sp>
        <p:nvSpPr>
          <p:cNvPr id="752" name="Google Shape;752;p43"/>
          <p:cNvSpPr txBox="1">
            <a:spLocks noGrp="1"/>
          </p:cNvSpPr>
          <p:nvPr>
            <p:ph type="subTitle" idx="1"/>
          </p:nvPr>
        </p:nvSpPr>
        <p:spPr>
          <a:xfrm>
            <a:off x="924089" y="1926311"/>
            <a:ext cx="7366300" cy="673200"/>
          </a:xfrm>
          <a:prstGeom prst="rect">
            <a:avLst/>
          </a:prstGeom>
        </p:spPr>
        <p:txBody>
          <a:bodyPr spcFirstLastPara="1" wrap="square" lIns="91425" tIns="91425" rIns="91425" bIns="91425" anchor="t" anchorCtr="0">
            <a:noAutofit/>
          </a:bodyPr>
          <a:lstStyle/>
          <a:p>
            <a:pPr marL="285750" lvl="0" indent="-285750" algn="l" rtl="0">
              <a:spcBef>
                <a:spcPts val="0"/>
              </a:spcBef>
              <a:spcAft>
                <a:spcPts val="0"/>
              </a:spcAft>
              <a:buFont typeface="Arial" panose="020B0604020202020204" pitchFamily="34" charset="0"/>
              <a:buChar char="•"/>
            </a:pPr>
            <a:r>
              <a:rPr lang="es-MX" dirty="0" smtClean="0"/>
              <a:t>Multiplicación</a:t>
            </a:r>
          </a:p>
          <a:p>
            <a:pPr marL="0" lvl="0" indent="0" algn="ctr" rtl="0">
              <a:spcBef>
                <a:spcPts val="0"/>
              </a:spcBef>
              <a:spcAft>
                <a:spcPts val="0"/>
              </a:spcAft>
            </a:pPr>
            <a:endParaRPr lang="es-MX" dirty="0"/>
          </a:p>
          <a:p>
            <a:pPr lvl="0">
              <a:buFont typeface="+mj-lt"/>
              <a:buAutoNum type="arabicPeriod"/>
            </a:pPr>
            <a:r>
              <a:rPr lang="es-US" dirty="0"/>
              <a:t>Exponer explícitamente la conexión existente entre la multiplicación y la adición </a:t>
            </a:r>
            <a:r>
              <a:rPr lang="es-US" dirty="0" smtClean="0"/>
              <a:t>repetida.</a:t>
            </a:r>
            <a:endParaRPr lang="es-MX" dirty="0"/>
          </a:p>
          <a:p>
            <a:pPr lvl="0" algn="l">
              <a:buFont typeface="+mj-lt"/>
              <a:buAutoNum type="arabicPeriod"/>
            </a:pPr>
            <a:r>
              <a:rPr lang="es-US" dirty="0" smtClean="0"/>
              <a:t>Exponer </a:t>
            </a:r>
            <a:r>
              <a:rPr lang="es-US" dirty="0"/>
              <a:t>explícitamente contar a intervalos sobre todo para combinaciones grandes y difíciles de calcular </a:t>
            </a:r>
            <a:endParaRPr lang="es-MX" dirty="0"/>
          </a:p>
          <a:p>
            <a:pPr marL="0" lvl="0" indent="0" algn="ctr" rtl="0">
              <a:spcBef>
                <a:spcPts val="0"/>
              </a:spcBef>
              <a:spcAft>
                <a:spcPts val="0"/>
              </a:spcAft>
            </a:pPr>
            <a:endParaRPr dirty="0"/>
          </a:p>
        </p:txBody>
      </p:sp>
      <p:grpSp>
        <p:nvGrpSpPr>
          <p:cNvPr id="753" name="Google Shape;753;p43"/>
          <p:cNvGrpSpPr/>
          <p:nvPr/>
        </p:nvGrpSpPr>
        <p:grpSpPr>
          <a:xfrm>
            <a:off x="43609" y="1101206"/>
            <a:ext cx="3272507" cy="4041088"/>
            <a:chOff x="1002400" y="1100012"/>
            <a:chExt cx="3272507" cy="4041088"/>
          </a:xfrm>
        </p:grpSpPr>
        <p:sp>
          <p:nvSpPr>
            <p:cNvPr id="754" name="Google Shape;754;p43"/>
            <p:cNvSpPr/>
            <p:nvPr/>
          </p:nvSpPr>
          <p:spPr>
            <a:xfrm>
              <a:off x="1583066" y="1418921"/>
              <a:ext cx="2205073" cy="176771"/>
            </a:xfrm>
            <a:custGeom>
              <a:avLst/>
              <a:gdLst/>
              <a:ahLst/>
              <a:cxnLst/>
              <a:rect l="l" t="t" r="r" b="b"/>
              <a:pathLst>
                <a:path w="55747" h="4469" extrusionOk="0">
                  <a:moveTo>
                    <a:pt x="1" y="0"/>
                  </a:moveTo>
                  <a:lnTo>
                    <a:pt x="1" y="4468"/>
                  </a:lnTo>
                  <a:lnTo>
                    <a:pt x="55746" y="4468"/>
                  </a:lnTo>
                  <a:lnTo>
                    <a:pt x="55746" y="0"/>
                  </a:lnTo>
                  <a:close/>
                </a:path>
              </a:pathLst>
            </a:custGeom>
            <a:solidFill>
              <a:schemeClr val="accent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43"/>
            <p:cNvSpPr/>
            <p:nvPr/>
          </p:nvSpPr>
          <p:spPr>
            <a:xfrm>
              <a:off x="1462867" y="1595640"/>
              <a:ext cx="189983" cy="2724430"/>
            </a:xfrm>
            <a:custGeom>
              <a:avLst/>
              <a:gdLst/>
              <a:ahLst/>
              <a:cxnLst/>
              <a:rect l="l" t="t" r="r" b="b"/>
              <a:pathLst>
                <a:path w="4803" h="68877" extrusionOk="0">
                  <a:moveTo>
                    <a:pt x="0" y="0"/>
                  </a:moveTo>
                  <a:lnTo>
                    <a:pt x="0" y="68877"/>
                  </a:lnTo>
                  <a:lnTo>
                    <a:pt x="4803" y="68877"/>
                  </a:lnTo>
                  <a:lnTo>
                    <a:pt x="4803" y="0"/>
                  </a:lnTo>
                  <a:close/>
                </a:path>
              </a:pathLst>
            </a:custGeom>
            <a:solidFill>
              <a:schemeClr val="accent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43"/>
            <p:cNvSpPr/>
            <p:nvPr/>
          </p:nvSpPr>
          <p:spPr>
            <a:xfrm>
              <a:off x="1333017" y="3603304"/>
              <a:ext cx="438863" cy="438902"/>
            </a:xfrm>
            <a:custGeom>
              <a:avLst/>
              <a:gdLst/>
              <a:ahLst/>
              <a:cxnLst/>
              <a:rect l="l" t="t" r="r" b="b"/>
              <a:pathLst>
                <a:path w="11095" h="11096" extrusionOk="0">
                  <a:moveTo>
                    <a:pt x="5563" y="1"/>
                  </a:moveTo>
                  <a:cubicBezTo>
                    <a:pt x="2493" y="1"/>
                    <a:pt x="0" y="2493"/>
                    <a:pt x="0" y="5533"/>
                  </a:cubicBezTo>
                  <a:cubicBezTo>
                    <a:pt x="0" y="8603"/>
                    <a:pt x="2493" y="11095"/>
                    <a:pt x="5563" y="11095"/>
                  </a:cubicBezTo>
                  <a:cubicBezTo>
                    <a:pt x="8602" y="11095"/>
                    <a:pt x="11095" y="8603"/>
                    <a:pt x="11095" y="5533"/>
                  </a:cubicBezTo>
                  <a:cubicBezTo>
                    <a:pt x="11095" y="2493"/>
                    <a:pt x="8602" y="1"/>
                    <a:pt x="5563" y="1"/>
                  </a:cubicBezTo>
                  <a:close/>
                </a:path>
              </a:pathLst>
            </a:custGeom>
            <a:solidFill>
              <a:schemeClr val="accent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43"/>
            <p:cNvSpPr/>
            <p:nvPr/>
          </p:nvSpPr>
          <p:spPr>
            <a:xfrm>
              <a:off x="2901896" y="1287845"/>
              <a:ext cx="438902" cy="438902"/>
            </a:xfrm>
            <a:custGeom>
              <a:avLst/>
              <a:gdLst/>
              <a:ahLst/>
              <a:cxnLst/>
              <a:rect l="l" t="t" r="r" b="b"/>
              <a:pathLst>
                <a:path w="11096" h="11096" extrusionOk="0">
                  <a:moveTo>
                    <a:pt x="5563" y="1"/>
                  </a:moveTo>
                  <a:cubicBezTo>
                    <a:pt x="2493" y="1"/>
                    <a:pt x="1" y="2493"/>
                    <a:pt x="1" y="5563"/>
                  </a:cubicBezTo>
                  <a:cubicBezTo>
                    <a:pt x="1" y="8633"/>
                    <a:pt x="2493" y="11095"/>
                    <a:pt x="5563" y="11095"/>
                  </a:cubicBezTo>
                  <a:cubicBezTo>
                    <a:pt x="8633" y="11095"/>
                    <a:pt x="11095" y="8633"/>
                    <a:pt x="11095" y="5563"/>
                  </a:cubicBezTo>
                  <a:cubicBezTo>
                    <a:pt x="11095" y="2493"/>
                    <a:pt x="8633" y="1"/>
                    <a:pt x="5563" y="1"/>
                  </a:cubicBezTo>
                  <a:close/>
                </a:path>
              </a:pathLst>
            </a:custGeom>
            <a:solidFill>
              <a:schemeClr val="accent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43"/>
            <p:cNvSpPr/>
            <p:nvPr/>
          </p:nvSpPr>
          <p:spPr>
            <a:xfrm>
              <a:off x="3787945" y="1507873"/>
              <a:ext cx="486962" cy="88999"/>
            </a:xfrm>
            <a:custGeom>
              <a:avLst/>
              <a:gdLst/>
              <a:ahLst/>
              <a:cxnLst/>
              <a:rect l="l" t="t" r="r" b="b"/>
              <a:pathLst>
                <a:path w="12311" h="2250" extrusionOk="0">
                  <a:moveTo>
                    <a:pt x="0" y="0"/>
                  </a:moveTo>
                  <a:lnTo>
                    <a:pt x="0" y="2250"/>
                  </a:lnTo>
                  <a:lnTo>
                    <a:pt x="12311" y="2250"/>
                  </a:lnTo>
                  <a:lnTo>
                    <a:pt x="8724" y="0"/>
                  </a:lnTo>
                  <a:close/>
                </a:path>
              </a:pathLst>
            </a:custGeom>
            <a:solidFill>
              <a:schemeClr val="accent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43"/>
            <p:cNvSpPr/>
            <p:nvPr/>
          </p:nvSpPr>
          <p:spPr>
            <a:xfrm>
              <a:off x="1002400" y="1100012"/>
              <a:ext cx="556697" cy="540163"/>
            </a:xfrm>
            <a:custGeom>
              <a:avLst/>
              <a:gdLst/>
              <a:ahLst/>
              <a:cxnLst/>
              <a:rect l="l" t="t" r="r" b="b"/>
              <a:pathLst>
                <a:path w="14074" h="13656" extrusionOk="0">
                  <a:moveTo>
                    <a:pt x="4746" y="1"/>
                  </a:moveTo>
                  <a:cubicBezTo>
                    <a:pt x="3641" y="1"/>
                    <a:pt x="2539" y="419"/>
                    <a:pt x="1703" y="1254"/>
                  </a:cubicBezTo>
                  <a:cubicBezTo>
                    <a:pt x="1" y="2957"/>
                    <a:pt x="1" y="5692"/>
                    <a:pt x="1703" y="7364"/>
                  </a:cubicBezTo>
                  <a:lnTo>
                    <a:pt x="7964" y="13656"/>
                  </a:lnTo>
                  <a:lnTo>
                    <a:pt x="14074" y="7546"/>
                  </a:lnTo>
                  <a:lnTo>
                    <a:pt x="7812" y="1254"/>
                  </a:lnTo>
                  <a:cubicBezTo>
                    <a:pt x="6961" y="419"/>
                    <a:pt x="5852" y="1"/>
                    <a:pt x="4746" y="1"/>
                  </a:cubicBezTo>
                  <a:close/>
                </a:path>
              </a:pathLst>
            </a:custGeom>
            <a:solidFill>
              <a:schemeClr val="accent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43"/>
            <p:cNvSpPr/>
            <p:nvPr/>
          </p:nvSpPr>
          <p:spPr>
            <a:xfrm>
              <a:off x="1509736" y="4319830"/>
              <a:ext cx="143110" cy="515837"/>
            </a:xfrm>
            <a:custGeom>
              <a:avLst/>
              <a:gdLst/>
              <a:ahLst/>
              <a:cxnLst/>
              <a:rect l="l" t="t" r="r" b="b"/>
              <a:pathLst>
                <a:path w="3618" h="13041" extrusionOk="0">
                  <a:moveTo>
                    <a:pt x="1" y="1"/>
                  </a:moveTo>
                  <a:lnTo>
                    <a:pt x="1" y="13040"/>
                  </a:lnTo>
                  <a:lnTo>
                    <a:pt x="3618" y="13040"/>
                  </a:lnTo>
                  <a:lnTo>
                    <a:pt x="3618" y="1"/>
                  </a:lnTo>
                  <a:close/>
                </a:path>
              </a:pathLst>
            </a:custGeom>
            <a:solidFill>
              <a:schemeClr val="accent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43"/>
            <p:cNvSpPr/>
            <p:nvPr/>
          </p:nvSpPr>
          <p:spPr>
            <a:xfrm>
              <a:off x="1253675" y="1267436"/>
              <a:ext cx="658907" cy="657681"/>
            </a:xfrm>
            <a:custGeom>
              <a:avLst/>
              <a:gdLst/>
              <a:ahLst/>
              <a:cxnLst/>
              <a:rect l="l" t="t" r="r" b="b"/>
              <a:pathLst>
                <a:path w="16658" h="16627" extrusionOk="0">
                  <a:moveTo>
                    <a:pt x="8329" y="0"/>
                  </a:moveTo>
                  <a:cubicBezTo>
                    <a:pt x="3739" y="0"/>
                    <a:pt x="0" y="3709"/>
                    <a:pt x="0" y="8298"/>
                  </a:cubicBezTo>
                  <a:cubicBezTo>
                    <a:pt x="0" y="12918"/>
                    <a:pt x="3739" y="16627"/>
                    <a:pt x="8329" y="16627"/>
                  </a:cubicBezTo>
                  <a:cubicBezTo>
                    <a:pt x="12919" y="16627"/>
                    <a:pt x="16657" y="12918"/>
                    <a:pt x="16657" y="8298"/>
                  </a:cubicBezTo>
                  <a:cubicBezTo>
                    <a:pt x="16657" y="3709"/>
                    <a:pt x="12919" y="0"/>
                    <a:pt x="8329" y="0"/>
                  </a:cubicBezTo>
                  <a:close/>
                </a:path>
              </a:pathLst>
            </a:custGeom>
            <a:solidFill>
              <a:schemeClr val="accent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43"/>
            <p:cNvSpPr/>
            <p:nvPr/>
          </p:nvSpPr>
          <p:spPr>
            <a:xfrm>
              <a:off x="1412358" y="1424933"/>
              <a:ext cx="341478" cy="341478"/>
            </a:xfrm>
            <a:custGeom>
              <a:avLst/>
              <a:gdLst/>
              <a:ahLst/>
              <a:cxnLst/>
              <a:rect l="l" t="t" r="r" b="b"/>
              <a:pathLst>
                <a:path w="8633" h="8633" extrusionOk="0">
                  <a:moveTo>
                    <a:pt x="4317" y="0"/>
                  </a:moveTo>
                  <a:cubicBezTo>
                    <a:pt x="1916" y="0"/>
                    <a:pt x="1" y="1945"/>
                    <a:pt x="1" y="4316"/>
                  </a:cubicBezTo>
                  <a:cubicBezTo>
                    <a:pt x="1" y="6717"/>
                    <a:pt x="1916" y="8632"/>
                    <a:pt x="4317" y="8632"/>
                  </a:cubicBezTo>
                  <a:cubicBezTo>
                    <a:pt x="6688" y="8632"/>
                    <a:pt x="8633" y="6717"/>
                    <a:pt x="8633" y="4316"/>
                  </a:cubicBezTo>
                  <a:cubicBezTo>
                    <a:pt x="8633" y="1945"/>
                    <a:pt x="6688" y="0"/>
                    <a:pt x="431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763" name="Google Shape;763;p43"/>
            <p:cNvCxnSpPr/>
            <p:nvPr/>
          </p:nvCxnSpPr>
          <p:spPr>
            <a:xfrm>
              <a:off x="1581150" y="4838700"/>
              <a:ext cx="0" cy="302400"/>
            </a:xfrm>
            <a:prstGeom prst="straightConnector1">
              <a:avLst/>
            </a:prstGeom>
            <a:noFill/>
            <a:ln w="28575" cap="flat" cmpd="sng">
              <a:solidFill>
                <a:schemeClr val="dk1"/>
              </a:solidFill>
              <a:prstDash val="solid"/>
              <a:round/>
              <a:headEnd type="none" w="med" len="med"/>
              <a:tailEnd type="none" w="med" len="med"/>
            </a:ln>
          </p:spPr>
        </p:cxnSp>
      </p:grpSp>
      <p:grpSp>
        <p:nvGrpSpPr>
          <p:cNvPr id="764" name="Google Shape;764;p43"/>
          <p:cNvGrpSpPr/>
          <p:nvPr/>
        </p:nvGrpSpPr>
        <p:grpSpPr>
          <a:xfrm rot="10800000">
            <a:off x="5827884" y="1206"/>
            <a:ext cx="3272507" cy="4041088"/>
            <a:chOff x="1002400" y="1100012"/>
            <a:chExt cx="3272507" cy="4041088"/>
          </a:xfrm>
        </p:grpSpPr>
        <p:sp>
          <p:nvSpPr>
            <p:cNvPr id="765" name="Google Shape;765;p43"/>
            <p:cNvSpPr/>
            <p:nvPr/>
          </p:nvSpPr>
          <p:spPr>
            <a:xfrm>
              <a:off x="1583066" y="1418921"/>
              <a:ext cx="2205073" cy="176771"/>
            </a:xfrm>
            <a:custGeom>
              <a:avLst/>
              <a:gdLst/>
              <a:ahLst/>
              <a:cxnLst/>
              <a:rect l="l" t="t" r="r" b="b"/>
              <a:pathLst>
                <a:path w="55747" h="4469" extrusionOk="0">
                  <a:moveTo>
                    <a:pt x="1" y="0"/>
                  </a:moveTo>
                  <a:lnTo>
                    <a:pt x="1" y="4468"/>
                  </a:lnTo>
                  <a:lnTo>
                    <a:pt x="55746" y="4468"/>
                  </a:lnTo>
                  <a:lnTo>
                    <a:pt x="55746" y="0"/>
                  </a:lnTo>
                  <a:close/>
                </a:path>
              </a:pathLst>
            </a:custGeom>
            <a:solidFill>
              <a:schemeClr val="lt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43"/>
            <p:cNvSpPr/>
            <p:nvPr/>
          </p:nvSpPr>
          <p:spPr>
            <a:xfrm>
              <a:off x="1462867" y="1595640"/>
              <a:ext cx="189983" cy="2724430"/>
            </a:xfrm>
            <a:custGeom>
              <a:avLst/>
              <a:gdLst/>
              <a:ahLst/>
              <a:cxnLst/>
              <a:rect l="l" t="t" r="r" b="b"/>
              <a:pathLst>
                <a:path w="4803" h="68877" extrusionOk="0">
                  <a:moveTo>
                    <a:pt x="0" y="0"/>
                  </a:moveTo>
                  <a:lnTo>
                    <a:pt x="0" y="68877"/>
                  </a:lnTo>
                  <a:lnTo>
                    <a:pt x="4803" y="68877"/>
                  </a:lnTo>
                  <a:lnTo>
                    <a:pt x="4803" y="0"/>
                  </a:lnTo>
                  <a:close/>
                </a:path>
              </a:pathLst>
            </a:custGeom>
            <a:solidFill>
              <a:schemeClr val="lt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43"/>
            <p:cNvSpPr/>
            <p:nvPr/>
          </p:nvSpPr>
          <p:spPr>
            <a:xfrm>
              <a:off x="1333017" y="3603304"/>
              <a:ext cx="438863" cy="438902"/>
            </a:xfrm>
            <a:custGeom>
              <a:avLst/>
              <a:gdLst/>
              <a:ahLst/>
              <a:cxnLst/>
              <a:rect l="l" t="t" r="r" b="b"/>
              <a:pathLst>
                <a:path w="11095" h="11096" extrusionOk="0">
                  <a:moveTo>
                    <a:pt x="5563" y="1"/>
                  </a:moveTo>
                  <a:cubicBezTo>
                    <a:pt x="2493" y="1"/>
                    <a:pt x="0" y="2493"/>
                    <a:pt x="0" y="5533"/>
                  </a:cubicBezTo>
                  <a:cubicBezTo>
                    <a:pt x="0" y="8603"/>
                    <a:pt x="2493" y="11095"/>
                    <a:pt x="5563" y="11095"/>
                  </a:cubicBezTo>
                  <a:cubicBezTo>
                    <a:pt x="8602" y="11095"/>
                    <a:pt x="11095" y="8603"/>
                    <a:pt x="11095" y="5533"/>
                  </a:cubicBezTo>
                  <a:cubicBezTo>
                    <a:pt x="11095" y="2493"/>
                    <a:pt x="8602" y="1"/>
                    <a:pt x="5563" y="1"/>
                  </a:cubicBezTo>
                  <a:close/>
                </a:path>
              </a:pathLst>
            </a:custGeom>
            <a:solidFill>
              <a:schemeClr val="lt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43"/>
            <p:cNvSpPr/>
            <p:nvPr/>
          </p:nvSpPr>
          <p:spPr>
            <a:xfrm>
              <a:off x="2901896" y="1287845"/>
              <a:ext cx="438902" cy="438902"/>
            </a:xfrm>
            <a:custGeom>
              <a:avLst/>
              <a:gdLst/>
              <a:ahLst/>
              <a:cxnLst/>
              <a:rect l="l" t="t" r="r" b="b"/>
              <a:pathLst>
                <a:path w="11096" h="11096" extrusionOk="0">
                  <a:moveTo>
                    <a:pt x="5563" y="1"/>
                  </a:moveTo>
                  <a:cubicBezTo>
                    <a:pt x="2493" y="1"/>
                    <a:pt x="1" y="2493"/>
                    <a:pt x="1" y="5563"/>
                  </a:cubicBezTo>
                  <a:cubicBezTo>
                    <a:pt x="1" y="8633"/>
                    <a:pt x="2493" y="11095"/>
                    <a:pt x="5563" y="11095"/>
                  </a:cubicBezTo>
                  <a:cubicBezTo>
                    <a:pt x="8633" y="11095"/>
                    <a:pt x="11095" y="8633"/>
                    <a:pt x="11095" y="5563"/>
                  </a:cubicBezTo>
                  <a:cubicBezTo>
                    <a:pt x="11095" y="2493"/>
                    <a:pt x="8633" y="1"/>
                    <a:pt x="5563" y="1"/>
                  </a:cubicBezTo>
                  <a:close/>
                </a:path>
              </a:pathLst>
            </a:custGeom>
            <a:solidFill>
              <a:schemeClr val="lt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43"/>
            <p:cNvSpPr/>
            <p:nvPr/>
          </p:nvSpPr>
          <p:spPr>
            <a:xfrm>
              <a:off x="3787945" y="1507873"/>
              <a:ext cx="486962" cy="88999"/>
            </a:xfrm>
            <a:custGeom>
              <a:avLst/>
              <a:gdLst/>
              <a:ahLst/>
              <a:cxnLst/>
              <a:rect l="l" t="t" r="r" b="b"/>
              <a:pathLst>
                <a:path w="12311" h="2250" extrusionOk="0">
                  <a:moveTo>
                    <a:pt x="0" y="0"/>
                  </a:moveTo>
                  <a:lnTo>
                    <a:pt x="0" y="2250"/>
                  </a:lnTo>
                  <a:lnTo>
                    <a:pt x="12311" y="2250"/>
                  </a:lnTo>
                  <a:lnTo>
                    <a:pt x="8724" y="0"/>
                  </a:lnTo>
                  <a:close/>
                </a:path>
              </a:pathLst>
            </a:custGeom>
            <a:solidFill>
              <a:schemeClr val="lt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43"/>
            <p:cNvSpPr/>
            <p:nvPr/>
          </p:nvSpPr>
          <p:spPr>
            <a:xfrm>
              <a:off x="1002400" y="1100012"/>
              <a:ext cx="556697" cy="540163"/>
            </a:xfrm>
            <a:custGeom>
              <a:avLst/>
              <a:gdLst/>
              <a:ahLst/>
              <a:cxnLst/>
              <a:rect l="l" t="t" r="r" b="b"/>
              <a:pathLst>
                <a:path w="14074" h="13656" extrusionOk="0">
                  <a:moveTo>
                    <a:pt x="4746" y="1"/>
                  </a:moveTo>
                  <a:cubicBezTo>
                    <a:pt x="3641" y="1"/>
                    <a:pt x="2539" y="419"/>
                    <a:pt x="1703" y="1254"/>
                  </a:cubicBezTo>
                  <a:cubicBezTo>
                    <a:pt x="1" y="2957"/>
                    <a:pt x="1" y="5692"/>
                    <a:pt x="1703" y="7364"/>
                  </a:cubicBezTo>
                  <a:lnTo>
                    <a:pt x="7964" y="13656"/>
                  </a:lnTo>
                  <a:lnTo>
                    <a:pt x="14074" y="7546"/>
                  </a:lnTo>
                  <a:lnTo>
                    <a:pt x="7812" y="1254"/>
                  </a:lnTo>
                  <a:cubicBezTo>
                    <a:pt x="6961" y="419"/>
                    <a:pt x="5852" y="1"/>
                    <a:pt x="4746" y="1"/>
                  </a:cubicBezTo>
                  <a:close/>
                </a:path>
              </a:pathLst>
            </a:custGeom>
            <a:solidFill>
              <a:schemeClr val="lt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43"/>
            <p:cNvSpPr/>
            <p:nvPr/>
          </p:nvSpPr>
          <p:spPr>
            <a:xfrm>
              <a:off x="1509736" y="4319830"/>
              <a:ext cx="143110" cy="515837"/>
            </a:xfrm>
            <a:custGeom>
              <a:avLst/>
              <a:gdLst/>
              <a:ahLst/>
              <a:cxnLst/>
              <a:rect l="l" t="t" r="r" b="b"/>
              <a:pathLst>
                <a:path w="3618" h="13041" extrusionOk="0">
                  <a:moveTo>
                    <a:pt x="1" y="1"/>
                  </a:moveTo>
                  <a:lnTo>
                    <a:pt x="1" y="13040"/>
                  </a:lnTo>
                  <a:lnTo>
                    <a:pt x="3618" y="13040"/>
                  </a:lnTo>
                  <a:lnTo>
                    <a:pt x="3618" y="1"/>
                  </a:lnTo>
                  <a:close/>
                </a:path>
              </a:pathLst>
            </a:custGeom>
            <a:solidFill>
              <a:schemeClr val="lt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43"/>
            <p:cNvSpPr/>
            <p:nvPr/>
          </p:nvSpPr>
          <p:spPr>
            <a:xfrm>
              <a:off x="1253675" y="1267436"/>
              <a:ext cx="658907" cy="657681"/>
            </a:xfrm>
            <a:custGeom>
              <a:avLst/>
              <a:gdLst/>
              <a:ahLst/>
              <a:cxnLst/>
              <a:rect l="l" t="t" r="r" b="b"/>
              <a:pathLst>
                <a:path w="16658" h="16627" extrusionOk="0">
                  <a:moveTo>
                    <a:pt x="8329" y="0"/>
                  </a:moveTo>
                  <a:cubicBezTo>
                    <a:pt x="3739" y="0"/>
                    <a:pt x="0" y="3709"/>
                    <a:pt x="0" y="8298"/>
                  </a:cubicBezTo>
                  <a:cubicBezTo>
                    <a:pt x="0" y="12918"/>
                    <a:pt x="3739" y="16627"/>
                    <a:pt x="8329" y="16627"/>
                  </a:cubicBezTo>
                  <a:cubicBezTo>
                    <a:pt x="12919" y="16627"/>
                    <a:pt x="16657" y="12918"/>
                    <a:pt x="16657" y="8298"/>
                  </a:cubicBezTo>
                  <a:cubicBezTo>
                    <a:pt x="16657" y="3709"/>
                    <a:pt x="12919" y="0"/>
                    <a:pt x="8329" y="0"/>
                  </a:cubicBezTo>
                  <a:close/>
                </a:path>
              </a:pathLst>
            </a:custGeom>
            <a:solidFill>
              <a:schemeClr val="lt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43"/>
            <p:cNvSpPr/>
            <p:nvPr/>
          </p:nvSpPr>
          <p:spPr>
            <a:xfrm>
              <a:off x="1412358" y="1424933"/>
              <a:ext cx="341478" cy="341478"/>
            </a:xfrm>
            <a:custGeom>
              <a:avLst/>
              <a:gdLst/>
              <a:ahLst/>
              <a:cxnLst/>
              <a:rect l="l" t="t" r="r" b="b"/>
              <a:pathLst>
                <a:path w="8633" h="8633" extrusionOk="0">
                  <a:moveTo>
                    <a:pt x="4317" y="0"/>
                  </a:moveTo>
                  <a:cubicBezTo>
                    <a:pt x="1916" y="0"/>
                    <a:pt x="1" y="1945"/>
                    <a:pt x="1" y="4316"/>
                  </a:cubicBezTo>
                  <a:cubicBezTo>
                    <a:pt x="1" y="6717"/>
                    <a:pt x="1916" y="8632"/>
                    <a:pt x="4317" y="8632"/>
                  </a:cubicBezTo>
                  <a:cubicBezTo>
                    <a:pt x="6688" y="8632"/>
                    <a:pt x="8633" y="6717"/>
                    <a:pt x="8633" y="4316"/>
                  </a:cubicBezTo>
                  <a:cubicBezTo>
                    <a:pt x="8633" y="1945"/>
                    <a:pt x="6688" y="0"/>
                    <a:pt x="431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774" name="Google Shape;774;p43"/>
            <p:cNvCxnSpPr/>
            <p:nvPr/>
          </p:nvCxnSpPr>
          <p:spPr>
            <a:xfrm>
              <a:off x="1581150" y="4838700"/>
              <a:ext cx="0" cy="302400"/>
            </a:xfrm>
            <a:prstGeom prst="straightConnector1">
              <a:avLst/>
            </a:prstGeom>
            <a:noFill/>
            <a:ln w="28575" cap="flat" cmpd="sng">
              <a:solidFill>
                <a:schemeClr val="dk1"/>
              </a:solidFill>
              <a:prstDash val="solid"/>
              <a:round/>
              <a:headEnd type="none" w="med" len="med"/>
              <a:tailEnd type="none" w="med" len="med"/>
            </a:ln>
          </p:spPr>
        </p:cxn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68"/>
        <p:cNvGrpSpPr/>
        <p:nvPr/>
      </p:nvGrpSpPr>
      <p:grpSpPr>
        <a:xfrm>
          <a:off x="0" y="0"/>
          <a:ext cx="0" cy="0"/>
          <a:chOff x="0" y="0"/>
          <a:chExt cx="0" cy="0"/>
        </a:xfrm>
      </p:grpSpPr>
      <p:sp>
        <p:nvSpPr>
          <p:cNvPr id="469" name="Google Shape;469;p33"/>
          <p:cNvSpPr txBox="1">
            <a:spLocks noGrp="1"/>
          </p:cNvSpPr>
          <p:nvPr>
            <p:ph type="subTitle" idx="1"/>
          </p:nvPr>
        </p:nvSpPr>
        <p:spPr>
          <a:xfrm>
            <a:off x="4359211" y="4074225"/>
            <a:ext cx="4496922" cy="6249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r>
              <a:rPr lang="es-MX" dirty="0" smtClean="0"/>
              <a:t>El pensamiento matemático de los niños</a:t>
            </a:r>
            <a:endParaRPr dirty="0"/>
          </a:p>
        </p:txBody>
      </p:sp>
      <p:sp>
        <p:nvSpPr>
          <p:cNvPr id="470" name="Google Shape;470;p33"/>
          <p:cNvSpPr txBox="1">
            <a:spLocks noGrp="1"/>
          </p:cNvSpPr>
          <p:nvPr>
            <p:ph type="ctrTitle"/>
          </p:nvPr>
        </p:nvSpPr>
        <p:spPr>
          <a:xfrm>
            <a:off x="4473225" y="1545900"/>
            <a:ext cx="3956700" cy="20517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r>
              <a:rPr lang="en" dirty="0" smtClean="0"/>
              <a:t>Aritmética Informal</a:t>
            </a:r>
            <a:endParaRPr dirty="0"/>
          </a:p>
        </p:txBody>
      </p:sp>
      <p:sp>
        <p:nvSpPr>
          <p:cNvPr id="471" name="Google Shape;471;p33"/>
          <p:cNvSpPr/>
          <p:nvPr/>
        </p:nvSpPr>
        <p:spPr>
          <a:xfrm>
            <a:off x="3463475" y="2023550"/>
            <a:ext cx="25" cy="86750"/>
          </a:xfrm>
          <a:custGeom>
            <a:avLst/>
            <a:gdLst/>
            <a:ahLst/>
            <a:cxnLst/>
            <a:rect l="l" t="t" r="r" b="b"/>
            <a:pathLst>
              <a:path w="1" h="3470" extrusionOk="0">
                <a:moveTo>
                  <a:pt x="1" y="1"/>
                </a:moveTo>
                <a:lnTo>
                  <a:pt x="1" y="3470"/>
                </a:lnTo>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72" name="Google Shape;472;p33"/>
          <p:cNvGrpSpPr/>
          <p:nvPr/>
        </p:nvGrpSpPr>
        <p:grpSpPr>
          <a:xfrm>
            <a:off x="2503920" y="3961505"/>
            <a:ext cx="1887966" cy="964860"/>
            <a:chOff x="5212650" y="1445225"/>
            <a:chExt cx="868150" cy="443675"/>
          </a:xfrm>
        </p:grpSpPr>
        <p:sp>
          <p:nvSpPr>
            <p:cNvPr id="473" name="Google Shape;473;p33"/>
            <p:cNvSpPr/>
            <p:nvPr/>
          </p:nvSpPr>
          <p:spPr>
            <a:xfrm>
              <a:off x="5212650" y="1462100"/>
              <a:ext cx="316075" cy="283175"/>
            </a:xfrm>
            <a:custGeom>
              <a:avLst/>
              <a:gdLst/>
              <a:ahLst/>
              <a:cxnLst/>
              <a:rect l="l" t="t" r="r" b="b"/>
              <a:pathLst>
                <a:path w="12643" h="11327" extrusionOk="0">
                  <a:moveTo>
                    <a:pt x="6310" y="1"/>
                  </a:moveTo>
                  <a:cubicBezTo>
                    <a:pt x="3892" y="1"/>
                    <a:pt x="1666" y="1558"/>
                    <a:pt x="934" y="3996"/>
                  </a:cubicBezTo>
                  <a:cubicBezTo>
                    <a:pt x="0" y="6965"/>
                    <a:pt x="1668" y="10134"/>
                    <a:pt x="4637" y="11068"/>
                  </a:cubicBezTo>
                  <a:cubicBezTo>
                    <a:pt x="5202" y="11243"/>
                    <a:pt x="5772" y="11327"/>
                    <a:pt x="6333" y="11327"/>
                  </a:cubicBezTo>
                  <a:cubicBezTo>
                    <a:pt x="8751" y="11327"/>
                    <a:pt x="10978" y="9769"/>
                    <a:pt x="11709" y="7332"/>
                  </a:cubicBezTo>
                  <a:cubicBezTo>
                    <a:pt x="12643" y="4363"/>
                    <a:pt x="10975" y="1194"/>
                    <a:pt x="8006" y="260"/>
                  </a:cubicBezTo>
                  <a:cubicBezTo>
                    <a:pt x="7441" y="84"/>
                    <a:pt x="6871" y="1"/>
                    <a:pt x="6310" y="1"/>
                  </a:cubicBezTo>
                  <a:close/>
                </a:path>
              </a:pathLst>
            </a:custGeom>
            <a:solidFill>
              <a:schemeClr val="accent5"/>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33"/>
            <p:cNvSpPr/>
            <p:nvPr/>
          </p:nvSpPr>
          <p:spPr>
            <a:xfrm>
              <a:off x="5607925" y="1586100"/>
              <a:ext cx="322750" cy="282850"/>
            </a:xfrm>
            <a:custGeom>
              <a:avLst/>
              <a:gdLst/>
              <a:ahLst/>
              <a:cxnLst/>
              <a:rect l="l" t="t" r="r" b="b"/>
              <a:pathLst>
                <a:path w="12910" h="11314" extrusionOk="0">
                  <a:moveTo>
                    <a:pt x="6447" y="1"/>
                  </a:moveTo>
                  <a:cubicBezTo>
                    <a:pt x="4540" y="1"/>
                    <a:pt x="2682" y="961"/>
                    <a:pt x="1635" y="2705"/>
                  </a:cubicBezTo>
                  <a:cubicBezTo>
                    <a:pt x="1" y="5374"/>
                    <a:pt x="835" y="8876"/>
                    <a:pt x="3503" y="10477"/>
                  </a:cubicBezTo>
                  <a:cubicBezTo>
                    <a:pt x="4428" y="11044"/>
                    <a:pt x="5453" y="11314"/>
                    <a:pt x="6464" y="11314"/>
                  </a:cubicBezTo>
                  <a:cubicBezTo>
                    <a:pt x="8371" y="11314"/>
                    <a:pt x="10229" y="10353"/>
                    <a:pt x="11275" y="8609"/>
                  </a:cubicBezTo>
                  <a:cubicBezTo>
                    <a:pt x="12910" y="5941"/>
                    <a:pt x="12076" y="2438"/>
                    <a:pt x="9407" y="837"/>
                  </a:cubicBezTo>
                  <a:cubicBezTo>
                    <a:pt x="8483" y="271"/>
                    <a:pt x="7458" y="1"/>
                    <a:pt x="6447" y="1"/>
                  </a:cubicBezTo>
                  <a:close/>
                </a:path>
              </a:pathLst>
            </a:custGeom>
            <a:solidFill>
              <a:schemeClr val="accent5"/>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33"/>
            <p:cNvSpPr/>
            <p:nvPr/>
          </p:nvSpPr>
          <p:spPr>
            <a:xfrm>
              <a:off x="5212650" y="1445225"/>
              <a:ext cx="316075" cy="316925"/>
            </a:xfrm>
            <a:custGeom>
              <a:avLst/>
              <a:gdLst/>
              <a:ahLst/>
              <a:cxnLst/>
              <a:rect l="l" t="t" r="r" b="b"/>
              <a:pathLst>
                <a:path w="12643" h="12677" fill="none" extrusionOk="0">
                  <a:moveTo>
                    <a:pt x="11709" y="8007"/>
                  </a:moveTo>
                  <a:cubicBezTo>
                    <a:pt x="10808" y="11009"/>
                    <a:pt x="7639" y="12677"/>
                    <a:pt x="4637" y="11743"/>
                  </a:cubicBezTo>
                  <a:cubicBezTo>
                    <a:pt x="1668" y="10809"/>
                    <a:pt x="0" y="7640"/>
                    <a:pt x="934" y="4671"/>
                  </a:cubicBezTo>
                  <a:cubicBezTo>
                    <a:pt x="1835" y="1669"/>
                    <a:pt x="5004" y="1"/>
                    <a:pt x="8006" y="935"/>
                  </a:cubicBezTo>
                  <a:cubicBezTo>
                    <a:pt x="10975" y="1869"/>
                    <a:pt x="12643" y="5038"/>
                    <a:pt x="11709" y="8007"/>
                  </a:cubicBezTo>
                  <a:close/>
                </a:path>
              </a:pathLst>
            </a:custGeom>
            <a:noFill/>
            <a:ln w="2857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33"/>
            <p:cNvSpPr/>
            <p:nvPr/>
          </p:nvSpPr>
          <p:spPr>
            <a:xfrm>
              <a:off x="5607925" y="1566150"/>
              <a:ext cx="322750" cy="322750"/>
            </a:xfrm>
            <a:custGeom>
              <a:avLst/>
              <a:gdLst/>
              <a:ahLst/>
              <a:cxnLst/>
              <a:rect l="l" t="t" r="r" b="b"/>
              <a:pathLst>
                <a:path w="12910" h="12910" fill="none" extrusionOk="0">
                  <a:moveTo>
                    <a:pt x="9407" y="1635"/>
                  </a:moveTo>
                  <a:cubicBezTo>
                    <a:pt x="12076" y="3236"/>
                    <a:pt x="12910" y="6739"/>
                    <a:pt x="11275" y="9407"/>
                  </a:cubicBezTo>
                  <a:cubicBezTo>
                    <a:pt x="9674" y="12076"/>
                    <a:pt x="6172" y="12910"/>
                    <a:pt x="3503" y="11275"/>
                  </a:cubicBezTo>
                  <a:cubicBezTo>
                    <a:pt x="835" y="9674"/>
                    <a:pt x="1" y="6172"/>
                    <a:pt x="1635" y="3503"/>
                  </a:cubicBezTo>
                  <a:cubicBezTo>
                    <a:pt x="3236" y="835"/>
                    <a:pt x="6739" y="1"/>
                    <a:pt x="9407" y="1635"/>
                  </a:cubicBezTo>
                  <a:close/>
                </a:path>
              </a:pathLst>
            </a:custGeom>
            <a:solidFill>
              <a:schemeClr val="accent4"/>
            </a:solidFill>
            <a:ln w="2857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33"/>
            <p:cNvSpPr/>
            <p:nvPr/>
          </p:nvSpPr>
          <p:spPr>
            <a:xfrm>
              <a:off x="5509525" y="1521950"/>
              <a:ext cx="165150" cy="112600"/>
            </a:xfrm>
            <a:custGeom>
              <a:avLst/>
              <a:gdLst/>
              <a:ahLst/>
              <a:cxnLst/>
              <a:rect l="l" t="t" r="r" b="b"/>
              <a:pathLst>
                <a:path w="6606" h="4504" fill="none" extrusionOk="0">
                  <a:moveTo>
                    <a:pt x="1" y="2603"/>
                  </a:moveTo>
                  <a:cubicBezTo>
                    <a:pt x="501" y="935"/>
                    <a:pt x="2302" y="1"/>
                    <a:pt x="3970" y="501"/>
                  </a:cubicBezTo>
                  <a:cubicBezTo>
                    <a:pt x="5671" y="1035"/>
                    <a:pt x="6605" y="2836"/>
                    <a:pt x="6072" y="4504"/>
                  </a:cubicBezTo>
                </a:path>
              </a:pathLst>
            </a:custGeom>
            <a:noFill/>
            <a:ln w="2857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33"/>
            <p:cNvSpPr/>
            <p:nvPr/>
          </p:nvSpPr>
          <p:spPr>
            <a:xfrm>
              <a:off x="5903975" y="1696250"/>
              <a:ext cx="176825" cy="73400"/>
            </a:xfrm>
            <a:custGeom>
              <a:avLst/>
              <a:gdLst/>
              <a:ahLst/>
              <a:cxnLst/>
              <a:rect l="l" t="t" r="r" b="b"/>
              <a:pathLst>
                <a:path w="7073" h="2936" fill="none" extrusionOk="0">
                  <a:moveTo>
                    <a:pt x="0" y="2936"/>
                  </a:moveTo>
                  <a:lnTo>
                    <a:pt x="4304" y="668"/>
                  </a:lnTo>
                  <a:cubicBezTo>
                    <a:pt x="5604" y="0"/>
                    <a:pt x="7072" y="1201"/>
                    <a:pt x="6639" y="2602"/>
                  </a:cubicBezTo>
                  <a:lnTo>
                    <a:pt x="6639" y="2602"/>
                  </a:lnTo>
                </a:path>
              </a:pathLst>
            </a:custGeom>
            <a:noFill/>
            <a:ln w="2857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33"/>
            <p:cNvSpPr/>
            <p:nvPr/>
          </p:nvSpPr>
          <p:spPr>
            <a:xfrm>
              <a:off x="5328575" y="1577825"/>
              <a:ext cx="89250" cy="47575"/>
            </a:xfrm>
            <a:custGeom>
              <a:avLst/>
              <a:gdLst/>
              <a:ahLst/>
              <a:cxnLst/>
              <a:rect l="l" t="t" r="r" b="b"/>
              <a:pathLst>
                <a:path w="3570" h="1903" fill="none" extrusionOk="0">
                  <a:moveTo>
                    <a:pt x="3569" y="1"/>
                  </a:moveTo>
                  <a:lnTo>
                    <a:pt x="0" y="1902"/>
                  </a:lnTo>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33"/>
            <p:cNvSpPr/>
            <p:nvPr/>
          </p:nvSpPr>
          <p:spPr>
            <a:xfrm>
              <a:off x="5371925" y="1630375"/>
              <a:ext cx="48400" cy="25875"/>
            </a:xfrm>
            <a:custGeom>
              <a:avLst/>
              <a:gdLst/>
              <a:ahLst/>
              <a:cxnLst/>
              <a:rect l="l" t="t" r="r" b="b"/>
              <a:pathLst>
                <a:path w="1936" h="1035" fill="none" extrusionOk="0">
                  <a:moveTo>
                    <a:pt x="1935" y="0"/>
                  </a:moveTo>
                  <a:lnTo>
                    <a:pt x="1" y="1034"/>
                  </a:lnTo>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33"/>
            <p:cNvSpPr/>
            <p:nvPr/>
          </p:nvSpPr>
          <p:spPr>
            <a:xfrm>
              <a:off x="5743025" y="1707100"/>
              <a:ext cx="89250" cy="46725"/>
            </a:xfrm>
            <a:custGeom>
              <a:avLst/>
              <a:gdLst/>
              <a:ahLst/>
              <a:cxnLst/>
              <a:rect l="l" t="t" r="r" b="b"/>
              <a:pathLst>
                <a:path w="3570" h="1869" fill="none" extrusionOk="0">
                  <a:moveTo>
                    <a:pt x="3570" y="0"/>
                  </a:moveTo>
                  <a:lnTo>
                    <a:pt x="1" y="1868"/>
                  </a:lnTo>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33"/>
            <p:cNvSpPr/>
            <p:nvPr/>
          </p:nvSpPr>
          <p:spPr>
            <a:xfrm>
              <a:off x="5786400" y="1758800"/>
              <a:ext cx="48375" cy="25875"/>
            </a:xfrm>
            <a:custGeom>
              <a:avLst/>
              <a:gdLst/>
              <a:ahLst/>
              <a:cxnLst/>
              <a:rect l="l" t="t" r="r" b="b"/>
              <a:pathLst>
                <a:path w="1935" h="1035" fill="none" extrusionOk="0">
                  <a:moveTo>
                    <a:pt x="1935" y="0"/>
                  </a:moveTo>
                  <a:lnTo>
                    <a:pt x="0" y="1034"/>
                  </a:lnTo>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83" name="Google Shape;483;p33"/>
          <p:cNvGrpSpPr/>
          <p:nvPr/>
        </p:nvGrpSpPr>
        <p:grpSpPr>
          <a:xfrm>
            <a:off x="3129460" y="1364263"/>
            <a:ext cx="971643" cy="999054"/>
            <a:chOff x="6723350" y="2220250"/>
            <a:chExt cx="1420946" cy="1461032"/>
          </a:xfrm>
        </p:grpSpPr>
        <p:sp>
          <p:nvSpPr>
            <p:cNvPr id="484" name="Google Shape;484;p33"/>
            <p:cNvSpPr/>
            <p:nvPr/>
          </p:nvSpPr>
          <p:spPr>
            <a:xfrm>
              <a:off x="7474955" y="2220250"/>
              <a:ext cx="669333" cy="395909"/>
            </a:xfrm>
            <a:custGeom>
              <a:avLst/>
              <a:gdLst/>
              <a:ahLst/>
              <a:cxnLst/>
              <a:rect l="l" t="t" r="r" b="b"/>
              <a:pathLst>
                <a:path w="10041" h="5939" extrusionOk="0">
                  <a:moveTo>
                    <a:pt x="0" y="1"/>
                  </a:moveTo>
                  <a:lnTo>
                    <a:pt x="1601" y="2602"/>
                  </a:lnTo>
                  <a:lnTo>
                    <a:pt x="10041" y="5938"/>
                  </a:lnTo>
                  <a:lnTo>
                    <a:pt x="0" y="1"/>
                  </a:lnTo>
                  <a:close/>
                </a:path>
              </a:pathLst>
            </a:custGeom>
            <a:solidFill>
              <a:schemeClr val="lt1"/>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33"/>
            <p:cNvSpPr/>
            <p:nvPr/>
          </p:nvSpPr>
          <p:spPr>
            <a:xfrm>
              <a:off x="7474955" y="2220250"/>
              <a:ext cx="669333" cy="395909"/>
            </a:xfrm>
            <a:custGeom>
              <a:avLst/>
              <a:gdLst/>
              <a:ahLst/>
              <a:cxnLst/>
              <a:rect l="l" t="t" r="r" b="b"/>
              <a:pathLst>
                <a:path w="10041" h="5939" fill="none" extrusionOk="0">
                  <a:moveTo>
                    <a:pt x="0" y="1"/>
                  </a:moveTo>
                  <a:lnTo>
                    <a:pt x="10041" y="5938"/>
                  </a:lnTo>
                  <a:lnTo>
                    <a:pt x="1601" y="2602"/>
                  </a:lnTo>
                  <a:close/>
                </a:path>
              </a:pathLst>
            </a:custGeom>
            <a:solidFill>
              <a:schemeClr val="lt1"/>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33"/>
            <p:cNvSpPr/>
            <p:nvPr/>
          </p:nvSpPr>
          <p:spPr>
            <a:xfrm>
              <a:off x="7581680" y="2393704"/>
              <a:ext cx="562610" cy="740554"/>
            </a:xfrm>
            <a:custGeom>
              <a:avLst/>
              <a:gdLst/>
              <a:ahLst/>
              <a:cxnLst/>
              <a:rect l="l" t="t" r="r" b="b"/>
              <a:pathLst>
                <a:path w="8440" h="11109" extrusionOk="0">
                  <a:moveTo>
                    <a:pt x="0" y="0"/>
                  </a:moveTo>
                  <a:lnTo>
                    <a:pt x="5237" y="11108"/>
                  </a:lnTo>
                  <a:lnTo>
                    <a:pt x="8440" y="3336"/>
                  </a:lnTo>
                  <a:lnTo>
                    <a:pt x="0" y="0"/>
                  </a:lnTo>
                  <a:close/>
                </a:path>
              </a:pathLst>
            </a:custGeom>
            <a:solidFill>
              <a:schemeClr val="lt2"/>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33"/>
            <p:cNvSpPr/>
            <p:nvPr/>
          </p:nvSpPr>
          <p:spPr>
            <a:xfrm>
              <a:off x="7581680" y="2393704"/>
              <a:ext cx="562610" cy="740554"/>
            </a:xfrm>
            <a:custGeom>
              <a:avLst/>
              <a:gdLst/>
              <a:ahLst/>
              <a:cxnLst/>
              <a:rect l="l" t="t" r="r" b="b"/>
              <a:pathLst>
                <a:path w="8440" h="11109" fill="none" extrusionOk="0">
                  <a:moveTo>
                    <a:pt x="8440" y="3336"/>
                  </a:moveTo>
                  <a:lnTo>
                    <a:pt x="0" y="0"/>
                  </a:lnTo>
                  <a:lnTo>
                    <a:pt x="5237" y="11108"/>
                  </a:ln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33"/>
            <p:cNvSpPr/>
            <p:nvPr/>
          </p:nvSpPr>
          <p:spPr>
            <a:xfrm>
              <a:off x="7930784" y="2616087"/>
              <a:ext cx="213512" cy="807216"/>
            </a:xfrm>
            <a:custGeom>
              <a:avLst/>
              <a:gdLst/>
              <a:ahLst/>
              <a:cxnLst/>
              <a:rect l="l" t="t" r="r" b="b"/>
              <a:pathLst>
                <a:path w="3203" h="12109" extrusionOk="0">
                  <a:moveTo>
                    <a:pt x="3203" y="0"/>
                  </a:moveTo>
                  <a:lnTo>
                    <a:pt x="0" y="7772"/>
                  </a:lnTo>
                  <a:lnTo>
                    <a:pt x="1435" y="12109"/>
                  </a:lnTo>
                  <a:lnTo>
                    <a:pt x="3203" y="0"/>
                  </a:lnTo>
                  <a:close/>
                </a:path>
              </a:pathLst>
            </a:custGeom>
            <a:solidFill>
              <a:schemeClr val="accent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33"/>
            <p:cNvSpPr/>
            <p:nvPr/>
          </p:nvSpPr>
          <p:spPr>
            <a:xfrm>
              <a:off x="6832274" y="2220250"/>
              <a:ext cx="749458" cy="278049"/>
            </a:xfrm>
            <a:custGeom>
              <a:avLst/>
              <a:gdLst/>
              <a:ahLst/>
              <a:cxnLst/>
              <a:rect l="l" t="t" r="r" b="b"/>
              <a:pathLst>
                <a:path w="11243" h="4171" extrusionOk="0">
                  <a:moveTo>
                    <a:pt x="9641" y="1"/>
                  </a:moveTo>
                  <a:lnTo>
                    <a:pt x="1" y="4170"/>
                  </a:lnTo>
                  <a:lnTo>
                    <a:pt x="11242" y="2602"/>
                  </a:lnTo>
                  <a:lnTo>
                    <a:pt x="9641" y="1"/>
                  </a:lnTo>
                  <a:close/>
                </a:path>
              </a:pathLst>
            </a:custGeom>
            <a:solidFill>
              <a:srgbClr val="EF9690"/>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33"/>
            <p:cNvSpPr/>
            <p:nvPr/>
          </p:nvSpPr>
          <p:spPr>
            <a:xfrm>
              <a:off x="7930784" y="2616087"/>
              <a:ext cx="213512" cy="807216"/>
            </a:xfrm>
            <a:custGeom>
              <a:avLst/>
              <a:gdLst/>
              <a:ahLst/>
              <a:cxnLst/>
              <a:rect l="l" t="t" r="r" b="b"/>
              <a:pathLst>
                <a:path w="3203" h="12109" fill="none" extrusionOk="0">
                  <a:moveTo>
                    <a:pt x="3203" y="0"/>
                  </a:moveTo>
                  <a:lnTo>
                    <a:pt x="0" y="7772"/>
                  </a:lnTo>
                  <a:lnTo>
                    <a:pt x="1435" y="12109"/>
                  </a:ln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33"/>
            <p:cNvSpPr/>
            <p:nvPr/>
          </p:nvSpPr>
          <p:spPr>
            <a:xfrm>
              <a:off x="6832274" y="2393704"/>
              <a:ext cx="749458" cy="649359"/>
            </a:xfrm>
            <a:custGeom>
              <a:avLst/>
              <a:gdLst/>
              <a:ahLst/>
              <a:cxnLst/>
              <a:rect l="l" t="t" r="r" b="b"/>
              <a:pathLst>
                <a:path w="11243" h="9741" extrusionOk="0">
                  <a:moveTo>
                    <a:pt x="11242" y="0"/>
                  </a:moveTo>
                  <a:lnTo>
                    <a:pt x="1" y="1568"/>
                  </a:lnTo>
                  <a:lnTo>
                    <a:pt x="4337" y="9741"/>
                  </a:lnTo>
                  <a:lnTo>
                    <a:pt x="11242" y="0"/>
                  </a:lnTo>
                  <a:close/>
                </a:path>
              </a:pathLst>
            </a:custGeom>
            <a:solidFill>
              <a:schemeClr val="dk2"/>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33"/>
            <p:cNvSpPr/>
            <p:nvPr/>
          </p:nvSpPr>
          <p:spPr>
            <a:xfrm>
              <a:off x="6832274" y="2220250"/>
              <a:ext cx="749458" cy="278049"/>
            </a:xfrm>
            <a:custGeom>
              <a:avLst/>
              <a:gdLst/>
              <a:ahLst/>
              <a:cxnLst/>
              <a:rect l="l" t="t" r="r" b="b"/>
              <a:pathLst>
                <a:path w="11243" h="4171" fill="none" extrusionOk="0">
                  <a:moveTo>
                    <a:pt x="9641" y="1"/>
                  </a:moveTo>
                  <a:lnTo>
                    <a:pt x="1" y="4170"/>
                  </a:lnTo>
                  <a:lnTo>
                    <a:pt x="11242" y="2602"/>
                  </a:lnTo>
                  <a:close/>
                </a:path>
              </a:pathLst>
            </a:custGeom>
            <a:solidFill>
              <a:schemeClr val="accent2"/>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33"/>
            <p:cNvSpPr/>
            <p:nvPr/>
          </p:nvSpPr>
          <p:spPr>
            <a:xfrm>
              <a:off x="6832274" y="2393704"/>
              <a:ext cx="749458" cy="649359"/>
            </a:xfrm>
            <a:custGeom>
              <a:avLst/>
              <a:gdLst/>
              <a:ahLst/>
              <a:cxnLst/>
              <a:rect l="l" t="t" r="r" b="b"/>
              <a:pathLst>
                <a:path w="11243" h="9741" fill="none" extrusionOk="0">
                  <a:moveTo>
                    <a:pt x="11242" y="0"/>
                  </a:moveTo>
                  <a:lnTo>
                    <a:pt x="4337" y="9741"/>
                  </a:lnTo>
                  <a:lnTo>
                    <a:pt x="1" y="1568"/>
                  </a:ln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33"/>
            <p:cNvSpPr/>
            <p:nvPr/>
          </p:nvSpPr>
          <p:spPr>
            <a:xfrm>
              <a:off x="7121384" y="2393704"/>
              <a:ext cx="809452" cy="740554"/>
            </a:xfrm>
            <a:custGeom>
              <a:avLst/>
              <a:gdLst/>
              <a:ahLst/>
              <a:cxnLst/>
              <a:rect l="l" t="t" r="r" b="b"/>
              <a:pathLst>
                <a:path w="12143" h="11109" extrusionOk="0">
                  <a:moveTo>
                    <a:pt x="6905" y="0"/>
                  </a:moveTo>
                  <a:lnTo>
                    <a:pt x="0" y="9741"/>
                  </a:lnTo>
                  <a:lnTo>
                    <a:pt x="12142" y="11108"/>
                  </a:lnTo>
                  <a:lnTo>
                    <a:pt x="6905" y="0"/>
                  </a:lnTo>
                  <a:close/>
                </a:path>
              </a:pathLst>
            </a:custGeom>
            <a:solidFill>
              <a:schemeClr val="accent5"/>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33"/>
            <p:cNvSpPr/>
            <p:nvPr/>
          </p:nvSpPr>
          <p:spPr>
            <a:xfrm>
              <a:off x="7121384" y="2393704"/>
              <a:ext cx="809452" cy="740554"/>
            </a:xfrm>
            <a:custGeom>
              <a:avLst/>
              <a:gdLst/>
              <a:ahLst/>
              <a:cxnLst/>
              <a:rect l="l" t="t" r="r" b="b"/>
              <a:pathLst>
                <a:path w="12143" h="11109" fill="none" extrusionOk="0">
                  <a:moveTo>
                    <a:pt x="0" y="9741"/>
                  </a:moveTo>
                  <a:lnTo>
                    <a:pt x="12142" y="11108"/>
                  </a:lnTo>
                  <a:lnTo>
                    <a:pt x="6905" y="0"/>
                  </a:ln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33"/>
            <p:cNvSpPr/>
            <p:nvPr/>
          </p:nvSpPr>
          <p:spPr>
            <a:xfrm>
              <a:off x="6723350" y="2498229"/>
              <a:ext cx="398094" cy="785018"/>
            </a:xfrm>
            <a:custGeom>
              <a:avLst/>
              <a:gdLst/>
              <a:ahLst/>
              <a:cxnLst/>
              <a:rect l="l" t="t" r="r" b="b"/>
              <a:pathLst>
                <a:path w="5972" h="11776" extrusionOk="0">
                  <a:moveTo>
                    <a:pt x="1635" y="0"/>
                  </a:moveTo>
                  <a:lnTo>
                    <a:pt x="0" y="11775"/>
                  </a:lnTo>
                  <a:lnTo>
                    <a:pt x="0" y="11775"/>
                  </a:lnTo>
                  <a:lnTo>
                    <a:pt x="5971" y="8173"/>
                  </a:lnTo>
                  <a:lnTo>
                    <a:pt x="1635" y="0"/>
                  </a:lnTo>
                  <a:close/>
                </a:path>
              </a:pathLst>
            </a:custGeom>
            <a:solidFill>
              <a:schemeClr val="accent2"/>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33"/>
            <p:cNvSpPr/>
            <p:nvPr/>
          </p:nvSpPr>
          <p:spPr>
            <a:xfrm>
              <a:off x="6723350" y="2498229"/>
              <a:ext cx="398094" cy="785018"/>
            </a:xfrm>
            <a:custGeom>
              <a:avLst/>
              <a:gdLst/>
              <a:ahLst/>
              <a:cxnLst/>
              <a:rect l="l" t="t" r="r" b="b"/>
              <a:pathLst>
                <a:path w="5972" h="11776" fill="none" extrusionOk="0">
                  <a:moveTo>
                    <a:pt x="1635" y="0"/>
                  </a:moveTo>
                  <a:lnTo>
                    <a:pt x="0" y="11775"/>
                  </a:lnTo>
                  <a:lnTo>
                    <a:pt x="5971" y="8173"/>
                  </a:ln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33"/>
            <p:cNvSpPr/>
            <p:nvPr/>
          </p:nvSpPr>
          <p:spPr>
            <a:xfrm>
              <a:off x="7121384" y="3042989"/>
              <a:ext cx="809452" cy="638293"/>
            </a:xfrm>
            <a:custGeom>
              <a:avLst/>
              <a:gdLst/>
              <a:ahLst/>
              <a:cxnLst/>
              <a:rect l="l" t="t" r="r" b="b"/>
              <a:pathLst>
                <a:path w="12143" h="9575" extrusionOk="0">
                  <a:moveTo>
                    <a:pt x="0" y="1"/>
                  </a:moveTo>
                  <a:lnTo>
                    <a:pt x="4203" y="9574"/>
                  </a:lnTo>
                  <a:lnTo>
                    <a:pt x="12142" y="1368"/>
                  </a:lnTo>
                  <a:lnTo>
                    <a:pt x="0" y="1"/>
                  </a:lnTo>
                  <a:close/>
                </a:path>
              </a:pathLst>
            </a:custGeom>
            <a:solidFill>
              <a:schemeClr val="dk2"/>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33"/>
            <p:cNvSpPr/>
            <p:nvPr/>
          </p:nvSpPr>
          <p:spPr>
            <a:xfrm>
              <a:off x="7121384" y="3042989"/>
              <a:ext cx="809452" cy="638293"/>
            </a:xfrm>
            <a:custGeom>
              <a:avLst/>
              <a:gdLst/>
              <a:ahLst/>
              <a:cxnLst/>
              <a:rect l="l" t="t" r="r" b="b"/>
              <a:pathLst>
                <a:path w="12143" h="9575" fill="none" extrusionOk="0">
                  <a:moveTo>
                    <a:pt x="12142" y="1368"/>
                  </a:moveTo>
                  <a:lnTo>
                    <a:pt x="4203" y="9574"/>
                  </a:lnTo>
                  <a:lnTo>
                    <a:pt x="0" y="1"/>
                  </a:ln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33"/>
            <p:cNvSpPr/>
            <p:nvPr/>
          </p:nvSpPr>
          <p:spPr>
            <a:xfrm>
              <a:off x="7401561" y="3134182"/>
              <a:ext cx="624871" cy="547099"/>
            </a:xfrm>
            <a:custGeom>
              <a:avLst/>
              <a:gdLst/>
              <a:ahLst/>
              <a:cxnLst/>
              <a:rect l="l" t="t" r="r" b="b"/>
              <a:pathLst>
                <a:path w="9374" h="8207" extrusionOk="0">
                  <a:moveTo>
                    <a:pt x="7939" y="0"/>
                  </a:moveTo>
                  <a:lnTo>
                    <a:pt x="0" y="8206"/>
                  </a:lnTo>
                  <a:lnTo>
                    <a:pt x="9374" y="4337"/>
                  </a:lnTo>
                  <a:lnTo>
                    <a:pt x="7939" y="0"/>
                  </a:lnTo>
                  <a:close/>
                </a:path>
              </a:pathLst>
            </a:custGeom>
            <a:solidFill>
              <a:schemeClr val="lt1"/>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33"/>
            <p:cNvSpPr/>
            <p:nvPr/>
          </p:nvSpPr>
          <p:spPr>
            <a:xfrm>
              <a:off x="7401561" y="3134182"/>
              <a:ext cx="624871" cy="547099"/>
            </a:xfrm>
            <a:custGeom>
              <a:avLst/>
              <a:gdLst/>
              <a:ahLst/>
              <a:cxnLst/>
              <a:rect l="l" t="t" r="r" b="b"/>
              <a:pathLst>
                <a:path w="9374" h="8207" fill="none" extrusionOk="0">
                  <a:moveTo>
                    <a:pt x="9374" y="4337"/>
                  </a:moveTo>
                  <a:lnTo>
                    <a:pt x="7939" y="0"/>
                  </a:lnTo>
                  <a:lnTo>
                    <a:pt x="0" y="8206"/>
                  </a:ln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33"/>
            <p:cNvSpPr/>
            <p:nvPr/>
          </p:nvSpPr>
          <p:spPr>
            <a:xfrm>
              <a:off x="6723350" y="3042989"/>
              <a:ext cx="678265" cy="638293"/>
            </a:xfrm>
            <a:custGeom>
              <a:avLst/>
              <a:gdLst/>
              <a:ahLst/>
              <a:cxnLst/>
              <a:rect l="l" t="t" r="r" b="b"/>
              <a:pathLst>
                <a:path w="10175" h="9575" extrusionOk="0">
                  <a:moveTo>
                    <a:pt x="5971" y="1"/>
                  </a:moveTo>
                  <a:lnTo>
                    <a:pt x="0" y="3603"/>
                  </a:lnTo>
                  <a:lnTo>
                    <a:pt x="10174" y="9574"/>
                  </a:lnTo>
                  <a:lnTo>
                    <a:pt x="5971" y="1"/>
                  </a:lnTo>
                  <a:close/>
                </a:path>
              </a:pathLst>
            </a:custGeom>
            <a:solidFill>
              <a:schemeClr val="accent4"/>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33"/>
            <p:cNvSpPr/>
            <p:nvPr/>
          </p:nvSpPr>
          <p:spPr>
            <a:xfrm>
              <a:off x="6723350" y="3042989"/>
              <a:ext cx="678265" cy="638293"/>
            </a:xfrm>
            <a:custGeom>
              <a:avLst/>
              <a:gdLst/>
              <a:ahLst/>
              <a:cxnLst/>
              <a:rect l="l" t="t" r="r" b="b"/>
              <a:pathLst>
                <a:path w="10175" h="9575" fill="none" extrusionOk="0">
                  <a:moveTo>
                    <a:pt x="5971" y="1"/>
                  </a:moveTo>
                  <a:lnTo>
                    <a:pt x="0" y="3603"/>
                  </a:lnTo>
                  <a:lnTo>
                    <a:pt x="10174" y="9574"/>
                  </a:ln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4" name="Google Shape;504;p33"/>
          <p:cNvGrpSpPr/>
          <p:nvPr/>
        </p:nvGrpSpPr>
        <p:grpSpPr>
          <a:xfrm>
            <a:off x="99644" y="1704924"/>
            <a:ext cx="3675188" cy="2347450"/>
            <a:chOff x="175855" y="1545896"/>
            <a:chExt cx="3924386" cy="2506620"/>
          </a:xfrm>
        </p:grpSpPr>
        <p:grpSp>
          <p:nvGrpSpPr>
            <p:cNvPr id="505" name="Google Shape;505;p33"/>
            <p:cNvGrpSpPr/>
            <p:nvPr/>
          </p:nvGrpSpPr>
          <p:grpSpPr>
            <a:xfrm>
              <a:off x="175855" y="1545896"/>
              <a:ext cx="3924386" cy="2506620"/>
              <a:chOff x="404400" y="1746028"/>
              <a:chExt cx="4559529" cy="2912304"/>
            </a:xfrm>
          </p:grpSpPr>
          <p:sp>
            <p:nvSpPr>
              <p:cNvPr id="506" name="Google Shape;506;p33"/>
              <p:cNvSpPr/>
              <p:nvPr/>
            </p:nvSpPr>
            <p:spPr>
              <a:xfrm>
                <a:off x="404400" y="2226148"/>
                <a:ext cx="4559529" cy="2432184"/>
              </a:xfrm>
              <a:custGeom>
                <a:avLst/>
                <a:gdLst/>
                <a:ahLst/>
                <a:cxnLst/>
                <a:rect l="l" t="t" r="r" b="b"/>
                <a:pathLst>
                  <a:path w="144426" h="77041" extrusionOk="0">
                    <a:moveTo>
                      <a:pt x="63064" y="1"/>
                    </a:moveTo>
                    <a:cubicBezTo>
                      <a:pt x="50875" y="1"/>
                      <a:pt x="42233" y="14970"/>
                      <a:pt x="22796" y="16082"/>
                    </a:cubicBezTo>
                    <a:cubicBezTo>
                      <a:pt x="21395" y="16182"/>
                      <a:pt x="20161" y="17082"/>
                      <a:pt x="19694" y="18417"/>
                    </a:cubicBezTo>
                    <a:lnTo>
                      <a:pt x="247" y="75624"/>
                    </a:lnTo>
                    <a:cubicBezTo>
                      <a:pt x="0" y="76332"/>
                      <a:pt x="521" y="77040"/>
                      <a:pt x="1232" y="77040"/>
                    </a:cubicBezTo>
                    <a:cubicBezTo>
                      <a:pt x="1292" y="77040"/>
                      <a:pt x="1352" y="77036"/>
                      <a:pt x="1414" y="77025"/>
                    </a:cubicBezTo>
                    <a:cubicBezTo>
                      <a:pt x="9720" y="75624"/>
                      <a:pt x="44545" y="67252"/>
                      <a:pt x="62091" y="63015"/>
                    </a:cubicBezTo>
                    <a:cubicBezTo>
                      <a:pt x="64959" y="64783"/>
                      <a:pt x="68329" y="65817"/>
                      <a:pt x="71964" y="65817"/>
                    </a:cubicBezTo>
                    <a:cubicBezTo>
                      <a:pt x="75734" y="65817"/>
                      <a:pt x="79236" y="64683"/>
                      <a:pt x="82172" y="62782"/>
                    </a:cubicBezTo>
                    <a:lnTo>
                      <a:pt x="142982" y="76525"/>
                    </a:lnTo>
                    <a:cubicBezTo>
                      <a:pt x="143054" y="76540"/>
                      <a:pt x="143126" y="76547"/>
                      <a:pt x="143195" y="76547"/>
                    </a:cubicBezTo>
                    <a:cubicBezTo>
                      <a:pt x="143895" y="76547"/>
                      <a:pt x="144425" y="75822"/>
                      <a:pt x="144183" y="75124"/>
                    </a:cubicBezTo>
                    <a:lnTo>
                      <a:pt x="124735" y="18417"/>
                    </a:lnTo>
                    <a:cubicBezTo>
                      <a:pt x="124268" y="17082"/>
                      <a:pt x="123068" y="16182"/>
                      <a:pt x="121633" y="16082"/>
                    </a:cubicBezTo>
                    <a:cubicBezTo>
                      <a:pt x="102223" y="14970"/>
                      <a:pt x="93586" y="1"/>
                      <a:pt x="81399" y="1"/>
                    </a:cubicBezTo>
                    <a:cubicBezTo>
                      <a:pt x="78590" y="1"/>
                      <a:pt x="75593" y="796"/>
                      <a:pt x="72231" y="2739"/>
                    </a:cubicBezTo>
                    <a:cubicBezTo>
                      <a:pt x="68870" y="796"/>
                      <a:pt x="65873" y="1"/>
                      <a:pt x="63064" y="1"/>
                    </a:cubicBezTo>
                    <a:close/>
                  </a:path>
                </a:pathLst>
              </a:custGeom>
              <a:solidFill>
                <a:schemeClr val="dk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33"/>
              <p:cNvSpPr/>
              <p:nvPr/>
            </p:nvSpPr>
            <p:spPr>
              <a:xfrm>
                <a:off x="722818" y="3622657"/>
                <a:ext cx="1961949" cy="860377"/>
              </a:xfrm>
              <a:custGeom>
                <a:avLst/>
                <a:gdLst/>
                <a:ahLst/>
                <a:cxnLst/>
                <a:rect l="l" t="t" r="r" b="b"/>
                <a:pathLst>
                  <a:path w="62146" h="27253" extrusionOk="0">
                    <a:moveTo>
                      <a:pt x="62145" y="0"/>
                    </a:moveTo>
                    <a:lnTo>
                      <a:pt x="1" y="19981"/>
                    </a:lnTo>
                    <a:lnTo>
                      <a:pt x="1" y="27253"/>
                    </a:lnTo>
                    <a:lnTo>
                      <a:pt x="62145" y="12542"/>
                    </a:lnTo>
                    <a:lnTo>
                      <a:pt x="62145" y="0"/>
                    </a:lnTo>
                    <a:close/>
                  </a:path>
                </a:pathLst>
              </a:custGeom>
              <a:solidFill>
                <a:schemeClr val="dk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33"/>
              <p:cNvSpPr/>
              <p:nvPr/>
            </p:nvSpPr>
            <p:spPr>
              <a:xfrm>
                <a:off x="2684756" y="3622657"/>
                <a:ext cx="1961918" cy="860377"/>
              </a:xfrm>
              <a:custGeom>
                <a:avLst/>
                <a:gdLst/>
                <a:ahLst/>
                <a:cxnLst/>
                <a:rect l="l" t="t" r="r" b="b"/>
                <a:pathLst>
                  <a:path w="62145" h="27253" extrusionOk="0">
                    <a:moveTo>
                      <a:pt x="0" y="0"/>
                    </a:moveTo>
                    <a:lnTo>
                      <a:pt x="0" y="12542"/>
                    </a:lnTo>
                    <a:lnTo>
                      <a:pt x="62145" y="27253"/>
                    </a:lnTo>
                    <a:lnTo>
                      <a:pt x="62145" y="19981"/>
                    </a:lnTo>
                    <a:lnTo>
                      <a:pt x="0" y="0"/>
                    </a:lnTo>
                    <a:close/>
                  </a:path>
                </a:pathLst>
              </a:custGeom>
              <a:solidFill>
                <a:schemeClr val="dk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33"/>
              <p:cNvSpPr/>
              <p:nvPr/>
            </p:nvSpPr>
            <p:spPr>
              <a:xfrm>
                <a:off x="1496859" y="3651039"/>
                <a:ext cx="2353670" cy="566618"/>
              </a:xfrm>
              <a:custGeom>
                <a:avLst/>
                <a:gdLst/>
                <a:ahLst/>
                <a:cxnLst/>
                <a:rect l="l" t="t" r="r" b="b"/>
                <a:pathLst>
                  <a:path w="74554" h="17948" extrusionOk="0">
                    <a:moveTo>
                      <a:pt x="34896" y="0"/>
                    </a:moveTo>
                    <a:cubicBezTo>
                      <a:pt x="34896" y="0"/>
                      <a:pt x="34894" y="1"/>
                      <a:pt x="34892" y="2"/>
                    </a:cubicBezTo>
                    <a:cubicBezTo>
                      <a:pt x="34890" y="2"/>
                      <a:pt x="34889" y="3"/>
                      <a:pt x="34889" y="4"/>
                    </a:cubicBezTo>
                    <a:lnTo>
                      <a:pt x="34889" y="4"/>
                    </a:lnTo>
                    <a:cubicBezTo>
                      <a:pt x="34894" y="2"/>
                      <a:pt x="34896" y="0"/>
                      <a:pt x="34896" y="0"/>
                    </a:cubicBezTo>
                    <a:close/>
                    <a:moveTo>
                      <a:pt x="34889" y="4"/>
                    </a:moveTo>
                    <a:cubicBezTo>
                      <a:pt x="34314" y="321"/>
                      <a:pt x="0" y="17948"/>
                      <a:pt x="0" y="17948"/>
                    </a:cubicBezTo>
                    <a:lnTo>
                      <a:pt x="37827" y="9075"/>
                    </a:lnTo>
                    <a:lnTo>
                      <a:pt x="74554" y="17481"/>
                    </a:lnTo>
                    <a:lnTo>
                      <a:pt x="74554" y="10976"/>
                    </a:lnTo>
                    <a:cubicBezTo>
                      <a:pt x="74554" y="10976"/>
                      <a:pt x="34796" y="259"/>
                      <a:pt x="34889" y="4"/>
                    </a:cubicBezTo>
                    <a:close/>
                  </a:path>
                </a:pathLst>
              </a:custGeom>
              <a:solidFill>
                <a:schemeClr val="dk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33"/>
              <p:cNvSpPr/>
              <p:nvPr/>
            </p:nvSpPr>
            <p:spPr>
              <a:xfrm>
                <a:off x="1496859" y="3644756"/>
                <a:ext cx="2353670" cy="572901"/>
              </a:xfrm>
              <a:custGeom>
                <a:avLst/>
                <a:gdLst/>
                <a:ahLst/>
                <a:cxnLst/>
                <a:rect l="l" t="t" r="r" b="b"/>
                <a:pathLst>
                  <a:path w="74554" h="18147" fill="none" extrusionOk="0">
                    <a:moveTo>
                      <a:pt x="0" y="18147"/>
                    </a:moveTo>
                    <a:lnTo>
                      <a:pt x="37827" y="9274"/>
                    </a:lnTo>
                    <a:lnTo>
                      <a:pt x="74554" y="17680"/>
                    </a:lnTo>
                    <a:lnTo>
                      <a:pt x="74554" y="11175"/>
                    </a:lnTo>
                    <a:cubicBezTo>
                      <a:pt x="74554" y="11175"/>
                      <a:pt x="34458" y="368"/>
                      <a:pt x="34892" y="201"/>
                    </a:cubicBezTo>
                    <a:cubicBezTo>
                      <a:pt x="35326" y="1"/>
                      <a:pt x="0" y="18147"/>
                      <a:pt x="0" y="18147"/>
                    </a:cubicBezTo>
                    <a:close/>
                  </a:path>
                </a:pathLst>
              </a:custGeom>
              <a:noFill/>
              <a:ln w="2857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33"/>
              <p:cNvSpPr/>
              <p:nvPr/>
            </p:nvSpPr>
            <p:spPr>
              <a:xfrm>
                <a:off x="596474" y="2036095"/>
                <a:ext cx="2088292" cy="2351113"/>
              </a:xfrm>
              <a:custGeom>
                <a:avLst/>
                <a:gdLst/>
                <a:ahLst/>
                <a:cxnLst/>
                <a:rect l="l" t="t" r="r" b="b"/>
                <a:pathLst>
                  <a:path w="66148" h="74473" extrusionOk="0">
                    <a:moveTo>
                      <a:pt x="57190" y="1"/>
                    </a:moveTo>
                    <a:cubicBezTo>
                      <a:pt x="46699" y="1"/>
                      <a:pt x="41896" y="13890"/>
                      <a:pt x="22983" y="14963"/>
                    </a:cubicBezTo>
                    <a:cubicBezTo>
                      <a:pt x="21582" y="15030"/>
                      <a:pt x="20348" y="15964"/>
                      <a:pt x="19881" y="17298"/>
                    </a:cubicBezTo>
                    <a:lnTo>
                      <a:pt x="167" y="73505"/>
                    </a:lnTo>
                    <a:cubicBezTo>
                      <a:pt x="0" y="74005"/>
                      <a:pt x="334" y="74472"/>
                      <a:pt x="834" y="74472"/>
                    </a:cubicBezTo>
                    <a:cubicBezTo>
                      <a:pt x="36344" y="74181"/>
                      <a:pt x="41794" y="58649"/>
                      <a:pt x="54313" y="58649"/>
                    </a:cubicBezTo>
                    <a:cubicBezTo>
                      <a:pt x="57565" y="58649"/>
                      <a:pt x="61292" y="59697"/>
                      <a:pt x="66147" y="62330"/>
                    </a:cubicBezTo>
                    <a:lnTo>
                      <a:pt x="66147" y="2854"/>
                    </a:lnTo>
                    <a:cubicBezTo>
                      <a:pt x="62634" y="824"/>
                      <a:pt x="59744" y="1"/>
                      <a:pt x="57190" y="1"/>
                    </a:cubicBezTo>
                    <a:close/>
                  </a:path>
                </a:pathLst>
              </a:custGeom>
              <a:solidFill>
                <a:schemeClr val="dk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33"/>
              <p:cNvSpPr/>
              <p:nvPr/>
            </p:nvSpPr>
            <p:spPr>
              <a:xfrm>
                <a:off x="596474" y="1798687"/>
                <a:ext cx="2088292" cy="2588519"/>
              </a:xfrm>
              <a:custGeom>
                <a:avLst/>
                <a:gdLst/>
                <a:ahLst/>
                <a:cxnLst/>
                <a:rect l="l" t="t" r="r" b="b"/>
                <a:pathLst>
                  <a:path w="66148" h="81993" fill="none" extrusionOk="0">
                    <a:moveTo>
                      <a:pt x="22983" y="22483"/>
                    </a:moveTo>
                    <a:cubicBezTo>
                      <a:pt x="46500" y="21149"/>
                      <a:pt x="48201" y="0"/>
                      <a:pt x="66147" y="10374"/>
                    </a:cubicBezTo>
                    <a:lnTo>
                      <a:pt x="66147" y="69850"/>
                    </a:lnTo>
                    <a:cubicBezTo>
                      <a:pt x="42597" y="57075"/>
                      <a:pt x="45566" y="81625"/>
                      <a:pt x="834" y="81992"/>
                    </a:cubicBezTo>
                    <a:cubicBezTo>
                      <a:pt x="334" y="81992"/>
                      <a:pt x="0" y="81525"/>
                      <a:pt x="167" y="81025"/>
                    </a:cubicBezTo>
                    <a:lnTo>
                      <a:pt x="19881" y="24818"/>
                    </a:lnTo>
                    <a:cubicBezTo>
                      <a:pt x="20348" y="23484"/>
                      <a:pt x="21582" y="22550"/>
                      <a:pt x="22983" y="22483"/>
                    </a:cubicBezTo>
                    <a:close/>
                  </a:path>
                </a:pathLst>
              </a:custGeom>
              <a:noFill/>
              <a:ln w="2857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33"/>
              <p:cNvSpPr/>
              <p:nvPr/>
            </p:nvSpPr>
            <p:spPr>
              <a:xfrm>
                <a:off x="2684756" y="2009765"/>
                <a:ext cx="2088292" cy="2351113"/>
              </a:xfrm>
              <a:custGeom>
                <a:avLst/>
                <a:gdLst/>
                <a:ahLst/>
                <a:cxnLst/>
                <a:rect l="l" t="t" r="r" b="b"/>
                <a:pathLst>
                  <a:path w="66148" h="74473" extrusionOk="0">
                    <a:moveTo>
                      <a:pt x="8942" y="1"/>
                    </a:moveTo>
                    <a:cubicBezTo>
                      <a:pt x="6392" y="1"/>
                      <a:pt x="3507" y="824"/>
                      <a:pt x="0" y="2855"/>
                    </a:cubicBezTo>
                    <a:lnTo>
                      <a:pt x="0" y="62330"/>
                    </a:lnTo>
                    <a:cubicBezTo>
                      <a:pt x="4855" y="59697"/>
                      <a:pt x="8583" y="58649"/>
                      <a:pt x="11834" y="58649"/>
                    </a:cubicBezTo>
                    <a:cubicBezTo>
                      <a:pt x="24352" y="58649"/>
                      <a:pt x="29796" y="74181"/>
                      <a:pt x="65280" y="74472"/>
                    </a:cubicBezTo>
                    <a:cubicBezTo>
                      <a:pt x="65781" y="74472"/>
                      <a:pt x="66148" y="74005"/>
                      <a:pt x="65981" y="73505"/>
                    </a:cubicBezTo>
                    <a:lnTo>
                      <a:pt x="46267" y="17298"/>
                    </a:lnTo>
                    <a:cubicBezTo>
                      <a:pt x="45800" y="15964"/>
                      <a:pt x="44565" y="15030"/>
                      <a:pt x="43164" y="14963"/>
                    </a:cubicBezTo>
                    <a:cubicBezTo>
                      <a:pt x="24224" y="13890"/>
                      <a:pt x="19416" y="1"/>
                      <a:pt x="8942" y="1"/>
                    </a:cubicBezTo>
                    <a:close/>
                  </a:path>
                </a:pathLst>
              </a:custGeom>
              <a:solidFill>
                <a:schemeClr val="dk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33"/>
              <p:cNvSpPr/>
              <p:nvPr/>
            </p:nvSpPr>
            <p:spPr>
              <a:xfrm>
                <a:off x="2684756" y="1772357"/>
                <a:ext cx="2088292" cy="2588519"/>
              </a:xfrm>
              <a:custGeom>
                <a:avLst/>
                <a:gdLst/>
                <a:ahLst/>
                <a:cxnLst/>
                <a:rect l="l" t="t" r="r" b="b"/>
                <a:pathLst>
                  <a:path w="66148" h="81993" fill="none" extrusionOk="0">
                    <a:moveTo>
                      <a:pt x="43164" y="22483"/>
                    </a:moveTo>
                    <a:cubicBezTo>
                      <a:pt x="19614" y="21149"/>
                      <a:pt x="17913" y="0"/>
                      <a:pt x="0" y="10375"/>
                    </a:cubicBezTo>
                    <a:lnTo>
                      <a:pt x="0" y="69850"/>
                    </a:lnTo>
                    <a:cubicBezTo>
                      <a:pt x="23550" y="57075"/>
                      <a:pt x="20582" y="81626"/>
                      <a:pt x="65280" y="81992"/>
                    </a:cubicBezTo>
                    <a:cubicBezTo>
                      <a:pt x="65781" y="81992"/>
                      <a:pt x="66148" y="81525"/>
                      <a:pt x="65981" y="81025"/>
                    </a:cubicBezTo>
                    <a:lnTo>
                      <a:pt x="46267" y="24818"/>
                    </a:lnTo>
                    <a:cubicBezTo>
                      <a:pt x="45800" y="23484"/>
                      <a:pt x="44565" y="22550"/>
                      <a:pt x="43164" y="22483"/>
                    </a:cubicBezTo>
                    <a:close/>
                  </a:path>
                </a:pathLst>
              </a:custGeom>
              <a:noFill/>
              <a:ln w="2857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33"/>
              <p:cNvSpPr/>
              <p:nvPr/>
            </p:nvSpPr>
            <p:spPr>
              <a:xfrm>
                <a:off x="2684756" y="1990697"/>
                <a:ext cx="2114622" cy="2212205"/>
              </a:xfrm>
              <a:custGeom>
                <a:avLst/>
                <a:gdLst/>
                <a:ahLst/>
                <a:cxnLst/>
                <a:rect l="l" t="t" r="r" b="b"/>
                <a:pathLst>
                  <a:path w="66982" h="70073" extrusionOk="0">
                    <a:moveTo>
                      <a:pt x="10773" y="0"/>
                    </a:moveTo>
                    <a:cubicBezTo>
                      <a:pt x="7735" y="0"/>
                      <a:pt x="4313" y="961"/>
                      <a:pt x="0" y="3459"/>
                    </a:cubicBezTo>
                    <a:lnTo>
                      <a:pt x="0" y="62934"/>
                    </a:lnTo>
                    <a:cubicBezTo>
                      <a:pt x="5787" y="59795"/>
                      <a:pt x="10024" y="58607"/>
                      <a:pt x="13785" y="58607"/>
                    </a:cubicBezTo>
                    <a:cubicBezTo>
                      <a:pt x="25329" y="58607"/>
                      <a:pt x="32400" y="69796"/>
                      <a:pt x="66114" y="70073"/>
                    </a:cubicBezTo>
                    <a:cubicBezTo>
                      <a:pt x="66615" y="70073"/>
                      <a:pt x="66981" y="69606"/>
                      <a:pt x="66815" y="69106"/>
                    </a:cubicBezTo>
                    <a:lnTo>
                      <a:pt x="47101" y="12899"/>
                    </a:lnTo>
                    <a:cubicBezTo>
                      <a:pt x="46634" y="11564"/>
                      <a:pt x="45399" y="10630"/>
                      <a:pt x="43998" y="10564"/>
                    </a:cubicBezTo>
                    <a:cubicBezTo>
                      <a:pt x="26118" y="9551"/>
                      <a:pt x="20352" y="0"/>
                      <a:pt x="10773" y="0"/>
                    </a:cubicBezTo>
                    <a:close/>
                  </a:path>
                </a:pathLst>
              </a:custGeom>
              <a:solidFill>
                <a:schemeClr val="dk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33"/>
              <p:cNvSpPr/>
              <p:nvPr/>
            </p:nvSpPr>
            <p:spPr>
              <a:xfrm>
                <a:off x="2684756" y="1772357"/>
                <a:ext cx="2114622" cy="2430543"/>
              </a:xfrm>
              <a:custGeom>
                <a:avLst/>
                <a:gdLst/>
                <a:ahLst/>
                <a:cxnLst/>
                <a:rect l="l" t="t" r="r" b="b"/>
                <a:pathLst>
                  <a:path w="66982" h="76989" fill="none" extrusionOk="0">
                    <a:moveTo>
                      <a:pt x="43998" y="17480"/>
                    </a:moveTo>
                    <a:cubicBezTo>
                      <a:pt x="20448" y="16145"/>
                      <a:pt x="17913" y="0"/>
                      <a:pt x="0" y="10375"/>
                    </a:cubicBezTo>
                    <a:lnTo>
                      <a:pt x="0" y="70551"/>
                    </a:lnTo>
                    <a:cubicBezTo>
                      <a:pt x="23550" y="57775"/>
                      <a:pt x="21416" y="76622"/>
                      <a:pt x="66114" y="76989"/>
                    </a:cubicBezTo>
                    <a:cubicBezTo>
                      <a:pt x="66615" y="76989"/>
                      <a:pt x="66981" y="76522"/>
                      <a:pt x="66815" y="76022"/>
                    </a:cubicBezTo>
                    <a:lnTo>
                      <a:pt x="47101" y="19815"/>
                    </a:lnTo>
                    <a:cubicBezTo>
                      <a:pt x="46634" y="18480"/>
                      <a:pt x="45399" y="17546"/>
                      <a:pt x="43998" y="17480"/>
                    </a:cubicBezTo>
                    <a:close/>
                  </a:path>
                </a:pathLst>
              </a:custGeom>
              <a:noFill/>
              <a:ln w="2857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33"/>
              <p:cNvSpPr/>
              <p:nvPr/>
            </p:nvSpPr>
            <p:spPr>
              <a:xfrm>
                <a:off x="2684756" y="1938385"/>
                <a:ext cx="2153579" cy="2093943"/>
              </a:xfrm>
              <a:custGeom>
                <a:avLst/>
                <a:gdLst/>
                <a:ahLst/>
                <a:cxnLst/>
                <a:rect l="l" t="t" r="r" b="b"/>
                <a:pathLst>
                  <a:path w="68216" h="66327" extrusionOk="0">
                    <a:moveTo>
                      <a:pt x="13386" y="0"/>
                    </a:moveTo>
                    <a:cubicBezTo>
                      <a:pt x="9595" y="0"/>
                      <a:pt x="5451" y="1125"/>
                      <a:pt x="0" y="4282"/>
                    </a:cubicBezTo>
                    <a:lnTo>
                      <a:pt x="0" y="64325"/>
                    </a:lnTo>
                    <a:cubicBezTo>
                      <a:pt x="7205" y="60416"/>
                      <a:pt x="12122" y="59052"/>
                      <a:pt x="16756" y="59052"/>
                    </a:cubicBezTo>
                    <a:cubicBezTo>
                      <a:pt x="27268" y="59052"/>
                      <a:pt x="36325" y="66071"/>
                      <a:pt x="67348" y="66326"/>
                    </a:cubicBezTo>
                    <a:cubicBezTo>
                      <a:pt x="67849" y="66326"/>
                      <a:pt x="68216" y="65826"/>
                      <a:pt x="68049" y="65359"/>
                    </a:cubicBezTo>
                    <a:lnTo>
                      <a:pt x="48335" y="9118"/>
                    </a:lnTo>
                    <a:cubicBezTo>
                      <a:pt x="47868" y="7784"/>
                      <a:pt x="46634" y="6883"/>
                      <a:pt x="45233" y="6783"/>
                    </a:cubicBezTo>
                    <a:cubicBezTo>
                      <a:pt x="28872" y="5878"/>
                      <a:pt x="22053" y="0"/>
                      <a:pt x="13386" y="0"/>
                    </a:cubicBezTo>
                    <a:close/>
                  </a:path>
                </a:pathLst>
              </a:custGeom>
              <a:solidFill>
                <a:schemeClr val="accent5"/>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CEFE7"/>
                  </a:solidFill>
                </a:endParaRPr>
              </a:p>
            </p:txBody>
          </p:sp>
          <p:sp>
            <p:nvSpPr>
              <p:cNvPr id="518" name="Google Shape;518;p33"/>
              <p:cNvSpPr/>
              <p:nvPr/>
            </p:nvSpPr>
            <p:spPr>
              <a:xfrm>
                <a:off x="2684756" y="1746028"/>
                <a:ext cx="2153579" cy="2286299"/>
              </a:xfrm>
              <a:custGeom>
                <a:avLst/>
                <a:gdLst/>
                <a:ahLst/>
                <a:cxnLst/>
                <a:rect l="l" t="t" r="r" b="b"/>
                <a:pathLst>
                  <a:path w="68216" h="72420" fill="none" extrusionOk="0">
                    <a:moveTo>
                      <a:pt x="45233" y="12876"/>
                    </a:moveTo>
                    <a:cubicBezTo>
                      <a:pt x="21716" y="11575"/>
                      <a:pt x="17913" y="1"/>
                      <a:pt x="0" y="10375"/>
                    </a:cubicBezTo>
                    <a:lnTo>
                      <a:pt x="0" y="70684"/>
                    </a:lnTo>
                    <a:cubicBezTo>
                      <a:pt x="23550" y="57909"/>
                      <a:pt x="22650" y="72052"/>
                      <a:pt x="67348" y="72419"/>
                    </a:cubicBezTo>
                    <a:cubicBezTo>
                      <a:pt x="67849" y="72419"/>
                      <a:pt x="68216" y="71919"/>
                      <a:pt x="68049" y="71452"/>
                    </a:cubicBezTo>
                    <a:lnTo>
                      <a:pt x="48335" y="15211"/>
                    </a:lnTo>
                    <a:cubicBezTo>
                      <a:pt x="47868" y="13877"/>
                      <a:pt x="46634" y="12976"/>
                      <a:pt x="45233" y="12876"/>
                    </a:cubicBezTo>
                    <a:close/>
                  </a:path>
                </a:pathLst>
              </a:custGeom>
              <a:noFill/>
              <a:ln w="2857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33"/>
              <p:cNvSpPr/>
              <p:nvPr/>
            </p:nvSpPr>
            <p:spPr>
              <a:xfrm>
                <a:off x="576458" y="1990697"/>
                <a:ext cx="2114622" cy="2212205"/>
              </a:xfrm>
              <a:custGeom>
                <a:avLst/>
                <a:gdLst/>
                <a:ahLst/>
                <a:cxnLst/>
                <a:rect l="l" t="t" r="r" b="b"/>
                <a:pathLst>
                  <a:path w="66982" h="70073" extrusionOk="0">
                    <a:moveTo>
                      <a:pt x="56191" y="0"/>
                    </a:moveTo>
                    <a:cubicBezTo>
                      <a:pt x="46598" y="0"/>
                      <a:pt x="40838" y="9551"/>
                      <a:pt x="22983" y="10564"/>
                    </a:cubicBezTo>
                    <a:cubicBezTo>
                      <a:pt x="21549" y="10630"/>
                      <a:pt x="20348" y="11564"/>
                      <a:pt x="19881" y="12899"/>
                    </a:cubicBezTo>
                    <a:lnTo>
                      <a:pt x="167" y="69106"/>
                    </a:lnTo>
                    <a:cubicBezTo>
                      <a:pt x="0" y="69606"/>
                      <a:pt x="334" y="70073"/>
                      <a:pt x="834" y="70073"/>
                    </a:cubicBezTo>
                    <a:cubicBezTo>
                      <a:pt x="34574" y="69796"/>
                      <a:pt x="41631" y="58607"/>
                      <a:pt x="53183" y="58607"/>
                    </a:cubicBezTo>
                    <a:cubicBezTo>
                      <a:pt x="56946" y="58607"/>
                      <a:pt x="61186" y="59795"/>
                      <a:pt x="66981" y="62934"/>
                    </a:cubicBezTo>
                    <a:lnTo>
                      <a:pt x="66981" y="3459"/>
                    </a:lnTo>
                    <a:cubicBezTo>
                      <a:pt x="62661" y="961"/>
                      <a:pt x="59233" y="0"/>
                      <a:pt x="56191" y="0"/>
                    </a:cubicBezTo>
                    <a:close/>
                  </a:path>
                </a:pathLst>
              </a:custGeom>
              <a:solidFill>
                <a:schemeClr val="dk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33"/>
              <p:cNvSpPr/>
              <p:nvPr/>
            </p:nvSpPr>
            <p:spPr>
              <a:xfrm>
                <a:off x="576458" y="1772357"/>
                <a:ext cx="2114622" cy="2430543"/>
              </a:xfrm>
              <a:custGeom>
                <a:avLst/>
                <a:gdLst/>
                <a:ahLst/>
                <a:cxnLst/>
                <a:rect l="l" t="t" r="r" b="b"/>
                <a:pathLst>
                  <a:path w="66982" h="76989" fill="none" extrusionOk="0">
                    <a:moveTo>
                      <a:pt x="22983" y="17480"/>
                    </a:moveTo>
                    <a:cubicBezTo>
                      <a:pt x="46500" y="16145"/>
                      <a:pt x="49035" y="0"/>
                      <a:pt x="66981" y="10375"/>
                    </a:cubicBezTo>
                    <a:lnTo>
                      <a:pt x="66981" y="70551"/>
                    </a:lnTo>
                    <a:cubicBezTo>
                      <a:pt x="43398" y="57775"/>
                      <a:pt x="45566" y="76622"/>
                      <a:pt x="834" y="76989"/>
                    </a:cubicBezTo>
                    <a:cubicBezTo>
                      <a:pt x="334" y="76989"/>
                      <a:pt x="0" y="76522"/>
                      <a:pt x="167" y="76022"/>
                    </a:cubicBezTo>
                    <a:lnTo>
                      <a:pt x="19881" y="19815"/>
                    </a:lnTo>
                    <a:cubicBezTo>
                      <a:pt x="20348" y="18480"/>
                      <a:pt x="21549" y="17546"/>
                      <a:pt x="22983" y="17480"/>
                    </a:cubicBezTo>
                    <a:close/>
                  </a:path>
                </a:pathLst>
              </a:custGeom>
              <a:noFill/>
              <a:ln w="2857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33"/>
              <p:cNvSpPr/>
              <p:nvPr/>
            </p:nvSpPr>
            <p:spPr>
              <a:xfrm>
                <a:off x="536427" y="1938385"/>
                <a:ext cx="2154652" cy="2093943"/>
              </a:xfrm>
              <a:custGeom>
                <a:avLst/>
                <a:gdLst/>
                <a:ahLst/>
                <a:cxnLst/>
                <a:rect l="l" t="t" r="r" b="b"/>
                <a:pathLst>
                  <a:path w="68250" h="66327" extrusionOk="0">
                    <a:moveTo>
                      <a:pt x="54842" y="0"/>
                    </a:moveTo>
                    <a:cubicBezTo>
                      <a:pt x="46164" y="0"/>
                      <a:pt x="39345" y="5878"/>
                      <a:pt x="22984" y="6783"/>
                    </a:cubicBezTo>
                    <a:cubicBezTo>
                      <a:pt x="21583" y="6883"/>
                      <a:pt x="20349" y="7784"/>
                      <a:pt x="19882" y="9118"/>
                    </a:cubicBezTo>
                    <a:lnTo>
                      <a:pt x="168" y="65359"/>
                    </a:lnTo>
                    <a:cubicBezTo>
                      <a:pt x="1" y="65826"/>
                      <a:pt x="368" y="66326"/>
                      <a:pt x="868" y="66326"/>
                    </a:cubicBezTo>
                    <a:cubicBezTo>
                      <a:pt x="31715" y="66073"/>
                      <a:pt x="40845" y="59258"/>
                      <a:pt x="51293" y="59258"/>
                    </a:cubicBezTo>
                    <a:cubicBezTo>
                      <a:pt x="55984" y="59258"/>
                      <a:pt x="60941" y="60632"/>
                      <a:pt x="68249" y="64591"/>
                    </a:cubicBezTo>
                    <a:lnTo>
                      <a:pt x="68249" y="4282"/>
                    </a:lnTo>
                    <a:cubicBezTo>
                      <a:pt x="62789" y="1125"/>
                      <a:pt x="58637" y="0"/>
                      <a:pt x="54842" y="0"/>
                    </a:cubicBezTo>
                    <a:close/>
                  </a:path>
                </a:pathLst>
              </a:custGeom>
              <a:solidFill>
                <a:schemeClr val="accent5"/>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CEFE7"/>
                  </a:solidFill>
                </a:endParaRPr>
              </a:p>
            </p:txBody>
          </p:sp>
          <p:sp>
            <p:nvSpPr>
              <p:cNvPr id="522" name="Google Shape;522;p33"/>
              <p:cNvSpPr/>
              <p:nvPr/>
            </p:nvSpPr>
            <p:spPr>
              <a:xfrm>
                <a:off x="536427" y="1746028"/>
                <a:ext cx="2154652" cy="2286299"/>
              </a:xfrm>
              <a:custGeom>
                <a:avLst/>
                <a:gdLst/>
                <a:ahLst/>
                <a:cxnLst/>
                <a:rect l="l" t="t" r="r" b="b"/>
                <a:pathLst>
                  <a:path w="68250" h="72420" fill="none" extrusionOk="0">
                    <a:moveTo>
                      <a:pt x="22984" y="12876"/>
                    </a:moveTo>
                    <a:cubicBezTo>
                      <a:pt x="46501" y="11575"/>
                      <a:pt x="50303" y="1"/>
                      <a:pt x="68249" y="10375"/>
                    </a:cubicBezTo>
                    <a:lnTo>
                      <a:pt x="68249" y="70684"/>
                    </a:lnTo>
                    <a:cubicBezTo>
                      <a:pt x="44666" y="57909"/>
                      <a:pt x="45567" y="72052"/>
                      <a:pt x="868" y="72419"/>
                    </a:cubicBezTo>
                    <a:cubicBezTo>
                      <a:pt x="368" y="72419"/>
                      <a:pt x="1" y="71919"/>
                      <a:pt x="168" y="71452"/>
                    </a:cubicBezTo>
                    <a:lnTo>
                      <a:pt x="19882" y="15211"/>
                    </a:lnTo>
                    <a:cubicBezTo>
                      <a:pt x="20349" y="13877"/>
                      <a:pt x="21583" y="12976"/>
                      <a:pt x="22984" y="12876"/>
                    </a:cubicBezTo>
                    <a:close/>
                  </a:path>
                </a:pathLst>
              </a:custGeom>
              <a:noFill/>
              <a:ln w="2857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3" name="Google Shape;523;p33"/>
            <p:cNvSpPr/>
            <p:nvPr/>
          </p:nvSpPr>
          <p:spPr>
            <a:xfrm>
              <a:off x="2152500" y="1757375"/>
              <a:ext cx="199025" cy="1679073"/>
            </a:xfrm>
            <a:custGeom>
              <a:avLst/>
              <a:gdLst/>
              <a:ahLst/>
              <a:cxnLst/>
              <a:rect l="l" t="t" r="r" b="b"/>
              <a:pathLst>
                <a:path w="7473" h="63046" extrusionOk="0">
                  <a:moveTo>
                    <a:pt x="7472" y="1"/>
                  </a:moveTo>
                  <a:cubicBezTo>
                    <a:pt x="3536" y="468"/>
                    <a:pt x="0" y="2836"/>
                    <a:pt x="0" y="2836"/>
                  </a:cubicBezTo>
                  <a:lnTo>
                    <a:pt x="0" y="63046"/>
                  </a:lnTo>
                  <a:lnTo>
                    <a:pt x="1735" y="62145"/>
                  </a:lnTo>
                  <a:lnTo>
                    <a:pt x="747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24" name="Google Shape;524;p33"/>
          <p:cNvGrpSpPr/>
          <p:nvPr/>
        </p:nvGrpSpPr>
        <p:grpSpPr>
          <a:xfrm>
            <a:off x="2018174" y="892117"/>
            <a:ext cx="739186" cy="1131427"/>
            <a:chOff x="2781325" y="673325"/>
            <a:chExt cx="437000" cy="668850"/>
          </a:xfrm>
        </p:grpSpPr>
        <p:sp>
          <p:nvSpPr>
            <p:cNvPr id="525" name="Google Shape;525;p33"/>
            <p:cNvSpPr/>
            <p:nvPr/>
          </p:nvSpPr>
          <p:spPr>
            <a:xfrm>
              <a:off x="2979800" y="1126975"/>
              <a:ext cx="238525" cy="215200"/>
            </a:xfrm>
            <a:custGeom>
              <a:avLst/>
              <a:gdLst/>
              <a:ahLst/>
              <a:cxnLst/>
              <a:rect l="l" t="t" r="r" b="b"/>
              <a:pathLst>
                <a:path w="9541" h="8608" extrusionOk="0">
                  <a:moveTo>
                    <a:pt x="7606" y="1"/>
                  </a:moveTo>
                  <a:lnTo>
                    <a:pt x="0" y="2336"/>
                  </a:lnTo>
                  <a:lnTo>
                    <a:pt x="1969" y="8607"/>
                  </a:lnTo>
                  <a:lnTo>
                    <a:pt x="9541" y="6239"/>
                  </a:lnTo>
                  <a:lnTo>
                    <a:pt x="7606" y="1"/>
                  </a:lnTo>
                  <a:close/>
                </a:path>
              </a:pathLst>
            </a:custGeom>
            <a:solidFill>
              <a:schemeClr val="accent4"/>
            </a:solidFill>
            <a:ln w="2857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33"/>
            <p:cNvSpPr/>
            <p:nvPr/>
          </p:nvSpPr>
          <p:spPr>
            <a:xfrm>
              <a:off x="3005650" y="1207875"/>
              <a:ext cx="209350" cy="130950"/>
            </a:xfrm>
            <a:custGeom>
              <a:avLst/>
              <a:gdLst/>
              <a:ahLst/>
              <a:cxnLst/>
              <a:rect l="l" t="t" r="r" b="b"/>
              <a:pathLst>
                <a:path w="8374" h="5238" fill="none" extrusionOk="0">
                  <a:moveTo>
                    <a:pt x="7639" y="3270"/>
                  </a:moveTo>
                  <a:lnTo>
                    <a:pt x="1768" y="5104"/>
                  </a:lnTo>
                  <a:cubicBezTo>
                    <a:pt x="1301" y="5238"/>
                    <a:pt x="801" y="4971"/>
                    <a:pt x="668" y="4504"/>
                  </a:cubicBezTo>
                  <a:lnTo>
                    <a:pt x="1" y="2369"/>
                  </a:lnTo>
                  <a:lnTo>
                    <a:pt x="7573" y="1"/>
                  </a:lnTo>
                  <a:lnTo>
                    <a:pt x="8240" y="2169"/>
                  </a:lnTo>
                  <a:cubicBezTo>
                    <a:pt x="8373" y="2636"/>
                    <a:pt x="8106" y="3136"/>
                    <a:pt x="7639" y="3270"/>
                  </a:cubicBezTo>
                  <a:close/>
                </a:path>
              </a:pathLst>
            </a:custGeom>
            <a:noFill/>
            <a:ln w="2857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33"/>
            <p:cNvSpPr/>
            <p:nvPr/>
          </p:nvSpPr>
          <p:spPr>
            <a:xfrm>
              <a:off x="2781325" y="704850"/>
              <a:ext cx="426150" cy="480525"/>
            </a:xfrm>
            <a:custGeom>
              <a:avLst/>
              <a:gdLst/>
              <a:ahLst/>
              <a:cxnLst/>
              <a:rect l="l" t="t" r="r" b="b"/>
              <a:pathLst>
                <a:path w="17046" h="19221" extrusionOk="0">
                  <a:moveTo>
                    <a:pt x="8648" y="1"/>
                  </a:moveTo>
                  <a:cubicBezTo>
                    <a:pt x="7572" y="1"/>
                    <a:pt x="6472" y="216"/>
                    <a:pt x="5404" y="674"/>
                  </a:cubicBezTo>
                  <a:cubicBezTo>
                    <a:pt x="2002" y="2142"/>
                    <a:pt x="0" y="5911"/>
                    <a:pt x="701" y="9547"/>
                  </a:cubicBezTo>
                  <a:cubicBezTo>
                    <a:pt x="1168" y="12049"/>
                    <a:pt x="2702" y="14017"/>
                    <a:pt x="4670" y="15151"/>
                  </a:cubicBezTo>
                  <a:cubicBezTo>
                    <a:pt x="6205" y="16019"/>
                    <a:pt x="7372" y="17353"/>
                    <a:pt x="7906" y="19021"/>
                  </a:cubicBezTo>
                  <a:lnTo>
                    <a:pt x="7939" y="19221"/>
                  </a:lnTo>
                  <a:lnTo>
                    <a:pt x="15545" y="16886"/>
                  </a:lnTo>
                  <a:lnTo>
                    <a:pt x="15478" y="16652"/>
                  </a:lnTo>
                  <a:cubicBezTo>
                    <a:pt x="14978" y="15051"/>
                    <a:pt x="15111" y="13283"/>
                    <a:pt x="15878" y="11782"/>
                  </a:cubicBezTo>
                  <a:cubicBezTo>
                    <a:pt x="16812" y="9948"/>
                    <a:pt x="17046" y="7813"/>
                    <a:pt x="16412" y="5711"/>
                  </a:cubicBezTo>
                  <a:cubicBezTo>
                    <a:pt x="15318" y="2225"/>
                    <a:pt x="12108" y="1"/>
                    <a:pt x="8648" y="1"/>
                  </a:cubicBezTo>
                  <a:close/>
                </a:path>
              </a:pathLst>
            </a:custGeom>
            <a:solidFill>
              <a:schemeClr val="lt2"/>
            </a:solidFill>
            <a:ln w="28575" cap="rnd" cmpd="sng">
              <a:solidFill>
                <a:srgbClr val="0623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33"/>
            <p:cNvSpPr/>
            <p:nvPr/>
          </p:nvSpPr>
          <p:spPr>
            <a:xfrm>
              <a:off x="3013150" y="762475"/>
              <a:ext cx="104275" cy="81075"/>
            </a:xfrm>
            <a:custGeom>
              <a:avLst/>
              <a:gdLst/>
              <a:ahLst/>
              <a:cxnLst/>
              <a:rect l="l" t="t" r="r" b="b"/>
              <a:pathLst>
                <a:path w="4171" h="3243" extrusionOk="0">
                  <a:moveTo>
                    <a:pt x="1321" y="1"/>
                  </a:moveTo>
                  <a:cubicBezTo>
                    <a:pt x="633" y="1"/>
                    <a:pt x="139" y="334"/>
                    <a:pt x="67" y="904"/>
                  </a:cubicBezTo>
                  <a:cubicBezTo>
                    <a:pt x="1" y="1705"/>
                    <a:pt x="868" y="2672"/>
                    <a:pt x="1969" y="3073"/>
                  </a:cubicBezTo>
                  <a:cubicBezTo>
                    <a:pt x="2286" y="3188"/>
                    <a:pt x="2591" y="3242"/>
                    <a:pt x="2868" y="3242"/>
                  </a:cubicBezTo>
                  <a:cubicBezTo>
                    <a:pt x="3552" y="3242"/>
                    <a:pt x="4056" y="2909"/>
                    <a:pt x="4104" y="2339"/>
                  </a:cubicBezTo>
                  <a:cubicBezTo>
                    <a:pt x="4170" y="1505"/>
                    <a:pt x="3336" y="538"/>
                    <a:pt x="2236" y="171"/>
                  </a:cubicBezTo>
                  <a:cubicBezTo>
                    <a:pt x="1909" y="55"/>
                    <a:pt x="1599" y="1"/>
                    <a:pt x="132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33"/>
            <p:cNvSpPr/>
            <p:nvPr/>
          </p:nvSpPr>
          <p:spPr>
            <a:xfrm>
              <a:off x="2781325" y="673325"/>
              <a:ext cx="426150" cy="512050"/>
            </a:xfrm>
            <a:custGeom>
              <a:avLst/>
              <a:gdLst/>
              <a:ahLst/>
              <a:cxnLst/>
              <a:rect l="l" t="t" r="r" b="b"/>
              <a:pathLst>
                <a:path w="17046" h="20482" fill="none" extrusionOk="0">
                  <a:moveTo>
                    <a:pt x="16412" y="6972"/>
                  </a:moveTo>
                  <a:cubicBezTo>
                    <a:pt x="14978" y="2402"/>
                    <a:pt x="9908" y="1"/>
                    <a:pt x="5404" y="1935"/>
                  </a:cubicBezTo>
                  <a:cubicBezTo>
                    <a:pt x="2002" y="3403"/>
                    <a:pt x="0" y="7172"/>
                    <a:pt x="701" y="10808"/>
                  </a:cubicBezTo>
                  <a:cubicBezTo>
                    <a:pt x="1168" y="13310"/>
                    <a:pt x="2702" y="15278"/>
                    <a:pt x="4670" y="16412"/>
                  </a:cubicBezTo>
                  <a:cubicBezTo>
                    <a:pt x="6205" y="17280"/>
                    <a:pt x="7372" y="18614"/>
                    <a:pt x="7906" y="20282"/>
                  </a:cubicBezTo>
                  <a:lnTo>
                    <a:pt x="7939" y="20482"/>
                  </a:lnTo>
                  <a:lnTo>
                    <a:pt x="15545" y="18147"/>
                  </a:lnTo>
                  <a:lnTo>
                    <a:pt x="15478" y="17913"/>
                  </a:lnTo>
                  <a:cubicBezTo>
                    <a:pt x="14978" y="16312"/>
                    <a:pt x="15111" y="14544"/>
                    <a:pt x="15878" y="13043"/>
                  </a:cubicBezTo>
                  <a:cubicBezTo>
                    <a:pt x="16812" y="11209"/>
                    <a:pt x="17046" y="9074"/>
                    <a:pt x="16412" y="6972"/>
                  </a:cubicBezTo>
                  <a:close/>
                </a:path>
              </a:pathLst>
            </a:custGeom>
            <a:noFill/>
            <a:ln w="2857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33"/>
            <p:cNvSpPr/>
            <p:nvPr/>
          </p:nvSpPr>
          <p:spPr>
            <a:xfrm>
              <a:off x="2979800" y="1126975"/>
              <a:ext cx="215175" cy="139300"/>
            </a:xfrm>
            <a:custGeom>
              <a:avLst/>
              <a:gdLst/>
              <a:ahLst/>
              <a:cxnLst/>
              <a:rect l="l" t="t" r="r" b="b"/>
              <a:pathLst>
                <a:path w="8607" h="5572" fill="none" extrusionOk="0">
                  <a:moveTo>
                    <a:pt x="0" y="2336"/>
                  </a:moveTo>
                  <a:lnTo>
                    <a:pt x="7606" y="1"/>
                  </a:lnTo>
                  <a:lnTo>
                    <a:pt x="8607" y="3237"/>
                  </a:lnTo>
                  <a:lnTo>
                    <a:pt x="1035" y="5572"/>
                  </a:lnTo>
                  <a:close/>
                </a:path>
              </a:pathLst>
            </a:custGeom>
            <a:noFill/>
            <a:ln w="2857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33"/>
            <p:cNvSpPr/>
            <p:nvPr/>
          </p:nvSpPr>
          <p:spPr>
            <a:xfrm>
              <a:off x="2903075" y="928500"/>
              <a:ext cx="171825" cy="227700"/>
            </a:xfrm>
            <a:custGeom>
              <a:avLst/>
              <a:gdLst/>
              <a:ahLst/>
              <a:cxnLst/>
              <a:rect l="l" t="t" r="r" b="b"/>
              <a:pathLst>
                <a:path w="6873" h="9108" fill="none" extrusionOk="0">
                  <a:moveTo>
                    <a:pt x="6872" y="9107"/>
                  </a:moveTo>
                  <a:lnTo>
                    <a:pt x="4837" y="2569"/>
                  </a:lnTo>
                  <a:lnTo>
                    <a:pt x="1" y="1"/>
                  </a:lnTo>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33"/>
            <p:cNvSpPr/>
            <p:nvPr/>
          </p:nvSpPr>
          <p:spPr>
            <a:xfrm>
              <a:off x="3024000" y="870125"/>
              <a:ext cx="65075" cy="122625"/>
            </a:xfrm>
            <a:custGeom>
              <a:avLst/>
              <a:gdLst/>
              <a:ahLst/>
              <a:cxnLst/>
              <a:rect l="l" t="t" r="r" b="b"/>
              <a:pathLst>
                <a:path w="2603" h="4905" fill="none" extrusionOk="0">
                  <a:moveTo>
                    <a:pt x="0" y="4904"/>
                  </a:moveTo>
                  <a:lnTo>
                    <a:pt x="2602" y="1"/>
                  </a:lnTo>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43"/>
        <p:cNvGrpSpPr/>
        <p:nvPr/>
      </p:nvGrpSpPr>
      <p:grpSpPr>
        <a:xfrm>
          <a:off x="0" y="0"/>
          <a:ext cx="0" cy="0"/>
          <a:chOff x="0" y="0"/>
          <a:chExt cx="0" cy="0"/>
        </a:xfrm>
      </p:grpSpPr>
      <p:sp>
        <p:nvSpPr>
          <p:cNvPr id="544" name="Google Shape;544;p35"/>
          <p:cNvSpPr txBox="1">
            <a:spLocks noGrp="1"/>
          </p:cNvSpPr>
          <p:nvPr>
            <p:ph type="title" idx="15"/>
          </p:nvPr>
        </p:nvSpPr>
        <p:spPr>
          <a:xfrm>
            <a:off x="-846668" y="698000"/>
            <a:ext cx="10295467" cy="576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Bases para la adicion y la sustraccion informales</a:t>
            </a:r>
            <a:endParaRPr dirty="0"/>
          </a:p>
        </p:txBody>
      </p:sp>
      <p:sp>
        <p:nvSpPr>
          <p:cNvPr id="547" name="Google Shape;547;p35"/>
          <p:cNvSpPr txBox="1">
            <a:spLocks noGrp="1"/>
          </p:cNvSpPr>
          <p:nvPr>
            <p:ph type="subTitle" idx="1"/>
          </p:nvPr>
        </p:nvSpPr>
        <p:spPr>
          <a:xfrm>
            <a:off x="-541867" y="1465100"/>
            <a:ext cx="9685867" cy="1187410"/>
          </a:xfrm>
          <a:prstGeom prst="rect">
            <a:avLst/>
          </a:prstGeom>
        </p:spPr>
        <p:txBody>
          <a:bodyPr spcFirstLastPara="1" wrap="square" lIns="91425" tIns="91425" rIns="91425" bIns="91425" anchor="t" anchorCtr="0">
            <a:noAutofit/>
          </a:bodyPr>
          <a:lstStyle/>
          <a:p>
            <a:pPr marL="285750" lvl="0" indent="-285750" algn="l">
              <a:buFont typeface="Arial" panose="020B0604020202020204" pitchFamily="34" charset="0"/>
              <a:buChar char="•"/>
            </a:pPr>
            <a:r>
              <a:rPr lang="es-MX" u="sng" dirty="0"/>
              <a:t>El fundamento: Contar</a:t>
            </a:r>
            <a:r>
              <a:rPr lang="es-MX" dirty="0"/>
              <a:t/>
            </a:r>
            <a:br>
              <a:rPr lang="es-MX" dirty="0"/>
            </a:br>
            <a:r>
              <a:rPr lang="es-MX" dirty="0"/>
              <a:t/>
            </a:r>
            <a:br>
              <a:rPr lang="es-MX" dirty="0"/>
            </a:br>
            <a:r>
              <a:rPr lang="es-MX" dirty="0"/>
              <a:t>Los niños desarrollan una comprensión de la aritmética mucho antes de llegar a la escuela a partir de sus experiencias de contar. Los conceptos informales de la adición que es añadir más y la sustracción que es quitar algo guían los intentos de los niños para construir un procedimiento aritmético informal. Por ejemplo, para sumar 1+3, muchos niños empiezan contando hasta tres y luego se limitan a contar una unidad más.</a:t>
            </a:r>
            <a:br>
              <a:rPr lang="es-MX" dirty="0"/>
            </a:br>
            <a:r>
              <a:rPr lang="es-MX" dirty="0"/>
              <a:t/>
            </a:r>
            <a:br>
              <a:rPr lang="es-MX" dirty="0"/>
            </a:br>
            <a:r>
              <a:rPr lang="es-MX" dirty="0"/>
              <a:t>En muchos preescolares usan su representación mental de la serie numérica para resolver problemas con 1 sencillas, como 3 carritos y 1 más o, 5 muñecas menos una que le regalaste a tu amiga. En esto el niño puede entrar en la serie numérica por el punto especificado por la cantidad mayor y dar su respuesta.</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60"/>
        <p:cNvGrpSpPr/>
        <p:nvPr/>
      </p:nvGrpSpPr>
      <p:grpSpPr>
        <a:xfrm>
          <a:off x="0" y="0"/>
          <a:ext cx="0" cy="0"/>
          <a:chOff x="0" y="0"/>
          <a:chExt cx="0" cy="0"/>
        </a:xfrm>
      </p:grpSpPr>
      <p:sp>
        <p:nvSpPr>
          <p:cNvPr id="562" name="Google Shape;562;p36"/>
          <p:cNvSpPr txBox="1">
            <a:spLocks noGrp="1"/>
          </p:cNvSpPr>
          <p:nvPr>
            <p:ph type="subTitle" idx="1"/>
          </p:nvPr>
        </p:nvSpPr>
        <p:spPr>
          <a:xfrm>
            <a:off x="352174" y="241374"/>
            <a:ext cx="8429875" cy="3206675"/>
          </a:xfrm>
          <a:prstGeom prst="rect">
            <a:avLst/>
          </a:prstGeom>
        </p:spPr>
        <p:txBody>
          <a:bodyPr spcFirstLastPara="1" wrap="square" lIns="0" tIns="0" rIns="0" bIns="0" anchor="b" anchorCtr="0">
            <a:noAutofit/>
          </a:bodyPr>
          <a:lstStyle/>
          <a:p>
            <a:pPr>
              <a:buFont typeface="Arial" panose="020B0604020202020204" pitchFamily="34" charset="0"/>
              <a:buChar char="•"/>
            </a:pPr>
            <a:r>
              <a:rPr lang="es-MX" u="sng" dirty="0"/>
              <a:t>La dificultad relativa de problemas 1+N</a:t>
            </a:r>
          </a:p>
          <a:p>
            <a:endParaRPr lang="es-MX" dirty="0"/>
          </a:p>
          <a:p>
            <a:r>
              <a:rPr lang="es-MX" dirty="0"/>
              <a:t>Los niños descubren que las relaciones entre números consecutivos se</a:t>
            </a:r>
          </a:p>
          <a:p>
            <a:r>
              <a:rPr lang="es-MX" dirty="0"/>
              <a:t>aplican por igual a problemas de tipo N+1 y del tipo 1+N. el desarrollo de la</a:t>
            </a:r>
          </a:p>
          <a:p>
            <a:r>
              <a:rPr lang="es-MX" dirty="0"/>
              <a:t>regla general de números consecutivos para los problemas con 1 puede</a:t>
            </a:r>
          </a:p>
          <a:p>
            <a:r>
              <a:rPr lang="es-MX" dirty="0"/>
              <a:t>ser un paso importante hacia la capacidad de cálculo.</a:t>
            </a:r>
          </a:p>
          <a:p>
            <a:endParaRPr lang="es-MX" dirty="0"/>
          </a:p>
          <a:p>
            <a:r>
              <a:rPr lang="es-MX" dirty="0"/>
              <a:t>Además los niños llegan a considerar la adición como la unión de dos</a:t>
            </a:r>
          </a:p>
          <a:p>
            <a:r>
              <a:rPr lang="es-MX" dirty="0"/>
              <a:t>conjuntos de una manera gradual. El orden de los números carece de</a:t>
            </a:r>
          </a:p>
          <a:p>
            <a:r>
              <a:rPr lang="es-MX" dirty="0"/>
              <a:t>importancia 3+2 = 2+3. En otras palabras, la unión de un conjunto de tres</a:t>
            </a:r>
          </a:p>
          <a:p>
            <a:r>
              <a:rPr lang="es-MX" dirty="0"/>
              <a:t>objetos con otro de dos tiene el mismo resultado que la unión de tres</a:t>
            </a:r>
          </a:p>
          <a:p>
            <a:r>
              <a:rPr lang="es-MX" dirty="0"/>
              <a:t>objetos.</a:t>
            </a:r>
          </a:p>
          <a:p>
            <a:pPr marL="0" lvl="0" indent="0" algn="l" rtl="0">
              <a:spcBef>
                <a:spcPts val="0"/>
              </a:spcBef>
              <a:spcAft>
                <a:spcPts val="0"/>
              </a:spcAft>
              <a:buNone/>
            </a:pPr>
            <a:endParaRPr dirty="0"/>
          </a:p>
        </p:txBody>
      </p:sp>
      <p:grpSp>
        <p:nvGrpSpPr>
          <p:cNvPr id="564" name="Google Shape;564;p36"/>
          <p:cNvGrpSpPr/>
          <p:nvPr/>
        </p:nvGrpSpPr>
        <p:grpSpPr>
          <a:xfrm>
            <a:off x="5504446" y="2995707"/>
            <a:ext cx="835126" cy="1841496"/>
            <a:chOff x="5169700" y="407291"/>
            <a:chExt cx="1395631" cy="2465430"/>
          </a:xfrm>
        </p:grpSpPr>
        <p:sp>
          <p:nvSpPr>
            <p:cNvPr id="565" name="Google Shape;565;p36"/>
            <p:cNvSpPr/>
            <p:nvPr/>
          </p:nvSpPr>
          <p:spPr>
            <a:xfrm>
              <a:off x="5169700" y="601682"/>
              <a:ext cx="476868" cy="2152217"/>
            </a:xfrm>
            <a:custGeom>
              <a:avLst/>
              <a:gdLst/>
              <a:ahLst/>
              <a:cxnLst/>
              <a:rect l="l" t="t" r="r" b="b"/>
              <a:pathLst>
                <a:path w="11375" h="51338" fill="none" extrusionOk="0">
                  <a:moveTo>
                    <a:pt x="11275" y="0"/>
                  </a:moveTo>
                  <a:lnTo>
                    <a:pt x="7105" y="6105"/>
                  </a:lnTo>
                  <a:cubicBezTo>
                    <a:pt x="4136" y="10408"/>
                    <a:pt x="3136" y="15712"/>
                    <a:pt x="4303" y="20815"/>
                  </a:cubicBezTo>
                  <a:lnTo>
                    <a:pt x="11275" y="51337"/>
                  </a:lnTo>
                  <a:lnTo>
                    <a:pt x="8139" y="51337"/>
                  </a:lnTo>
                  <a:lnTo>
                    <a:pt x="1168" y="20815"/>
                  </a:lnTo>
                  <a:cubicBezTo>
                    <a:pt x="0" y="15712"/>
                    <a:pt x="1034" y="10408"/>
                    <a:pt x="3970" y="6105"/>
                  </a:cubicBezTo>
                  <a:lnTo>
                    <a:pt x="8139" y="0"/>
                  </a:lnTo>
                  <a:lnTo>
                    <a:pt x="11375" y="0"/>
                  </a:lnTo>
                </a:path>
              </a:pathLst>
            </a:custGeom>
            <a:solidFill>
              <a:schemeClr val="accent2"/>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36"/>
            <p:cNvSpPr/>
            <p:nvPr/>
          </p:nvSpPr>
          <p:spPr>
            <a:xfrm>
              <a:off x="5169700" y="601682"/>
              <a:ext cx="472676" cy="2152217"/>
            </a:xfrm>
            <a:custGeom>
              <a:avLst/>
              <a:gdLst/>
              <a:ahLst/>
              <a:cxnLst/>
              <a:rect l="l" t="t" r="r" b="b"/>
              <a:pathLst>
                <a:path w="11275" h="51338" extrusionOk="0">
                  <a:moveTo>
                    <a:pt x="8139" y="0"/>
                  </a:moveTo>
                  <a:lnTo>
                    <a:pt x="3970" y="6105"/>
                  </a:lnTo>
                  <a:cubicBezTo>
                    <a:pt x="1034" y="10408"/>
                    <a:pt x="0" y="15712"/>
                    <a:pt x="1168" y="20815"/>
                  </a:cubicBezTo>
                  <a:lnTo>
                    <a:pt x="8139" y="51337"/>
                  </a:lnTo>
                  <a:lnTo>
                    <a:pt x="11275" y="51337"/>
                  </a:lnTo>
                  <a:lnTo>
                    <a:pt x="4303" y="20815"/>
                  </a:lnTo>
                  <a:cubicBezTo>
                    <a:pt x="3136" y="15712"/>
                    <a:pt x="4136" y="10408"/>
                    <a:pt x="7105" y="6105"/>
                  </a:cubicBezTo>
                  <a:lnTo>
                    <a:pt x="11275" y="0"/>
                  </a:lnTo>
                  <a:close/>
                </a:path>
              </a:pathLst>
            </a:custGeom>
            <a:solidFill>
              <a:schemeClr val="lt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36"/>
            <p:cNvSpPr/>
            <p:nvPr/>
          </p:nvSpPr>
          <p:spPr>
            <a:xfrm>
              <a:off x="5489643" y="2579012"/>
              <a:ext cx="981699" cy="293709"/>
            </a:xfrm>
            <a:custGeom>
              <a:avLst/>
              <a:gdLst/>
              <a:ahLst/>
              <a:cxnLst/>
              <a:rect l="l" t="t" r="r" b="b"/>
              <a:pathLst>
                <a:path w="23417" h="7006" extrusionOk="0">
                  <a:moveTo>
                    <a:pt x="11709" y="0"/>
                  </a:moveTo>
                  <a:cubicBezTo>
                    <a:pt x="5237" y="0"/>
                    <a:pt x="0" y="1568"/>
                    <a:pt x="0" y="3503"/>
                  </a:cubicBezTo>
                  <a:cubicBezTo>
                    <a:pt x="0" y="5438"/>
                    <a:pt x="5237" y="7005"/>
                    <a:pt x="11709" y="7005"/>
                  </a:cubicBezTo>
                  <a:cubicBezTo>
                    <a:pt x="18180" y="7005"/>
                    <a:pt x="23417" y="5438"/>
                    <a:pt x="23417" y="3503"/>
                  </a:cubicBezTo>
                  <a:cubicBezTo>
                    <a:pt x="23417" y="1568"/>
                    <a:pt x="18180" y="0"/>
                    <a:pt x="11709" y="0"/>
                  </a:cubicBezTo>
                  <a:close/>
                </a:path>
              </a:pathLst>
            </a:custGeom>
            <a:solidFill>
              <a:schemeClr val="lt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36"/>
            <p:cNvSpPr/>
            <p:nvPr/>
          </p:nvSpPr>
          <p:spPr>
            <a:xfrm>
              <a:off x="5502518" y="2497893"/>
              <a:ext cx="981699" cy="293709"/>
            </a:xfrm>
            <a:custGeom>
              <a:avLst/>
              <a:gdLst/>
              <a:ahLst/>
              <a:cxnLst/>
              <a:rect l="l" t="t" r="r" b="b"/>
              <a:pathLst>
                <a:path w="23417" h="7006" fill="none" extrusionOk="0">
                  <a:moveTo>
                    <a:pt x="23417" y="3503"/>
                  </a:moveTo>
                  <a:cubicBezTo>
                    <a:pt x="23417" y="5438"/>
                    <a:pt x="18180" y="7006"/>
                    <a:pt x="11709" y="7006"/>
                  </a:cubicBezTo>
                  <a:cubicBezTo>
                    <a:pt x="5237" y="7006"/>
                    <a:pt x="0" y="5438"/>
                    <a:pt x="0" y="3503"/>
                  </a:cubicBezTo>
                  <a:cubicBezTo>
                    <a:pt x="0" y="1569"/>
                    <a:pt x="5237" y="1"/>
                    <a:pt x="11709" y="1"/>
                  </a:cubicBezTo>
                  <a:cubicBezTo>
                    <a:pt x="18180" y="1"/>
                    <a:pt x="23417" y="1569"/>
                    <a:pt x="23417" y="3503"/>
                  </a:cubicBez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36"/>
            <p:cNvSpPr/>
            <p:nvPr/>
          </p:nvSpPr>
          <p:spPr>
            <a:xfrm>
              <a:off x="5224240" y="440870"/>
              <a:ext cx="964930" cy="861465"/>
            </a:xfrm>
            <a:custGeom>
              <a:avLst/>
              <a:gdLst/>
              <a:ahLst/>
              <a:cxnLst/>
              <a:rect l="l" t="t" r="r" b="b"/>
              <a:pathLst>
                <a:path w="23017" h="20549" fill="none" extrusionOk="0">
                  <a:moveTo>
                    <a:pt x="23017" y="0"/>
                  </a:moveTo>
                  <a:lnTo>
                    <a:pt x="2569" y="4037"/>
                  </a:lnTo>
                  <a:cubicBezTo>
                    <a:pt x="1368" y="4270"/>
                    <a:pt x="434" y="5237"/>
                    <a:pt x="200" y="6438"/>
                  </a:cubicBezTo>
                  <a:lnTo>
                    <a:pt x="200" y="6438"/>
                  </a:lnTo>
                  <a:cubicBezTo>
                    <a:pt x="0" y="7672"/>
                    <a:pt x="567" y="8907"/>
                    <a:pt x="1668" y="9540"/>
                  </a:cubicBezTo>
                  <a:lnTo>
                    <a:pt x="20648" y="20548"/>
                  </a:lnTo>
                </a:path>
              </a:pathLst>
            </a:custGeom>
            <a:solidFill>
              <a:schemeClr val="accent4"/>
            </a:solidFill>
            <a:ln w="2857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36"/>
            <p:cNvSpPr/>
            <p:nvPr/>
          </p:nvSpPr>
          <p:spPr>
            <a:xfrm>
              <a:off x="5502518" y="2579012"/>
              <a:ext cx="981699" cy="293709"/>
            </a:xfrm>
            <a:custGeom>
              <a:avLst/>
              <a:gdLst/>
              <a:ahLst/>
              <a:cxnLst/>
              <a:rect l="l" t="t" r="r" b="b"/>
              <a:pathLst>
                <a:path w="23417" h="7006" fill="none" extrusionOk="0">
                  <a:moveTo>
                    <a:pt x="23417" y="3503"/>
                  </a:moveTo>
                  <a:cubicBezTo>
                    <a:pt x="23417" y="5438"/>
                    <a:pt x="18180" y="7005"/>
                    <a:pt x="11709" y="7005"/>
                  </a:cubicBezTo>
                  <a:cubicBezTo>
                    <a:pt x="5237" y="7005"/>
                    <a:pt x="0" y="5438"/>
                    <a:pt x="0" y="3503"/>
                  </a:cubicBezTo>
                  <a:cubicBezTo>
                    <a:pt x="0" y="1568"/>
                    <a:pt x="5237" y="0"/>
                    <a:pt x="11709" y="0"/>
                  </a:cubicBezTo>
                  <a:cubicBezTo>
                    <a:pt x="18180" y="0"/>
                    <a:pt x="23417" y="1568"/>
                    <a:pt x="23417" y="3503"/>
                  </a:cubicBez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36"/>
            <p:cNvSpPr/>
            <p:nvPr/>
          </p:nvSpPr>
          <p:spPr>
            <a:xfrm>
              <a:off x="5489643" y="2497893"/>
              <a:ext cx="981699" cy="293709"/>
            </a:xfrm>
            <a:custGeom>
              <a:avLst/>
              <a:gdLst/>
              <a:ahLst/>
              <a:cxnLst/>
              <a:rect l="l" t="t" r="r" b="b"/>
              <a:pathLst>
                <a:path w="23417" h="7006" extrusionOk="0">
                  <a:moveTo>
                    <a:pt x="11709" y="1"/>
                  </a:moveTo>
                  <a:cubicBezTo>
                    <a:pt x="5237" y="1"/>
                    <a:pt x="0" y="1569"/>
                    <a:pt x="0" y="3503"/>
                  </a:cubicBezTo>
                  <a:cubicBezTo>
                    <a:pt x="0" y="5438"/>
                    <a:pt x="5237" y="7006"/>
                    <a:pt x="11709" y="7006"/>
                  </a:cubicBezTo>
                  <a:cubicBezTo>
                    <a:pt x="18180" y="7006"/>
                    <a:pt x="23417" y="5438"/>
                    <a:pt x="23417" y="3503"/>
                  </a:cubicBezTo>
                  <a:cubicBezTo>
                    <a:pt x="23417" y="1569"/>
                    <a:pt x="18180" y="1"/>
                    <a:pt x="11709" y="1"/>
                  </a:cubicBezTo>
                  <a:close/>
                </a:path>
              </a:pathLst>
            </a:custGeom>
            <a:solidFill>
              <a:schemeClr val="lt2"/>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36"/>
            <p:cNvSpPr/>
            <p:nvPr/>
          </p:nvSpPr>
          <p:spPr>
            <a:xfrm>
              <a:off x="5224240" y="440870"/>
              <a:ext cx="964930" cy="861465"/>
            </a:xfrm>
            <a:custGeom>
              <a:avLst/>
              <a:gdLst/>
              <a:ahLst/>
              <a:cxnLst/>
              <a:rect l="l" t="t" r="r" b="b"/>
              <a:pathLst>
                <a:path w="23017" h="20549" extrusionOk="0">
                  <a:moveTo>
                    <a:pt x="23017" y="0"/>
                  </a:moveTo>
                  <a:lnTo>
                    <a:pt x="2569" y="4037"/>
                  </a:lnTo>
                  <a:cubicBezTo>
                    <a:pt x="1368" y="4270"/>
                    <a:pt x="434" y="5237"/>
                    <a:pt x="200" y="6438"/>
                  </a:cubicBezTo>
                  <a:cubicBezTo>
                    <a:pt x="0" y="7672"/>
                    <a:pt x="567" y="8907"/>
                    <a:pt x="1668" y="9540"/>
                  </a:cubicBezTo>
                  <a:lnTo>
                    <a:pt x="20648" y="20548"/>
                  </a:lnTo>
                  <a:lnTo>
                    <a:pt x="23017" y="0"/>
                  </a:lnTo>
                  <a:close/>
                </a:path>
              </a:pathLst>
            </a:custGeom>
            <a:solidFill>
              <a:schemeClr val="lt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36"/>
            <p:cNvSpPr/>
            <p:nvPr/>
          </p:nvSpPr>
          <p:spPr>
            <a:xfrm>
              <a:off x="5881450" y="430096"/>
              <a:ext cx="683882" cy="895548"/>
            </a:xfrm>
            <a:custGeom>
              <a:avLst/>
              <a:gdLst/>
              <a:ahLst/>
              <a:cxnLst/>
              <a:rect l="l" t="t" r="r" b="b"/>
              <a:pathLst>
                <a:path w="16313" h="21362" extrusionOk="0">
                  <a:moveTo>
                    <a:pt x="8953" y="1"/>
                  </a:moveTo>
                  <a:cubicBezTo>
                    <a:pt x="5217" y="1"/>
                    <a:pt x="1681" y="4096"/>
                    <a:pt x="868" y="9597"/>
                  </a:cubicBezTo>
                  <a:cubicBezTo>
                    <a:pt x="1" y="15468"/>
                    <a:pt x="2569" y="20705"/>
                    <a:pt x="6572" y="21306"/>
                  </a:cubicBezTo>
                  <a:cubicBezTo>
                    <a:pt x="6826" y="21343"/>
                    <a:pt x="7080" y="21362"/>
                    <a:pt x="7333" y="21362"/>
                  </a:cubicBezTo>
                  <a:cubicBezTo>
                    <a:pt x="11096" y="21362"/>
                    <a:pt x="14633" y="17267"/>
                    <a:pt x="15445" y="11766"/>
                  </a:cubicBezTo>
                  <a:cubicBezTo>
                    <a:pt x="16313" y="5895"/>
                    <a:pt x="13744" y="658"/>
                    <a:pt x="9708" y="57"/>
                  </a:cubicBezTo>
                  <a:cubicBezTo>
                    <a:pt x="9456" y="19"/>
                    <a:pt x="9204" y="1"/>
                    <a:pt x="8953" y="1"/>
                  </a:cubicBezTo>
                  <a:close/>
                </a:path>
              </a:pathLst>
            </a:custGeom>
            <a:solidFill>
              <a:schemeClr val="accent5"/>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36"/>
            <p:cNvSpPr/>
            <p:nvPr/>
          </p:nvSpPr>
          <p:spPr>
            <a:xfrm>
              <a:off x="5881450" y="407291"/>
              <a:ext cx="683882" cy="941202"/>
            </a:xfrm>
            <a:custGeom>
              <a:avLst/>
              <a:gdLst/>
              <a:ahLst/>
              <a:cxnLst/>
              <a:rect l="l" t="t" r="r" b="b"/>
              <a:pathLst>
                <a:path w="16313" h="22451" fill="none" extrusionOk="0">
                  <a:moveTo>
                    <a:pt x="15445" y="12310"/>
                  </a:moveTo>
                  <a:cubicBezTo>
                    <a:pt x="14578" y="18180"/>
                    <a:pt x="10609" y="22450"/>
                    <a:pt x="6572" y="21850"/>
                  </a:cubicBezTo>
                  <a:cubicBezTo>
                    <a:pt x="2569" y="21249"/>
                    <a:pt x="1" y="16012"/>
                    <a:pt x="868" y="10141"/>
                  </a:cubicBezTo>
                  <a:cubicBezTo>
                    <a:pt x="1736" y="4270"/>
                    <a:pt x="5705" y="1"/>
                    <a:pt x="9708" y="601"/>
                  </a:cubicBezTo>
                  <a:cubicBezTo>
                    <a:pt x="13744" y="1202"/>
                    <a:pt x="16313" y="6439"/>
                    <a:pt x="15445" y="12310"/>
                  </a:cubicBez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75" name="Google Shape;575;p36"/>
          <p:cNvGrpSpPr/>
          <p:nvPr/>
        </p:nvGrpSpPr>
        <p:grpSpPr>
          <a:xfrm>
            <a:off x="5997317" y="3586521"/>
            <a:ext cx="2616681" cy="1177976"/>
            <a:chOff x="175855" y="1545896"/>
            <a:chExt cx="3924386" cy="2506620"/>
          </a:xfrm>
        </p:grpSpPr>
        <p:grpSp>
          <p:nvGrpSpPr>
            <p:cNvPr id="576" name="Google Shape;576;p36"/>
            <p:cNvGrpSpPr/>
            <p:nvPr/>
          </p:nvGrpSpPr>
          <p:grpSpPr>
            <a:xfrm>
              <a:off x="175855" y="1545896"/>
              <a:ext cx="3924386" cy="2506620"/>
              <a:chOff x="404400" y="1746028"/>
              <a:chExt cx="4559529" cy="2912304"/>
            </a:xfrm>
          </p:grpSpPr>
          <p:sp>
            <p:nvSpPr>
              <p:cNvPr id="577" name="Google Shape;577;p36"/>
              <p:cNvSpPr/>
              <p:nvPr/>
            </p:nvSpPr>
            <p:spPr>
              <a:xfrm>
                <a:off x="404400" y="2226148"/>
                <a:ext cx="4559529" cy="2432184"/>
              </a:xfrm>
              <a:custGeom>
                <a:avLst/>
                <a:gdLst/>
                <a:ahLst/>
                <a:cxnLst/>
                <a:rect l="l" t="t" r="r" b="b"/>
                <a:pathLst>
                  <a:path w="144426" h="77041" extrusionOk="0">
                    <a:moveTo>
                      <a:pt x="63064" y="1"/>
                    </a:moveTo>
                    <a:cubicBezTo>
                      <a:pt x="50875" y="1"/>
                      <a:pt x="42233" y="14970"/>
                      <a:pt x="22796" y="16082"/>
                    </a:cubicBezTo>
                    <a:cubicBezTo>
                      <a:pt x="21395" y="16182"/>
                      <a:pt x="20161" y="17082"/>
                      <a:pt x="19694" y="18417"/>
                    </a:cubicBezTo>
                    <a:lnTo>
                      <a:pt x="247" y="75624"/>
                    </a:lnTo>
                    <a:cubicBezTo>
                      <a:pt x="0" y="76332"/>
                      <a:pt x="521" y="77040"/>
                      <a:pt x="1232" y="77040"/>
                    </a:cubicBezTo>
                    <a:cubicBezTo>
                      <a:pt x="1292" y="77040"/>
                      <a:pt x="1352" y="77036"/>
                      <a:pt x="1414" y="77025"/>
                    </a:cubicBezTo>
                    <a:cubicBezTo>
                      <a:pt x="9720" y="75624"/>
                      <a:pt x="44545" y="67252"/>
                      <a:pt x="62091" y="63015"/>
                    </a:cubicBezTo>
                    <a:cubicBezTo>
                      <a:pt x="64959" y="64783"/>
                      <a:pt x="68329" y="65817"/>
                      <a:pt x="71964" y="65817"/>
                    </a:cubicBezTo>
                    <a:cubicBezTo>
                      <a:pt x="75734" y="65817"/>
                      <a:pt x="79236" y="64683"/>
                      <a:pt x="82172" y="62782"/>
                    </a:cubicBezTo>
                    <a:lnTo>
                      <a:pt x="142982" y="76525"/>
                    </a:lnTo>
                    <a:cubicBezTo>
                      <a:pt x="143054" y="76540"/>
                      <a:pt x="143126" y="76547"/>
                      <a:pt x="143195" y="76547"/>
                    </a:cubicBezTo>
                    <a:cubicBezTo>
                      <a:pt x="143895" y="76547"/>
                      <a:pt x="144425" y="75822"/>
                      <a:pt x="144183" y="75124"/>
                    </a:cubicBezTo>
                    <a:lnTo>
                      <a:pt x="124735" y="18417"/>
                    </a:lnTo>
                    <a:cubicBezTo>
                      <a:pt x="124268" y="17082"/>
                      <a:pt x="123068" y="16182"/>
                      <a:pt x="121633" y="16082"/>
                    </a:cubicBezTo>
                    <a:cubicBezTo>
                      <a:pt x="102223" y="14970"/>
                      <a:pt x="93586" y="1"/>
                      <a:pt x="81399" y="1"/>
                    </a:cubicBezTo>
                    <a:cubicBezTo>
                      <a:pt x="78590" y="1"/>
                      <a:pt x="75593" y="796"/>
                      <a:pt x="72231" y="2739"/>
                    </a:cubicBezTo>
                    <a:cubicBezTo>
                      <a:pt x="68870" y="796"/>
                      <a:pt x="65873" y="1"/>
                      <a:pt x="63064" y="1"/>
                    </a:cubicBezTo>
                    <a:close/>
                  </a:path>
                </a:pathLst>
              </a:custGeom>
              <a:solidFill>
                <a:schemeClr val="dk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36"/>
              <p:cNvSpPr/>
              <p:nvPr/>
            </p:nvSpPr>
            <p:spPr>
              <a:xfrm>
                <a:off x="722818" y="3622657"/>
                <a:ext cx="1961949" cy="860377"/>
              </a:xfrm>
              <a:custGeom>
                <a:avLst/>
                <a:gdLst/>
                <a:ahLst/>
                <a:cxnLst/>
                <a:rect l="l" t="t" r="r" b="b"/>
                <a:pathLst>
                  <a:path w="62146" h="27253" extrusionOk="0">
                    <a:moveTo>
                      <a:pt x="62145" y="0"/>
                    </a:moveTo>
                    <a:lnTo>
                      <a:pt x="1" y="19981"/>
                    </a:lnTo>
                    <a:lnTo>
                      <a:pt x="1" y="27253"/>
                    </a:lnTo>
                    <a:lnTo>
                      <a:pt x="62145" y="12542"/>
                    </a:lnTo>
                    <a:lnTo>
                      <a:pt x="62145" y="0"/>
                    </a:lnTo>
                    <a:close/>
                  </a:path>
                </a:pathLst>
              </a:custGeom>
              <a:solidFill>
                <a:schemeClr val="dk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36"/>
              <p:cNvSpPr/>
              <p:nvPr/>
            </p:nvSpPr>
            <p:spPr>
              <a:xfrm>
                <a:off x="2684756" y="3622657"/>
                <a:ext cx="1961918" cy="860377"/>
              </a:xfrm>
              <a:custGeom>
                <a:avLst/>
                <a:gdLst/>
                <a:ahLst/>
                <a:cxnLst/>
                <a:rect l="l" t="t" r="r" b="b"/>
                <a:pathLst>
                  <a:path w="62145" h="27253" extrusionOk="0">
                    <a:moveTo>
                      <a:pt x="0" y="0"/>
                    </a:moveTo>
                    <a:lnTo>
                      <a:pt x="0" y="12542"/>
                    </a:lnTo>
                    <a:lnTo>
                      <a:pt x="62145" y="27253"/>
                    </a:lnTo>
                    <a:lnTo>
                      <a:pt x="62145" y="19981"/>
                    </a:lnTo>
                    <a:lnTo>
                      <a:pt x="0" y="0"/>
                    </a:lnTo>
                    <a:close/>
                  </a:path>
                </a:pathLst>
              </a:custGeom>
              <a:solidFill>
                <a:schemeClr val="dk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36"/>
              <p:cNvSpPr/>
              <p:nvPr/>
            </p:nvSpPr>
            <p:spPr>
              <a:xfrm>
                <a:off x="1496859" y="3651039"/>
                <a:ext cx="2353670" cy="566618"/>
              </a:xfrm>
              <a:custGeom>
                <a:avLst/>
                <a:gdLst/>
                <a:ahLst/>
                <a:cxnLst/>
                <a:rect l="l" t="t" r="r" b="b"/>
                <a:pathLst>
                  <a:path w="74554" h="17948" extrusionOk="0">
                    <a:moveTo>
                      <a:pt x="34896" y="0"/>
                    </a:moveTo>
                    <a:cubicBezTo>
                      <a:pt x="34896" y="0"/>
                      <a:pt x="34894" y="1"/>
                      <a:pt x="34892" y="2"/>
                    </a:cubicBezTo>
                    <a:cubicBezTo>
                      <a:pt x="34890" y="2"/>
                      <a:pt x="34889" y="3"/>
                      <a:pt x="34889" y="4"/>
                    </a:cubicBezTo>
                    <a:lnTo>
                      <a:pt x="34889" y="4"/>
                    </a:lnTo>
                    <a:cubicBezTo>
                      <a:pt x="34894" y="2"/>
                      <a:pt x="34896" y="0"/>
                      <a:pt x="34896" y="0"/>
                    </a:cubicBezTo>
                    <a:close/>
                    <a:moveTo>
                      <a:pt x="34889" y="4"/>
                    </a:moveTo>
                    <a:cubicBezTo>
                      <a:pt x="34314" y="321"/>
                      <a:pt x="0" y="17948"/>
                      <a:pt x="0" y="17948"/>
                    </a:cubicBezTo>
                    <a:lnTo>
                      <a:pt x="37827" y="9075"/>
                    </a:lnTo>
                    <a:lnTo>
                      <a:pt x="74554" y="17481"/>
                    </a:lnTo>
                    <a:lnTo>
                      <a:pt x="74554" y="10976"/>
                    </a:lnTo>
                    <a:cubicBezTo>
                      <a:pt x="74554" y="10976"/>
                      <a:pt x="34796" y="259"/>
                      <a:pt x="34889" y="4"/>
                    </a:cubicBezTo>
                    <a:close/>
                  </a:path>
                </a:pathLst>
              </a:custGeom>
              <a:solidFill>
                <a:schemeClr val="dk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36"/>
              <p:cNvSpPr/>
              <p:nvPr/>
            </p:nvSpPr>
            <p:spPr>
              <a:xfrm>
                <a:off x="1496859" y="3644756"/>
                <a:ext cx="2353670" cy="572901"/>
              </a:xfrm>
              <a:custGeom>
                <a:avLst/>
                <a:gdLst/>
                <a:ahLst/>
                <a:cxnLst/>
                <a:rect l="l" t="t" r="r" b="b"/>
                <a:pathLst>
                  <a:path w="74554" h="18147" fill="none" extrusionOk="0">
                    <a:moveTo>
                      <a:pt x="0" y="18147"/>
                    </a:moveTo>
                    <a:lnTo>
                      <a:pt x="37827" y="9274"/>
                    </a:lnTo>
                    <a:lnTo>
                      <a:pt x="74554" y="17680"/>
                    </a:lnTo>
                    <a:lnTo>
                      <a:pt x="74554" y="11175"/>
                    </a:lnTo>
                    <a:cubicBezTo>
                      <a:pt x="74554" y="11175"/>
                      <a:pt x="34458" y="368"/>
                      <a:pt x="34892" y="201"/>
                    </a:cubicBezTo>
                    <a:cubicBezTo>
                      <a:pt x="35326" y="1"/>
                      <a:pt x="0" y="18147"/>
                      <a:pt x="0" y="18147"/>
                    </a:cubicBezTo>
                    <a:close/>
                  </a:path>
                </a:pathLst>
              </a:custGeom>
              <a:noFill/>
              <a:ln w="2857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36"/>
              <p:cNvSpPr/>
              <p:nvPr/>
            </p:nvSpPr>
            <p:spPr>
              <a:xfrm>
                <a:off x="596474" y="2036095"/>
                <a:ext cx="2088292" cy="2351113"/>
              </a:xfrm>
              <a:custGeom>
                <a:avLst/>
                <a:gdLst/>
                <a:ahLst/>
                <a:cxnLst/>
                <a:rect l="l" t="t" r="r" b="b"/>
                <a:pathLst>
                  <a:path w="66148" h="74473" extrusionOk="0">
                    <a:moveTo>
                      <a:pt x="57190" y="1"/>
                    </a:moveTo>
                    <a:cubicBezTo>
                      <a:pt x="46699" y="1"/>
                      <a:pt x="41896" y="13890"/>
                      <a:pt x="22983" y="14963"/>
                    </a:cubicBezTo>
                    <a:cubicBezTo>
                      <a:pt x="21582" y="15030"/>
                      <a:pt x="20348" y="15964"/>
                      <a:pt x="19881" y="17298"/>
                    </a:cubicBezTo>
                    <a:lnTo>
                      <a:pt x="167" y="73505"/>
                    </a:lnTo>
                    <a:cubicBezTo>
                      <a:pt x="0" y="74005"/>
                      <a:pt x="334" y="74472"/>
                      <a:pt x="834" y="74472"/>
                    </a:cubicBezTo>
                    <a:cubicBezTo>
                      <a:pt x="36344" y="74181"/>
                      <a:pt x="41794" y="58649"/>
                      <a:pt x="54313" y="58649"/>
                    </a:cubicBezTo>
                    <a:cubicBezTo>
                      <a:pt x="57565" y="58649"/>
                      <a:pt x="61292" y="59697"/>
                      <a:pt x="66147" y="62330"/>
                    </a:cubicBezTo>
                    <a:lnTo>
                      <a:pt x="66147" y="2854"/>
                    </a:lnTo>
                    <a:cubicBezTo>
                      <a:pt x="62634" y="824"/>
                      <a:pt x="59744" y="1"/>
                      <a:pt x="57190" y="1"/>
                    </a:cubicBezTo>
                    <a:close/>
                  </a:path>
                </a:pathLst>
              </a:custGeom>
              <a:solidFill>
                <a:schemeClr val="dk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36"/>
              <p:cNvSpPr/>
              <p:nvPr/>
            </p:nvSpPr>
            <p:spPr>
              <a:xfrm>
                <a:off x="596474" y="1798687"/>
                <a:ext cx="2088292" cy="2588519"/>
              </a:xfrm>
              <a:custGeom>
                <a:avLst/>
                <a:gdLst/>
                <a:ahLst/>
                <a:cxnLst/>
                <a:rect l="l" t="t" r="r" b="b"/>
                <a:pathLst>
                  <a:path w="66148" h="81993" fill="none" extrusionOk="0">
                    <a:moveTo>
                      <a:pt x="22983" y="22483"/>
                    </a:moveTo>
                    <a:cubicBezTo>
                      <a:pt x="46500" y="21149"/>
                      <a:pt x="48201" y="0"/>
                      <a:pt x="66147" y="10374"/>
                    </a:cubicBezTo>
                    <a:lnTo>
                      <a:pt x="66147" y="69850"/>
                    </a:lnTo>
                    <a:cubicBezTo>
                      <a:pt x="42597" y="57075"/>
                      <a:pt x="45566" y="81625"/>
                      <a:pt x="834" y="81992"/>
                    </a:cubicBezTo>
                    <a:cubicBezTo>
                      <a:pt x="334" y="81992"/>
                      <a:pt x="0" y="81525"/>
                      <a:pt x="167" y="81025"/>
                    </a:cubicBezTo>
                    <a:lnTo>
                      <a:pt x="19881" y="24818"/>
                    </a:lnTo>
                    <a:cubicBezTo>
                      <a:pt x="20348" y="23484"/>
                      <a:pt x="21582" y="22550"/>
                      <a:pt x="22983" y="22483"/>
                    </a:cubicBezTo>
                    <a:close/>
                  </a:path>
                </a:pathLst>
              </a:custGeom>
              <a:noFill/>
              <a:ln w="2857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36"/>
              <p:cNvSpPr/>
              <p:nvPr/>
            </p:nvSpPr>
            <p:spPr>
              <a:xfrm>
                <a:off x="2684756" y="2009765"/>
                <a:ext cx="2088292" cy="2351113"/>
              </a:xfrm>
              <a:custGeom>
                <a:avLst/>
                <a:gdLst/>
                <a:ahLst/>
                <a:cxnLst/>
                <a:rect l="l" t="t" r="r" b="b"/>
                <a:pathLst>
                  <a:path w="66148" h="74473" extrusionOk="0">
                    <a:moveTo>
                      <a:pt x="8942" y="1"/>
                    </a:moveTo>
                    <a:cubicBezTo>
                      <a:pt x="6392" y="1"/>
                      <a:pt x="3507" y="824"/>
                      <a:pt x="0" y="2855"/>
                    </a:cubicBezTo>
                    <a:lnTo>
                      <a:pt x="0" y="62330"/>
                    </a:lnTo>
                    <a:cubicBezTo>
                      <a:pt x="4855" y="59697"/>
                      <a:pt x="8583" y="58649"/>
                      <a:pt x="11834" y="58649"/>
                    </a:cubicBezTo>
                    <a:cubicBezTo>
                      <a:pt x="24352" y="58649"/>
                      <a:pt x="29796" y="74181"/>
                      <a:pt x="65280" y="74472"/>
                    </a:cubicBezTo>
                    <a:cubicBezTo>
                      <a:pt x="65781" y="74472"/>
                      <a:pt x="66148" y="74005"/>
                      <a:pt x="65981" y="73505"/>
                    </a:cubicBezTo>
                    <a:lnTo>
                      <a:pt x="46267" y="17298"/>
                    </a:lnTo>
                    <a:cubicBezTo>
                      <a:pt x="45800" y="15964"/>
                      <a:pt x="44565" y="15030"/>
                      <a:pt x="43164" y="14963"/>
                    </a:cubicBezTo>
                    <a:cubicBezTo>
                      <a:pt x="24224" y="13890"/>
                      <a:pt x="19416" y="1"/>
                      <a:pt x="8942" y="1"/>
                    </a:cubicBezTo>
                    <a:close/>
                  </a:path>
                </a:pathLst>
              </a:custGeom>
              <a:solidFill>
                <a:schemeClr val="dk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36"/>
              <p:cNvSpPr/>
              <p:nvPr/>
            </p:nvSpPr>
            <p:spPr>
              <a:xfrm>
                <a:off x="2684756" y="1772357"/>
                <a:ext cx="2088292" cy="2588519"/>
              </a:xfrm>
              <a:custGeom>
                <a:avLst/>
                <a:gdLst/>
                <a:ahLst/>
                <a:cxnLst/>
                <a:rect l="l" t="t" r="r" b="b"/>
                <a:pathLst>
                  <a:path w="66148" h="81993" fill="none" extrusionOk="0">
                    <a:moveTo>
                      <a:pt x="43164" y="22483"/>
                    </a:moveTo>
                    <a:cubicBezTo>
                      <a:pt x="19614" y="21149"/>
                      <a:pt x="17913" y="0"/>
                      <a:pt x="0" y="10375"/>
                    </a:cubicBezTo>
                    <a:lnTo>
                      <a:pt x="0" y="69850"/>
                    </a:lnTo>
                    <a:cubicBezTo>
                      <a:pt x="23550" y="57075"/>
                      <a:pt x="20582" y="81626"/>
                      <a:pt x="65280" y="81992"/>
                    </a:cubicBezTo>
                    <a:cubicBezTo>
                      <a:pt x="65781" y="81992"/>
                      <a:pt x="66148" y="81525"/>
                      <a:pt x="65981" y="81025"/>
                    </a:cubicBezTo>
                    <a:lnTo>
                      <a:pt x="46267" y="24818"/>
                    </a:lnTo>
                    <a:cubicBezTo>
                      <a:pt x="45800" y="23484"/>
                      <a:pt x="44565" y="22550"/>
                      <a:pt x="43164" y="22483"/>
                    </a:cubicBezTo>
                    <a:close/>
                  </a:path>
                </a:pathLst>
              </a:custGeom>
              <a:noFill/>
              <a:ln w="2857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36"/>
              <p:cNvSpPr/>
              <p:nvPr/>
            </p:nvSpPr>
            <p:spPr>
              <a:xfrm>
                <a:off x="2684756" y="1990697"/>
                <a:ext cx="2114622" cy="2212205"/>
              </a:xfrm>
              <a:custGeom>
                <a:avLst/>
                <a:gdLst/>
                <a:ahLst/>
                <a:cxnLst/>
                <a:rect l="l" t="t" r="r" b="b"/>
                <a:pathLst>
                  <a:path w="66982" h="70073" extrusionOk="0">
                    <a:moveTo>
                      <a:pt x="10773" y="0"/>
                    </a:moveTo>
                    <a:cubicBezTo>
                      <a:pt x="7735" y="0"/>
                      <a:pt x="4313" y="961"/>
                      <a:pt x="0" y="3459"/>
                    </a:cubicBezTo>
                    <a:lnTo>
                      <a:pt x="0" y="62934"/>
                    </a:lnTo>
                    <a:cubicBezTo>
                      <a:pt x="5787" y="59795"/>
                      <a:pt x="10024" y="58607"/>
                      <a:pt x="13785" y="58607"/>
                    </a:cubicBezTo>
                    <a:cubicBezTo>
                      <a:pt x="25329" y="58607"/>
                      <a:pt x="32400" y="69796"/>
                      <a:pt x="66114" y="70073"/>
                    </a:cubicBezTo>
                    <a:cubicBezTo>
                      <a:pt x="66615" y="70073"/>
                      <a:pt x="66981" y="69606"/>
                      <a:pt x="66815" y="69106"/>
                    </a:cubicBezTo>
                    <a:lnTo>
                      <a:pt x="47101" y="12899"/>
                    </a:lnTo>
                    <a:cubicBezTo>
                      <a:pt x="46634" y="11564"/>
                      <a:pt x="45399" y="10630"/>
                      <a:pt x="43998" y="10564"/>
                    </a:cubicBezTo>
                    <a:cubicBezTo>
                      <a:pt x="26118" y="9551"/>
                      <a:pt x="20352" y="0"/>
                      <a:pt x="10773" y="0"/>
                    </a:cubicBezTo>
                    <a:close/>
                  </a:path>
                </a:pathLst>
              </a:custGeom>
              <a:solidFill>
                <a:schemeClr val="dk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36"/>
              <p:cNvSpPr/>
              <p:nvPr/>
            </p:nvSpPr>
            <p:spPr>
              <a:xfrm>
                <a:off x="2684756" y="1772357"/>
                <a:ext cx="2114622" cy="2430543"/>
              </a:xfrm>
              <a:custGeom>
                <a:avLst/>
                <a:gdLst/>
                <a:ahLst/>
                <a:cxnLst/>
                <a:rect l="l" t="t" r="r" b="b"/>
                <a:pathLst>
                  <a:path w="66982" h="76989" fill="none" extrusionOk="0">
                    <a:moveTo>
                      <a:pt x="43998" y="17480"/>
                    </a:moveTo>
                    <a:cubicBezTo>
                      <a:pt x="20448" y="16145"/>
                      <a:pt x="17913" y="0"/>
                      <a:pt x="0" y="10375"/>
                    </a:cubicBezTo>
                    <a:lnTo>
                      <a:pt x="0" y="70551"/>
                    </a:lnTo>
                    <a:cubicBezTo>
                      <a:pt x="23550" y="57775"/>
                      <a:pt x="21416" y="76622"/>
                      <a:pt x="66114" y="76989"/>
                    </a:cubicBezTo>
                    <a:cubicBezTo>
                      <a:pt x="66615" y="76989"/>
                      <a:pt x="66981" y="76522"/>
                      <a:pt x="66815" y="76022"/>
                    </a:cubicBezTo>
                    <a:lnTo>
                      <a:pt x="47101" y="19815"/>
                    </a:lnTo>
                    <a:cubicBezTo>
                      <a:pt x="46634" y="18480"/>
                      <a:pt x="45399" y="17546"/>
                      <a:pt x="43998" y="17480"/>
                    </a:cubicBezTo>
                    <a:close/>
                  </a:path>
                </a:pathLst>
              </a:custGeom>
              <a:noFill/>
              <a:ln w="2857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36"/>
              <p:cNvSpPr/>
              <p:nvPr/>
            </p:nvSpPr>
            <p:spPr>
              <a:xfrm>
                <a:off x="2684756" y="1938385"/>
                <a:ext cx="2153579" cy="2093943"/>
              </a:xfrm>
              <a:custGeom>
                <a:avLst/>
                <a:gdLst/>
                <a:ahLst/>
                <a:cxnLst/>
                <a:rect l="l" t="t" r="r" b="b"/>
                <a:pathLst>
                  <a:path w="68216" h="66327" extrusionOk="0">
                    <a:moveTo>
                      <a:pt x="13386" y="0"/>
                    </a:moveTo>
                    <a:cubicBezTo>
                      <a:pt x="9595" y="0"/>
                      <a:pt x="5451" y="1125"/>
                      <a:pt x="0" y="4282"/>
                    </a:cubicBezTo>
                    <a:lnTo>
                      <a:pt x="0" y="64325"/>
                    </a:lnTo>
                    <a:cubicBezTo>
                      <a:pt x="7205" y="60416"/>
                      <a:pt x="12122" y="59052"/>
                      <a:pt x="16756" y="59052"/>
                    </a:cubicBezTo>
                    <a:cubicBezTo>
                      <a:pt x="27268" y="59052"/>
                      <a:pt x="36325" y="66071"/>
                      <a:pt x="67348" y="66326"/>
                    </a:cubicBezTo>
                    <a:cubicBezTo>
                      <a:pt x="67849" y="66326"/>
                      <a:pt x="68216" y="65826"/>
                      <a:pt x="68049" y="65359"/>
                    </a:cubicBezTo>
                    <a:lnTo>
                      <a:pt x="48335" y="9118"/>
                    </a:lnTo>
                    <a:cubicBezTo>
                      <a:pt x="47868" y="7784"/>
                      <a:pt x="46634" y="6883"/>
                      <a:pt x="45233" y="6783"/>
                    </a:cubicBezTo>
                    <a:cubicBezTo>
                      <a:pt x="28872" y="5878"/>
                      <a:pt x="22053" y="0"/>
                      <a:pt x="13386" y="0"/>
                    </a:cubicBezTo>
                    <a:close/>
                  </a:path>
                </a:pathLst>
              </a:custGeom>
              <a:solidFill>
                <a:schemeClr val="accent5"/>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CEFE7"/>
                  </a:solidFill>
                </a:endParaRPr>
              </a:p>
            </p:txBody>
          </p:sp>
          <p:sp>
            <p:nvSpPr>
              <p:cNvPr id="589" name="Google Shape;589;p36"/>
              <p:cNvSpPr/>
              <p:nvPr/>
            </p:nvSpPr>
            <p:spPr>
              <a:xfrm>
                <a:off x="2684756" y="1746028"/>
                <a:ext cx="2153579" cy="2286299"/>
              </a:xfrm>
              <a:custGeom>
                <a:avLst/>
                <a:gdLst/>
                <a:ahLst/>
                <a:cxnLst/>
                <a:rect l="l" t="t" r="r" b="b"/>
                <a:pathLst>
                  <a:path w="68216" h="72420" fill="none" extrusionOk="0">
                    <a:moveTo>
                      <a:pt x="45233" y="12876"/>
                    </a:moveTo>
                    <a:cubicBezTo>
                      <a:pt x="21716" y="11575"/>
                      <a:pt x="17913" y="1"/>
                      <a:pt x="0" y="10375"/>
                    </a:cubicBezTo>
                    <a:lnTo>
                      <a:pt x="0" y="70684"/>
                    </a:lnTo>
                    <a:cubicBezTo>
                      <a:pt x="23550" y="57909"/>
                      <a:pt x="22650" y="72052"/>
                      <a:pt x="67348" y="72419"/>
                    </a:cubicBezTo>
                    <a:cubicBezTo>
                      <a:pt x="67849" y="72419"/>
                      <a:pt x="68216" y="71919"/>
                      <a:pt x="68049" y="71452"/>
                    </a:cubicBezTo>
                    <a:lnTo>
                      <a:pt x="48335" y="15211"/>
                    </a:lnTo>
                    <a:cubicBezTo>
                      <a:pt x="47868" y="13877"/>
                      <a:pt x="46634" y="12976"/>
                      <a:pt x="45233" y="12876"/>
                    </a:cubicBezTo>
                    <a:close/>
                  </a:path>
                </a:pathLst>
              </a:custGeom>
              <a:noFill/>
              <a:ln w="2857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36"/>
              <p:cNvSpPr/>
              <p:nvPr/>
            </p:nvSpPr>
            <p:spPr>
              <a:xfrm>
                <a:off x="576458" y="1990697"/>
                <a:ext cx="2114622" cy="2212205"/>
              </a:xfrm>
              <a:custGeom>
                <a:avLst/>
                <a:gdLst/>
                <a:ahLst/>
                <a:cxnLst/>
                <a:rect l="l" t="t" r="r" b="b"/>
                <a:pathLst>
                  <a:path w="66982" h="70073" extrusionOk="0">
                    <a:moveTo>
                      <a:pt x="56191" y="0"/>
                    </a:moveTo>
                    <a:cubicBezTo>
                      <a:pt x="46598" y="0"/>
                      <a:pt x="40838" y="9551"/>
                      <a:pt x="22983" y="10564"/>
                    </a:cubicBezTo>
                    <a:cubicBezTo>
                      <a:pt x="21549" y="10630"/>
                      <a:pt x="20348" y="11564"/>
                      <a:pt x="19881" y="12899"/>
                    </a:cubicBezTo>
                    <a:lnTo>
                      <a:pt x="167" y="69106"/>
                    </a:lnTo>
                    <a:cubicBezTo>
                      <a:pt x="0" y="69606"/>
                      <a:pt x="334" y="70073"/>
                      <a:pt x="834" y="70073"/>
                    </a:cubicBezTo>
                    <a:cubicBezTo>
                      <a:pt x="34574" y="69796"/>
                      <a:pt x="41631" y="58607"/>
                      <a:pt x="53183" y="58607"/>
                    </a:cubicBezTo>
                    <a:cubicBezTo>
                      <a:pt x="56946" y="58607"/>
                      <a:pt x="61186" y="59795"/>
                      <a:pt x="66981" y="62934"/>
                    </a:cubicBezTo>
                    <a:lnTo>
                      <a:pt x="66981" y="3459"/>
                    </a:lnTo>
                    <a:cubicBezTo>
                      <a:pt x="62661" y="961"/>
                      <a:pt x="59233" y="0"/>
                      <a:pt x="56191" y="0"/>
                    </a:cubicBezTo>
                    <a:close/>
                  </a:path>
                </a:pathLst>
              </a:custGeom>
              <a:solidFill>
                <a:schemeClr val="dk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36"/>
              <p:cNvSpPr/>
              <p:nvPr/>
            </p:nvSpPr>
            <p:spPr>
              <a:xfrm>
                <a:off x="576458" y="1772357"/>
                <a:ext cx="2114622" cy="2430543"/>
              </a:xfrm>
              <a:custGeom>
                <a:avLst/>
                <a:gdLst/>
                <a:ahLst/>
                <a:cxnLst/>
                <a:rect l="l" t="t" r="r" b="b"/>
                <a:pathLst>
                  <a:path w="66982" h="76989" fill="none" extrusionOk="0">
                    <a:moveTo>
                      <a:pt x="22983" y="17480"/>
                    </a:moveTo>
                    <a:cubicBezTo>
                      <a:pt x="46500" y="16145"/>
                      <a:pt x="49035" y="0"/>
                      <a:pt x="66981" y="10375"/>
                    </a:cubicBezTo>
                    <a:lnTo>
                      <a:pt x="66981" y="70551"/>
                    </a:lnTo>
                    <a:cubicBezTo>
                      <a:pt x="43398" y="57775"/>
                      <a:pt x="45566" y="76622"/>
                      <a:pt x="834" y="76989"/>
                    </a:cubicBezTo>
                    <a:cubicBezTo>
                      <a:pt x="334" y="76989"/>
                      <a:pt x="0" y="76522"/>
                      <a:pt x="167" y="76022"/>
                    </a:cubicBezTo>
                    <a:lnTo>
                      <a:pt x="19881" y="19815"/>
                    </a:lnTo>
                    <a:cubicBezTo>
                      <a:pt x="20348" y="18480"/>
                      <a:pt x="21549" y="17546"/>
                      <a:pt x="22983" y="17480"/>
                    </a:cubicBezTo>
                    <a:close/>
                  </a:path>
                </a:pathLst>
              </a:custGeom>
              <a:noFill/>
              <a:ln w="2857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36"/>
              <p:cNvSpPr/>
              <p:nvPr/>
            </p:nvSpPr>
            <p:spPr>
              <a:xfrm>
                <a:off x="536427" y="1938385"/>
                <a:ext cx="2154652" cy="2093943"/>
              </a:xfrm>
              <a:custGeom>
                <a:avLst/>
                <a:gdLst/>
                <a:ahLst/>
                <a:cxnLst/>
                <a:rect l="l" t="t" r="r" b="b"/>
                <a:pathLst>
                  <a:path w="68250" h="66327" extrusionOk="0">
                    <a:moveTo>
                      <a:pt x="54842" y="0"/>
                    </a:moveTo>
                    <a:cubicBezTo>
                      <a:pt x="46164" y="0"/>
                      <a:pt x="39345" y="5878"/>
                      <a:pt x="22984" y="6783"/>
                    </a:cubicBezTo>
                    <a:cubicBezTo>
                      <a:pt x="21583" y="6883"/>
                      <a:pt x="20349" y="7784"/>
                      <a:pt x="19882" y="9118"/>
                    </a:cubicBezTo>
                    <a:lnTo>
                      <a:pt x="168" y="65359"/>
                    </a:lnTo>
                    <a:cubicBezTo>
                      <a:pt x="1" y="65826"/>
                      <a:pt x="368" y="66326"/>
                      <a:pt x="868" y="66326"/>
                    </a:cubicBezTo>
                    <a:cubicBezTo>
                      <a:pt x="31715" y="66073"/>
                      <a:pt x="40845" y="59258"/>
                      <a:pt x="51293" y="59258"/>
                    </a:cubicBezTo>
                    <a:cubicBezTo>
                      <a:pt x="55984" y="59258"/>
                      <a:pt x="60941" y="60632"/>
                      <a:pt x="68249" y="64591"/>
                    </a:cubicBezTo>
                    <a:lnTo>
                      <a:pt x="68249" y="4282"/>
                    </a:lnTo>
                    <a:cubicBezTo>
                      <a:pt x="62789" y="1125"/>
                      <a:pt x="58637" y="0"/>
                      <a:pt x="54842" y="0"/>
                    </a:cubicBezTo>
                    <a:close/>
                  </a:path>
                </a:pathLst>
              </a:custGeom>
              <a:solidFill>
                <a:schemeClr val="accent5"/>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CEFE7"/>
                  </a:solidFill>
                </a:endParaRPr>
              </a:p>
            </p:txBody>
          </p:sp>
          <p:sp>
            <p:nvSpPr>
              <p:cNvPr id="593" name="Google Shape;593;p36"/>
              <p:cNvSpPr/>
              <p:nvPr/>
            </p:nvSpPr>
            <p:spPr>
              <a:xfrm>
                <a:off x="536427" y="1746028"/>
                <a:ext cx="2154652" cy="2286299"/>
              </a:xfrm>
              <a:custGeom>
                <a:avLst/>
                <a:gdLst/>
                <a:ahLst/>
                <a:cxnLst/>
                <a:rect l="l" t="t" r="r" b="b"/>
                <a:pathLst>
                  <a:path w="68250" h="72420" fill="none" extrusionOk="0">
                    <a:moveTo>
                      <a:pt x="22984" y="12876"/>
                    </a:moveTo>
                    <a:cubicBezTo>
                      <a:pt x="46501" y="11575"/>
                      <a:pt x="50303" y="1"/>
                      <a:pt x="68249" y="10375"/>
                    </a:cubicBezTo>
                    <a:lnTo>
                      <a:pt x="68249" y="70684"/>
                    </a:lnTo>
                    <a:cubicBezTo>
                      <a:pt x="44666" y="57909"/>
                      <a:pt x="45567" y="72052"/>
                      <a:pt x="868" y="72419"/>
                    </a:cubicBezTo>
                    <a:cubicBezTo>
                      <a:pt x="368" y="72419"/>
                      <a:pt x="1" y="71919"/>
                      <a:pt x="168" y="71452"/>
                    </a:cubicBezTo>
                    <a:lnTo>
                      <a:pt x="19882" y="15211"/>
                    </a:lnTo>
                    <a:cubicBezTo>
                      <a:pt x="20349" y="13877"/>
                      <a:pt x="21583" y="12976"/>
                      <a:pt x="22984" y="12876"/>
                    </a:cubicBezTo>
                    <a:close/>
                  </a:path>
                </a:pathLst>
              </a:custGeom>
              <a:noFill/>
              <a:ln w="2857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4" name="Google Shape;594;p36"/>
            <p:cNvSpPr/>
            <p:nvPr/>
          </p:nvSpPr>
          <p:spPr>
            <a:xfrm>
              <a:off x="2152500" y="1757375"/>
              <a:ext cx="199025" cy="1679073"/>
            </a:xfrm>
            <a:custGeom>
              <a:avLst/>
              <a:gdLst/>
              <a:ahLst/>
              <a:cxnLst/>
              <a:rect l="l" t="t" r="r" b="b"/>
              <a:pathLst>
                <a:path w="7473" h="63046" extrusionOk="0">
                  <a:moveTo>
                    <a:pt x="7472" y="1"/>
                  </a:moveTo>
                  <a:cubicBezTo>
                    <a:pt x="3536" y="468"/>
                    <a:pt x="0" y="2836"/>
                    <a:pt x="0" y="2836"/>
                  </a:cubicBezTo>
                  <a:lnTo>
                    <a:pt x="0" y="63046"/>
                  </a:lnTo>
                  <a:lnTo>
                    <a:pt x="1735" y="62145"/>
                  </a:lnTo>
                  <a:lnTo>
                    <a:pt x="747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53"/>
        <p:cNvGrpSpPr/>
        <p:nvPr/>
      </p:nvGrpSpPr>
      <p:grpSpPr>
        <a:xfrm>
          <a:off x="0" y="0"/>
          <a:ext cx="0" cy="0"/>
          <a:chOff x="0" y="0"/>
          <a:chExt cx="0" cy="0"/>
        </a:xfrm>
      </p:grpSpPr>
      <p:sp>
        <p:nvSpPr>
          <p:cNvPr id="654" name="Google Shape;654;p41"/>
          <p:cNvSpPr txBox="1">
            <a:spLocks noGrp="1"/>
          </p:cNvSpPr>
          <p:nvPr>
            <p:ph type="title" idx="15"/>
          </p:nvPr>
        </p:nvSpPr>
        <p:spPr>
          <a:xfrm>
            <a:off x="701600" y="382122"/>
            <a:ext cx="7729200" cy="576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Adicción Informal</a:t>
            </a:r>
            <a:endParaRPr dirty="0"/>
          </a:p>
        </p:txBody>
      </p:sp>
      <p:sp>
        <p:nvSpPr>
          <p:cNvPr id="657" name="Google Shape;657;p41"/>
          <p:cNvSpPr txBox="1">
            <a:spLocks noGrp="1"/>
          </p:cNvSpPr>
          <p:nvPr>
            <p:ph type="subTitle" idx="4"/>
          </p:nvPr>
        </p:nvSpPr>
        <p:spPr>
          <a:xfrm>
            <a:off x="1181100" y="958722"/>
            <a:ext cx="6934200" cy="2052150"/>
          </a:xfrm>
          <a:prstGeom prst="rect">
            <a:avLst/>
          </a:prstGeom>
        </p:spPr>
        <p:txBody>
          <a:bodyPr spcFirstLastPara="1" wrap="square" lIns="91425" tIns="91425" rIns="91425" bIns="91425" anchor="t" anchorCtr="0">
            <a:noAutofit/>
          </a:bodyPr>
          <a:lstStyle/>
          <a:p>
            <a:pPr marL="0" lvl="0" indent="0" algn="l"/>
            <a:r>
              <a:rPr lang="es-ES" sz="1400" dirty="0" smtClean="0"/>
              <a:t>Procedimientos </a:t>
            </a:r>
            <a:r>
              <a:rPr lang="es-ES" sz="1400" dirty="0"/>
              <a:t>concretos: los niños inicialmente emplean objetos concretos para calcular suma como por ejemplo a causa de su inmediata disponibilidad usan sus dedos para sumas de hasta 10. Desde el punto de vista del desarrollo de estrategia más básica es la cuenta concreta global.  en la que usan objetos, cuentan uno por uno los objetos para representar un sumando y ese mismo proceso se repite con el otro sumando, luego cuentan todos los objetos para determinar la suma. Los niños inventan atajos espontáneos para el resolver procedimiento de cuenta concreta. En la estrategia de pautas digitales el niño representa cada sumado con una pauta digital así evita contar uno por uno con sus dedos para representar cada sumado, tiene que contar una vez. En la estrategia de reconocimiento de pautas utilizar igual pautas digitales para representar cada sumado, pero ahora ya es capaz de reconocer la suma de manera visual. </a:t>
            </a:r>
            <a:endParaRPr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00"/>
        <p:cNvGrpSpPr/>
        <p:nvPr/>
      </p:nvGrpSpPr>
      <p:grpSpPr>
        <a:xfrm>
          <a:off x="0" y="0"/>
          <a:ext cx="0" cy="0"/>
          <a:chOff x="0" y="0"/>
          <a:chExt cx="0" cy="0"/>
        </a:xfrm>
      </p:grpSpPr>
      <p:grpSp>
        <p:nvGrpSpPr>
          <p:cNvPr id="702" name="Google Shape;702;p42"/>
          <p:cNvGrpSpPr/>
          <p:nvPr/>
        </p:nvGrpSpPr>
        <p:grpSpPr>
          <a:xfrm>
            <a:off x="-1219671" y="-896303"/>
            <a:ext cx="3132192" cy="3220408"/>
            <a:chOff x="6723350" y="2220250"/>
            <a:chExt cx="1420946" cy="1461032"/>
          </a:xfrm>
        </p:grpSpPr>
        <p:sp>
          <p:nvSpPr>
            <p:cNvPr id="703" name="Google Shape;703;p42"/>
            <p:cNvSpPr/>
            <p:nvPr/>
          </p:nvSpPr>
          <p:spPr>
            <a:xfrm>
              <a:off x="7474955" y="2220250"/>
              <a:ext cx="669333" cy="395909"/>
            </a:xfrm>
            <a:custGeom>
              <a:avLst/>
              <a:gdLst/>
              <a:ahLst/>
              <a:cxnLst/>
              <a:rect l="l" t="t" r="r" b="b"/>
              <a:pathLst>
                <a:path w="10041" h="5939" extrusionOk="0">
                  <a:moveTo>
                    <a:pt x="0" y="1"/>
                  </a:moveTo>
                  <a:lnTo>
                    <a:pt x="1601" y="2602"/>
                  </a:lnTo>
                  <a:lnTo>
                    <a:pt x="10041" y="5938"/>
                  </a:lnTo>
                  <a:lnTo>
                    <a:pt x="0" y="1"/>
                  </a:lnTo>
                  <a:close/>
                </a:path>
              </a:pathLst>
            </a:custGeom>
            <a:solidFill>
              <a:schemeClr val="dk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42"/>
            <p:cNvSpPr/>
            <p:nvPr/>
          </p:nvSpPr>
          <p:spPr>
            <a:xfrm>
              <a:off x="7474955" y="2220250"/>
              <a:ext cx="669333" cy="395909"/>
            </a:xfrm>
            <a:custGeom>
              <a:avLst/>
              <a:gdLst/>
              <a:ahLst/>
              <a:cxnLst/>
              <a:rect l="l" t="t" r="r" b="b"/>
              <a:pathLst>
                <a:path w="10041" h="5939" fill="none" extrusionOk="0">
                  <a:moveTo>
                    <a:pt x="0" y="1"/>
                  </a:moveTo>
                  <a:lnTo>
                    <a:pt x="10041" y="5938"/>
                  </a:lnTo>
                  <a:lnTo>
                    <a:pt x="1601" y="2602"/>
                  </a:lnTo>
                  <a:close/>
                </a:path>
              </a:pathLst>
            </a:custGeom>
            <a:solidFill>
              <a:schemeClr val="dk2"/>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42"/>
            <p:cNvSpPr/>
            <p:nvPr/>
          </p:nvSpPr>
          <p:spPr>
            <a:xfrm>
              <a:off x="7581680" y="2393704"/>
              <a:ext cx="562610" cy="740554"/>
            </a:xfrm>
            <a:custGeom>
              <a:avLst/>
              <a:gdLst/>
              <a:ahLst/>
              <a:cxnLst/>
              <a:rect l="l" t="t" r="r" b="b"/>
              <a:pathLst>
                <a:path w="8440" h="11109" extrusionOk="0">
                  <a:moveTo>
                    <a:pt x="0" y="0"/>
                  </a:moveTo>
                  <a:lnTo>
                    <a:pt x="5237" y="11108"/>
                  </a:lnTo>
                  <a:lnTo>
                    <a:pt x="8440" y="3336"/>
                  </a:lnTo>
                  <a:lnTo>
                    <a:pt x="0" y="0"/>
                  </a:lnTo>
                  <a:close/>
                </a:path>
              </a:pathLst>
            </a:custGeom>
            <a:solidFill>
              <a:schemeClr val="lt2"/>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42"/>
            <p:cNvSpPr/>
            <p:nvPr/>
          </p:nvSpPr>
          <p:spPr>
            <a:xfrm>
              <a:off x="7581680" y="2393704"/>
              <a:ext cx="562610" cy="740554"/>
            </a:xfrm>
            <a:custGeom>
              <a:avLst/>
              <a:gdLst/>
              <a:ahLst/>
              <a:cxnLst/>
              <a:rect l="l" t="t" r="r" b="b"/>
              <a:pathLst>
                <a:path w="8440" h="11109" fill="none" extrusionOk="0">
                  <a:moveTo>
                    <a:pt x="8440" y="3336"/>
                  </a:moveTo>
                  <a:lnTo>
                    <a:pt x="0" y="0"/>
                  </a:lnTo>
                  <a:lnTo>
                    <a:pt x="5237" y="11108"/>
                  </a:ln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42"/>
            <p:cNvSpPr/>
            <p:nvPr/>
          </p:nvSpPr>
          <p:spPr>
            <a:xfrm>
              <a:off x="7930784" y="2616087"/>
              <a:ext cx="213512" cy="807216"/>
            </a:xfrm>
            <a:custGeom>
              <a:avLst/>
              <a:gdLst/>
              <a:ahLst/>
              <a:cxnLst/>
              <a:rect l="l" t="t" r="r" b="b"/>
              <a:pathLst>
                <a:path w="3203" h="12109" extrusionOk="0">
                  <a:moveTo>
                    <a:pt x="3203" y="0"/>
                  </a:moveTo>
                  <a:lnTo>
                    <a:pt x="0" y="7772"/>
                  </a:lnTo>
                  <a:lnTo>
                    <a:pt x="1435" y="12109"/>
                  </a:lnTo>
                  <a:lnTo>
                    <a:pt x="3203" y="0"/>
                  </a:lnTo>
                  <a:close/>
                </a:path>
              </a:pathLst>
            </a:custGeom>
            <a:solidFill>
              <a:schemeClr val="dk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42"/>
            <p:cNvSpPr/>
            <p:nvPr/>
          </p:nvSpPr>
          <p:spPr>
            <a:xfrm>
              <a:off x="6832274" y="2220250"/>
              <a:ext cx="749458" cy="278049"/>
            </a:xfrm>
            <a:custGeom>
              <a:avLst/>
              <a:gdLst/>
              <a:ahLst/>
              <a:cxnLst/>
              <a:rect l="l" t="t" r="r" b="b"/>
              <a:pathLst>
                <a:path w="11243" h="4171" extrusionOk="0">
                  <a:moveTo>
                    <a:pt x="9641" y="1"/>
                  </a:moveTo>
                  <a:lnTo>
                    <a:pt x="1" y="4170"/>
                  </a:lnTo>
                  <a:lnTo>
                    <a:pt x="11242" y="2602"/>
                  </a:lnTo>
                  <a:lnTo>
                    <a:pt x="9641" y="1"/>
                  </a:lnTo>
                  <a:close/>
                </a:path>
              </a:pathLst>
            </a:custGeom>
            <a:solidFill>
              <a:schemeClr val="lt1"/>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42"/>
            <p:cNvSpPr/>
            <p:nvPr/>
          </p:nvSpPr>
          <p:spPr>
            <a:xfrm>
              <a:off x="7930784" y="2616087"/>
              <a:ext cx="213512" cy="807216"/>
            </a:xfrm>
            <a:custGeom>
              <a:avLst/>
              <a:gdLst/>
              <a:ahLst/>
              <a:cxnLst/>
              <a:rect l="l" t="t" r="r" b="b"/>
              <a:pathLst>
                <a:path w="3203" h="12109" fill="none" extrusionOk="0">
                  <a:moveTo>
                    <a:pt x="3203" y="0"/>
                  </a:moveTo>
                  <a:lnTo>
                    <a:pt x="0" y="7772"/>
                  </a:lnTo>
                  <a:lnTo>
                    <a:pt x="1435" y="12109"/>
                  </a:ln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42"/>
            <p:cNvSpPr/>
            <p:nvPr/>
          </p:nvSpPr>
          <p:spPr>
            <a:xfrm>
              <a:off x="6832274" y="2393704"/>
              <a:ext cx="749458" cy="649359"/>
            </a:xfrm>
            <a:custGeom>
              <a:avLst/>
              <a:gdLst/>
              <a:ahLst/>
              <a:cxnLst/>
              <a:rect l="l" t="t" r="r" b="b"/>
              <a:pathLst>
                <a:path w="11243" h="9741" extrusionOk="0">
                  <a:moveTo>
                    <a:pt x="11242" y="0"/>
                  </a:moveTo>
                  <a:lnTo>
                    <a:pt x="1" y="1568"/>
                  </a:lnTo>
                  <a:lnTo>
                    <a:pt x="4337" y="9741"/>
                  </a:lnTo>
                  <a:lnTo>
                    <a:pt x="11242" y="0"/>
                  </a:lnTo>
                  <a:close/>
                </a:path>
              </a:pathLst>
            </a:custGeom>
            <a:solidFill>
              <a:schemeClr val="dk2"/>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42"/>
            <p:cNvSpPr/>
            <p:nvPr/>
          </p:nvSpPr>
          <p:spPr>
            <a:xfrm>
              <a:off x="6832274" y="2220250"/>
              <a:ext cx="749458" cy="278049"/>
            </a:xfrm>
            <a:custGeom>
              <a:avLst/>
              <a:gdLst/>
              <a:ahLst/>
              <a:cxnLst/>
              <a:rect l="l" t="t" r="r" b="b"/>
              <a:pathLst>
                <a:path w="11243" h="4171" fill="none" extrusionOk="0">
                  <a:moveTo>
                    <a:pt x="9641" y="1"/>
                  </a:moveTo>
                  <a:lnTo>
                    <a:pt x="1" y="4170"/>
                  </a:lnTo>
                  <a:lnTo>
                    <a:pt x="11242" y="2602"/>
                  </a:lnTo>
                  <a:close/>
                </a:path>
              </a:pathLst>
            </a:custGeom>
            <a:solidFill>
              <a:schemeClr val="accent2"/>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42"/>
            <p:cNvSpPr/>
            <p:nvPr/>
          </p:nvSpPr>
          <p:spPr>
            <a:xfrm>
              <a:off x="6832274" y="2393704"/>
              <a:ext cx="749458" cy="649359"/>
            </a:xfrm>
            <a:custGeom>
              <a:avLst/>
              <a:gdLst/>
              <a:ahLst/>
              <a:cxnLst/>
              <a:rect l="l" t="t" r="r" b="b"/>
              <a:pathLst>
                <a:path w="11243" h="9741" fill="none" extrusionOk="0">
                  <a:moveTo>
                    <a:pt x="11242" y="0"/>
                  </a:moveTo>
                  <a:lnTo>
                    <a:pt x="4337" y="9741"/>
                  </a:lnTo>
                  <a:lnTo>
                    <a:pt x="1" y="1568"/>
                  </a:ln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42"/>
            <p:cNvSpPr/>
            <p:nvPr/>
          </p:nvSpPr>
          <p:spPr>
            <a:xfrm>
              <a:off x="7121384" y="2393704"/>
              <a:ext cx="809452" cy="740554"/>
            </a:xfrm>
            <a:custGeom>
              <a:avLst/>
              <a:gdLst/>
              <a:ahLst/>
              <a:cxnLst/>
              <a:rect l="l" t="t" r="r" b="b"/>
              <a:pathLst>
                <a:path w="12143" h="11109" extrusionOk="0">
                  <a:moveTo>
                    <a:pt x="6905" y="0"/>
                  </a:moveTo>
                  <a:lnTo>
                    <a:pt x="0" y="9741"/>
                  </a:lnTo>
                  <a:lnTo>
                    <a:pt x="12142" y="11108"/>
                  </a:lnTo>
                  <a:lnTo>
                    <a:pt x="6905" y="0"/>
                  </a:lnTo>
                  <a:close/>
                </a:path>
              </a:pathLst>
            </a:custGeom>
            <a:solidFill>
              <a:schemeClr val="accent2"/>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42"/>
            <p:cNvSpPr/>
            <p:nvPr/>
          </p:nvSpPr>
          <p:spPr>
            <a:xfrm>
              <a:off x="7121384" y="2393704"/>
              <a:ext cx="809452" cy="740554"/>
            </a:xfrm>
            <a:custGeom>
              <a:avLst/>
              <a:gdLst/>
              <a:ahLst/>
              <a:cxnLst/>
              <a:rect l="l" t="t" r="r" b="b"/>
              <a:pathLst>
                <a:path w="12143" h="11109" fill="none" extrusionOk="0">
                  <a:moveTo>
                    <a:pt x="0" y="9741"/>
                  </a:moveTo>
                  <a:lnTo>
                    <a:pt x="12142" y="11108"/>
                  </a:lnTo>
                  <a:lnTo>
                    <a:pt x="6905" y="0"/>
                  </a:ln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42"/>
            <p:cNvSpPr/>
            <p:nvPr/>
          </p:nvSpPr>
          <p:spPr>
            <a:xfrm>
              <a:off x="6723350" y="2498229"/>
              <a:ext cx="398094" cy="785018"/>
            </a:xfrm>
            <a:custGeom>
              <a:avLst/>
              <a:gdLst/>
              <a:ahLst/>
              <a:cxnLst/>
              <a:rect l="l" t="t" r="r" b="b"/>
              <a:pathLst>
                <a:path w="5972" h="11776" extrusionOk="0">
                  <a:moveTo>
                    <a:pt x="1635" y="0"/>
                  </a:moveTo>
                  <a:lnTo>
                    <a:pt x="0" y="11775"/>
                  </a:lnTo>
                  <a:lnTo>
                    <a:pt x="0" y="11775"/>
                  </a:lnTo>
                  <a:lnTo>
                    <a:pt x="5971" y="8173"/>
                  </a:lnTo>
                  <a:lnTo>
                    <a:pt x="1635" y="0"/>
                  </a:lnTo>
                  <a:close/>
                </a:path>
              </a:pathLst>
            </a:custGeom>
            <a:solidFill>
              <a:schemeClr val="accent2"/>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42"/>
            <p:cNvSpPr/>
            <p:nvPr/>
          </p:nvSpPr>
          <p:spPr>
            <a:xfrm>
              <a:off x="6723350" y="2498229"/>
              <a:ext cx="398094" cy="785018"/>
            </a:xfrm>
            <a:custGeom>
              <a:avLst/>
              <a:gdLst/>
              <a:ahLst/>
              <a:cxnLst/>
              <a:rect l="l" t="t" r="r" b="b"/>
              <a:pathLst>
                <a:path w="5972" h="11776" fill="none" extrusionOk="0">
                  <a:moveTo>
                    <a:pt x="1635" y="0"/>
                  </a:moveTo>
                  <a:lnTo>
                    <a:pt x="0" y="11775"/>
                  </a:lnTo>
                  <a:lnTo>
                    <a:pt x="5971" y="8173"/>
                  </a:ln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42"/>
            <p:cNvSpPr/>
            <p:nvPr/>
          </p:nvSpPr>
          <p:spPr>
            <a:xfrm>
              <a:off x="7121384" y="3042989"/>
              <a:ext cx="809452" cy="638293"/>
            </a:xfrm>
            <a:custGeom>
              <a:avLst/>
              <a:gdLst/>
              <a:ahLst/>
              <a:cxnLst/>
              <a:rect l="l" t="t" r="r" b="b"/>
              <a:pathLst>
                <a:path w="12143" h="9575" extrusionOk="0">
                  <a:moveTo>
                    <a:pt x="0" y="1"/>
                  </a:moveTo>
                  <a:lnTo>
                    <a:pt x="4203" y="9574"/>
                  </a:lnTo>
                  <a:lnTo>
                    <a:pt x="12142" y="1368"/>
                  </a:lnTo>
                  <a:lnTo>
                    <a:pt x="0" y="1"/>
                  </a:lnTo>
                  <a:close/>
                </a:path>
              </a:pathLst>
            </a:custGeom>
            <a:solidFill>
              <a:schemeClr val="accent5"/>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42"/>
            <p:cNvSpPr/>
            <p:nvPr/>
          </p:nvSpPr>
          <p:spPr>
            <a:xfrm>
              <a:off x="7121384" y="3042989"/>
              <a:ext cx="809452" cy="638293"/>
            </a:xfrm>
            <a:custGeom>
              <a:avLst/>
              <a:gdLst/>
              <a:ahLst/>
              <a:cxnLst/>
              <a:rect l="l" t="t" r="r" b="b"/>
              <a:pathLst>
                <a:path w="12143" h="9575" fill="none" extrusionOk="0">
                  <a:moveTo>
                    <a:pt x="12142" y="1368"/>
                  </a:moveTo>
                  <a:lnTo>
                    <a:pt x="4203" y="9574"/>
                  </a:lnTo>
                  <a:lnTo>
                    <a:pt x="0" y="1"/>
                  </a:ln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42"/>
            <p:cNvSpPr/>
            <p:nvPr/>
          </p:nvSpPr>
          <p:spPr>
            <a:xfrm>
              <a:off x="7401561" y="3134182"/>
              <a:ext cx="624871" cy="547099"/>
            </a:xfrm>
            <a:custGeom>
              <a:avLst/>
              <a:gdLst/>
              <a:ahLst/>
              <a:cxnLst/>
              <a:rect l="l" t="t" r="r" b="b"/>
              <a:pathLst>
                <a:path w="9374" h="8207" extrusionOk="0">
                  <a:moveTo>
                    <a:pt x="7939" y="0"/>
                  </a:moveTo>
                  <a:lnTo>
                    <a:pt x="0" y="8206"/>
                  </a:lnTo>
                  <a:lnTo>
                    <a:pt x="9374" y="4337"/>
                  </a:lnTo>
                  <a:lnTo>
                    <a:pt x="7939" y="0"/>
                  </a:lnTo>
                  <a:close/>
                </a:path>
              </a:pathLst>
            </a:custGeom>
            <a:solidFill>
              <a:schemeClr val="lt1"/>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42"/>
            <p:cNvSpPr/>
            <p:nvPr/>
          </p:nvSpPr>
          <p:spPr>
            <a:xfrm>
              <a:off x="7401561" y="3134182"/>
              <a:ext cx="624871" cy="547099"/>
            </a:xfrm>
            <a:custGeom>
              <a:avLst/>
              <a:gdLst/>
              <a:ahLst/>
              <a:cxnLst/>
              <a:rect l="l" t="t" r="r" b="b"/>
              <a:pathLst>
                <a:path w="9374" h="8207" fill="none" extrusionOk="0">
                  <a:moveTo>
                    <a:pt x="9374" y="4337"/>
                  </a:moveTo>
                  <a:lnTo>
                    <a:pt x="7939" y="0"/>
                  </a:lnTo>
                  <a:lnTo>
                    <a:pt x="0" y="8206"/>
                  </a:ln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42"/>
            <p:cNvSpPr/>
            <p:nvPr/>
          </p:nvSpPr>
          <p:spPr>
            <a:xfrm>
              <a:off x="6723350" y="3042989"/>
              <a:ext cx="678265" cy="638293"/>
            </a:xfrm>
            <a:custGeom>
              <a:avLst/>
              <a:gdLst/>
              <a:ahLst/>
              <a:cxnLst/>
              <a:rect l="l" t="t" r="r" b="b"/>
              <a:pathLst>
                <a:path w="10175" h="9575" extrusionOk="0">
                  <a:moveTo>
                    <a:pt x="5971" y="1"/>
                  </a:moveTo>
                  <a:lnTo>
                    <a:pt x="0" y="3603"/>
                  </a:lnTo>
                  <a:lnTo>
                    <a:pt x="10174" y="9574"/>
                  </a:lnTo>
                  <a:lnTo>
                    <a:pt x="5971" y="1"/>
                  </a:lnTo>
                  <a:close/>
                </a:path>
              </a:pathLst>
            </a:custGeom>
            <a:solidFill>
              <a:schemeClr val="lt2"/>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42"/>
            <p:cNvSpPr/>
            <p:nvPr/>
          </p:nvSpPr>
          <p:spPr>
            <a:xfrm>
              <a:off x="6723350" y="3042989"/>
              <a:ext cx="678265" cy="638293"/>
            </a:xfrm>
            <a:custGeom>
              <a:avLst/>
              <a:gdLst/>
              <a:ahLst/>
              <a:cxnLst/>
              <a:rect l="l" t="t" r="r" b="b"/>
              <a:pathLst>
                <a:path w="10175" h="9575" fill="none" extrusionOk="0">
                  <a:moveTo>
                    <a:pt x="5971" y="1"/>
                  </a:moveTo>
                  <a:lnTo>
                    <a:pt x="0" y="3603"/>
                  </a:lnTo>
                  <a:lnTo>
                    <a:pt x="10174" y="9574"/>
                  </a:ln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23" name="Google Shape;723;p42"/>
          <p:cNvGrpSpPr/>
          <p:nvPr/>
        </p:nvGrpSpPr>
        <p:grpSpPr>
          <a:xfrm flipH="1">
            <a:off x="7302475" y="3033622"/>
            <a:ext cx="3132192" cy="3220408"/>
            <a:chOff x="6723350" y="2220250"/>
            <a:chExt cx="1420946" cy="1461032"/>
          </a:xfrm>
        </p:grpSpPr>
        <p:sp>
          <p:nvSpPr>
            <p:cNvPr id="724" name="Google Shape;724;p42"/>
            <p:cNvSpPr/>
            <p:nvPr/>
          </p:nvSpPr>
          <p:spPr>
            <a:xfrm>
              <a:off x="7474955" y="2220250"/>
              <a:ext cx="669333" cy="395909"/>
            </a:xfrm>
            <a:custGeom>
              <a:avLst/>
              <a:gdLst/>
              <a:ahLst/>
              <a:cxnLst/>
              <a:rect l="l" t="t" r="r" b="b"/>
              <a:pathLst>
                <a:path w="10041" h="5939" extrusionOk="0">
                  <a:moveTo>
                    <a:pt x="0" y="1"/>
                  </a:moveTo>
                  <a:lnTo>
                    <a:pt x="1601" y="2602"/>
                  </a:lnTo>
                  <a:lnTo>
                    <a:pt x="10041" y="5938"/>
                  </a:lnTo>
                  <a:lnTo>
                    <a:pt x="0" y="1"/>
                  </a:lnTo>
                  <a:close/>
                </a:path>
              </a:pathLst>
            </a:custGeom>
            <a:solidFill>
              <a:schemeClr val="dk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42"/>
            <p:cNvSpPr/>
            <p:nvPr/>
          </p:nvSpPr>
          <p:spPr>
            <a:xfrm>
              <a:off x="7474955" y="2220250"/>
              <a:ext cx="669333" cy="395909"/>
            </a:xfrm>
            <a:custGeom>
              <a:avLst/>
              <a:gdLst/>
              <a:ahLst/>
              <a:cxnLst/>
              <a:rect l="l" t="t" r="r" b="b"/>
              <a:pathLst>
                <a:path w="10041" h="5939" fill="none" extrusionOk="0">
                  <a:moveTo>
                    <a:pt x="0" y="1"/>
                  </a:moveTo>
                  <a:lnTo>
                    <a:pt x="10041" y="5938"/>
                  </a:lnTo>
                  <a:lnTo>
                    <a:pt x="1601" y="2602"/>
                  </a:lnTo>
                  <a:close/>
                </a:path>
              </a:pathLst>
            </a:custGeom>
            <a:solidFill>
              <a:schemeClr val="lt1"/>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42"/>
            <p:cNvSpPr/>
            <p:nvPr/>
          </p:nvSpPr>
          <p:spPr>
            <a:xfrm>
              <a:off x="7581680" y="2393704"/>
              <a:ext cx="562610" cy="740554"/>
            </a:xfrm>
            <a:custGeom>
              <a:avLst/>
              <a:gdLst/>
              <a:ahLst/>
              <a:cxnLst/>
              <a:rect l="l" t="t" r="r" b="b"/>
              <a:pathLst>
                <a:path w="8440" h="11109" extrusionOk="0">
                  <a:moveTo>
                    <a:pt x="0" y="0"/>
                  </a:moveTo>
                  <a:lnTo>
                    <a:pt x="5237" y="11108"/>
                  </a:lnTo>
                  <a:lnTo>
                    <a:pt x="8440" y="3336"/>
                  </a:lnTo>
                  <a:lnTo>
                    <a:pt x="0" y="0"/>
                  </a:lnTo>
                  <a:close/>
                </a:path>
              </a:pathLst>
            </a:custGeom>
            <a:solidFill>
              <a:schemeClr val="lt2"/>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42"/>
            <p:cNvSpPr/>
            <p:nvPr/>
          </p:nvSpPr>
          <p:spPr>
            <a:xfrm>
              <a:off x="7581680" y="2393704"/>
              <a:ext cx="562610" cy="740554"/>
            </a:xfrm>
            <a:custGeom>
              <a:avLst/>
              <a:gdLst/>
              <a:ahLst/>
              <a:cxnLst/>
              <a:rect l="l" t="t" r="r" b="b"/>
              <a:pathLst>
                <a:path w="8440" h="11109" fill="none" extrusionOk="0">
                  <a:moveTo>
                    <a:pt x="8440" y="3336"/>
                  </a:moveTo>
                  <a:lnTo>
                    <a:pt x="0" y="0"/>
                  </a:lnTo>
                  <a:lnTo>
                    <a:pt x="5237" y="11108"/>
                  </a:ln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42"/>
            <p:cNvSpPr/>
            <p:nvPr/>
          </p:nvSpPr>
          <p:spPr>
            <a:xfrm>
              <a:off x="7930784" y="2616087"/>
              <a:ext cx="213512" cy="807216"/>
            </a:xfrm>
            <a:custGeom>
              <a:avLst/>
              <a:gdLst/>
              <a:ahLst/>
              <a:cxnLst/>
              <a:rect l="l" t="t" r="r" b="b"/>
              <a:pathLst>
                <a:path w="3203" h="12109" extrusionOk="0">
                  <a:moveTo>
                    <a:pt x="3203" y="0"/>
                  </a:moveTo>
                  <a:lnTo>
                    <a:pt x="0" y="7772"/>
                  </a:lnTo>
                  <a:lnTo>
                    <a:pt x="1435" y="12109"/>
                  </a:lnTo>
                  <a:lnTo>
                    <a:pt x="3203" y="0"/>
                  </a:lnTo>
                  <a:close/>
                </a:path>
              </a:pathLst>
            </a:custGeom>
            <a:solidFill>
              <a:schemeClr val="dk2"/>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42"/>
            <p:cNvSpPr/>
            <p:nvPr/>
          </p:nvSpPr>
          <p:spPr>
            <a:xfrm>
              <a:off x="6832274" y="2220250"/>
              <a:ext cx="749458" cy="278049"/>
            </a:xfrm>
            <a:custGeom>
              <a:avLst/>
              <a:gdLst/>
              <a:ahLst/>
              <a:cxnLst/>
              <a:rect l="l" t="t" r="r" b="b"/>
              <a:pathLst>
                <a:path w="11243" h="4171" extrusionOk="0">
                  <a:moveTo>
                    <a:pt x="9641" y="1"/>
                  </a:moveTo>
                  <a:lnTo>
                    <a:pt x="1" y="4170"/>
                  </a:lnTo>
                  <a:lnTo>
                    <a:pt x="11242" y="2602"/>
                  </a:lnTo>
                  <a:lnTo>
                    <a:pt x="9641" y="1"/>
                  </a:lnTo>
                  <a:close/>
                </a:path>
              </a:pathLst>
            </a:custGeom>
            <a:solidFill>
              <a:schemeClr val="lt1"/>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42"/>
            <p:cNvSpPr/>
            <p:nvPr/>
          </p:nvSpPr>
          <p:spPr>
            <a:xfrm>
              <a:off x="7930784" y="2616087"/>
              <a:ext cx="213512" cy="807216"/>
            </a:xfrm>
            <a:custGeom>
              <a:avLst/>
              <a:gdLst/>
              <a:ahLst/>
              <a:cxnLst/>
              <a:rect l="l" t="t" r="r" b="b"/>
              <a:pathLst>
                <a:path w="3203" h="12109" fill="none" extrusionOk="0">
                  <a:moveTo>
                    <a:pt x="3203" y="0"/>
                  </a:moveTo>
                  <a:lnTo>
                    <a:pt x="0" y="7772"/>
                  </a:lnTo>
                  <a:lnTo>
                    <a:pt x="1435" y="12109"/>
                  </a:ln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42"/>
            <p:cNvSpPr/>
            <p:nvPr/>
          </p:nvSpPr>
          <p:spPr>
            <a:xfrm>
              <a:off x="6832274" y="2393704"/>
              <a:ext cx="749458" cy="649359"/>
            </a:xfrm>
            <a:custGeom>
              <a:avLst/>
              <a:gdLst/>
              <a:ahLst/>
              <a:cxnLst/>
              <a:rect l="l" t="t" r="r" b="b"/>
              <a:pathLst>
                <a:path w="11243" h="9741" extrusionOk="0">
                  <a:moveTo>
                    <a:pt x="11242" y="0"/>
                  </a:moveTo>
                  <a:lnTo>
                    <a:pt x="1" y="1568"/>
                  </a:lnTo>
                  <a:lnTo>
                    <a:pt x="4337" y="9741"/>
                  </a:lnTo>
                  <a:lnTo>
                    <a:pt x="11242" y="0"/>
                  </a:lnTo>
                  <a:close/>
                </a:path>
              </a:pathLst>
            </a:custGeom>
            <a:solidFill>
              <a:schemeClr val="dk2"/>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42"/>
            <p:cNvSpPr/>
            <p:nvPr/>
          </p:nvSpPr>
          <p:spPr>
            <a:xfrm>
              <a:off x="6832274" y="2220250"/>
              <a:ext cx="749458" cy="278049"/>
            </a:xfrm>
            <a:custGeom>
              <a:avLst/>
              <a:gdLst/>
              <a:ahLst/>
              <a:cxnLst/>
              <a:rect l="l" t="t" r="r" b="b"/>
              <a:pathLst>
                <a:path w="11243" h="4171" fill="none" extrusionOk="0">
                  <a:moveTo>
                    <a:pt x="9641" y="1"/>
                  </a:moveTo>
                  <a:lnTo>
                    <a:pt x="1" y="4170"/>
                  </a:lnTo>
                  <a:lnTo>
                    <a:pt x="11242" y="2602"/>
                  </a:lnTo>
                  <a:close/>
                </a:path>
              </a:pathLst>
            </a:custGeom>
            <a:solidFill>
              <a:schemeClr val="accent2"/>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42"/>
            <p:cNvSpPr/>
            <p:nvPr/>
          </p:nvSpPr>
          <p:spPr>
            <a:xfrm>
              <a:off x="6832274" y="2393704"/>
              <a:ext cx="749458" cy="649359"/>
            </a:xfrm>
            <a:custGeom>
              <a:avLst/>
              <a:gdLst/>
              <a:ahLst/>
              <a:cxnLst/>
              <a:rect l="l" t="t" r="r" b="b"/>
              <a:pathLst>
                <a:path w="11243" h="9741" fill="none" extrusionOk="0">
                  <a:moveTo>
                    <a:pt x="11242" y="0"/>
                  </a:moveTo>
                  <a:lnTo>
                    <a:pt x="4337" y="9741"/>
                  </a:lnTo>
                  <a:lnTo>
                    <a:pt x="1" y="1568"/>
                  </a:ln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42"/>
            <p:cNvSpPr/>
            <p:nvPr/>
          </p:nvSpPr>
          <p:spPr>
            <a:xfrm>
              <a:off x="7121384" y="2393704"/>
              <a:ext cx="809452" cy="740554"/>
            </a:xfrm>
            <a:custGeom>
              <a:avLst/>
              <a:gdLst/>
              <a:ahLst/>
              <a:cxnLst/>
              <a:rect l="l" t="t" r="r" b="b"/>
              <a:pathLst>
                <a:path w="12143" h="11109" extrusionOk="0">
                  <a:moveTo>
                    <a:pt x="6905" y="0"/>
                  </a:moveTo>
                  <a:lnTo>
                    <a:pt x="0" y="9741"/>
                  </a:lnTo>
                  <a:lnTo>
                    <a:pt x="12142" y="11108"/>
                  </a:lnTo>
                  <a:lnTo>
                    <a:pt x="6905" y="0"/>
                  </a:lnTo>
                  <a:close/>
                </a:path>
              </a:pathLst>
            </a:custGeom>
            <a:solidFill>
              <a:schemeClr val="accent2"/>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42"/>
            <p:cNvSpPr/>
            <p:nvPr/>
          </p:nvSpPr>
          <p:spPr>
            <a:xfrm>
              <a:off x="7121384" y="2393704"/>
              <a:ext cx="809452" cy="740554"/>
            </a:xfrm>
            <a:custGeom>
              <a:avLst/>
              <a:gdLst/>
              <a:ahLst/>
              <a:cxnLst/>
              <a:rect l="l" t="t" r="r" b="b"/>
              <a:pathLst>
                <a:path w="12143" h="11109" fill="none" extrusionOk="0">
                  <a:moveTo>
                    <a:pt x="0" y="9741"/>
                  </a:moveTo>
                  <a:lnTo>
                    <a:pt x="12142" y="11108"/>
                  </a:lnTo>
                  <a:lnTo>
                    <a:pt x="6905" y="0"/>
                  </a:ln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42"/>
            <p:cNvSpPr/>
            <p:nvPr/>
          </p:nvSpPr>
          <p:spPr>
            <a:xfrm>
              <a:off x="6723350" y="2498229"/>
              <a:ext cx="398094" cy="785018"/>
            </a:xfrm>
            <a:custGeom>
              <a:avLst/>
              <a:gdLst/>
              <a:ahLst/>
              <a:cxnLst/>
              <a:rect l="l" t="t" r="r" b="b"/>
              <a:pathLst>
                <a:path w="5972" h="11776" extrusionOk="0">
                  <a:moveTo>
                    <a:pt x="1635" y="0"/>
                  </a:moveTo>
                  <a:lnTo>
                    <a:pt x="0" y="11775"/>
                  </a:lnTo>
                  <a:lnTo>
                    <a:pt x="0" y="11775"/>
                  </a:lnTo>
                  <a:lnTo>
                    <a:pt x="5971" y="8173"/>
                  </a:lnTo>
                  <a:lnTo>
                    <a:pt x="1635" y="0"/>
                  </a:lnTo>
                  <a:close/>
                </a:path>
              </a:pathLst>
            </a:custGeom>
            <a:solidFill>
              <a:schemeClr val="accent2"/>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42"/>
            <p:cNvSpPr/>
            <p:nvPr/>
          </p:nvSpPr>
          <p:spPr>
            <a:xfrm>
              <a:off x="6723350" y="2498229"/>
              <a:ext cx="398094" cy="785018"/>
            </a:xfrm>
            <a:custGeom>
              <a:avLst/>
              <a:gdLst/>
              <a:ahLst/>
              <a:cxnLst/>
              <a:rect l="l" t="t" r="r" b="b"/>
              <a:pathLst>
                <a:path w="5972" h="11776" fill="none" extrusionOk="0">
                  <a:moveTo>
                    <a:pt x="1635" y="0"/>
                  </a:moveTo>
                  <a:lnTo>
                    <a:pt x="0" y="11775"/>
                  </a:lnTo>
                  <a:lnTo>
                    <a:pt x="5971" y="8173"/>
                  </a:ln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42"/>
            <p:cNvSpPr/>
            <p:nvPr/>
          </p:nvSpPr>
          <p:spPr>
            <a:xfrm>
              <a:off x="7121384" y="3042989"/>
              <a:ext cx="809452" cy="638293"/>
            </a:xfrm>
            <a:custGeom>
              <a:avLst/>
              <a:gdLst/>
              <a:ahLst/>
              <a:cxnLst/>
              <a:rect l="l" t="t" r="r" b="b"/>
              <a:pathLst>
                <a:path w="12143" h="9575" extrusionOk="0">
                  <a:moveTo>
                    <a:pt x="0" y="1"/>
                  </a:moveTo>
                  <a:lnTo>
                    <a:pt x="4203" y="9574"/>
                  </a:lnTo>
                  <a:lnTo>
                    <a:pt x="12142" y="1368"/>
                  </a:lnTo>
                  <a:lnTo>
                    <a:pt x="0" y="1"/>
                  </a:lnTo>
                  <a:close/>
                </a:path>
              </a:pathLst>
            </a:custGeom>
            <a:solidFill>
              <a:schemeClr val="accent5"/>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42"/>
            <p:cNvSpPr/>
            <p:nvPr/>
          </p:nvSpPr>
          <p:spPr>
            <a:xfrm>
              <a:off x="7121384" y="3042989"/>
              <a:ext cx="809452" cy="638293"/>
            </a:xfrm>
            <a:custGeom>
              <a:avLst/>
              <a:gdLst/>
              <a:ahLst/>
              <a:cxnLst/>
              <a:rect l="l" t="t" r="r" b="b"/>
              <a:pathLst>
                <a:path w="12143" h="9575" fill="none" extrusionOk="0">
                  <a:moveTo>
                    <a:pt x="12142" y="1368"/>
                  </a:moveTo>
                  <a:lnTo>
                    <a:pt x="4203" y="9574"/>
                  </a:lnTo>
                  <a:lnTo>
                    <a:pt x="0" y="1"/>
                  </a:ln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42"/>
            <p:cNvSpPr/>
            <p:nvPr/>
          </p:nvSpPr>
          <p:spPr>
            <a:xfrm>
              <a:off x="7401561" y="3134182"/>
              <a:ext cx="624871" cy="547099"/>
            </a:xfrm>
            <a:custGeom>
              <a:avLst/>
              <a:gdLst/>
              <a:ahLst/>
              <a:cxnLst/>
              <a:rect l="l" t="t" r="r" b="b"/>
              <a:pathLst>
                <a:path w="9374" h="8207" extrusionOk="0">
                  <a:moveTo>
                    <a:pt x="7939" y="0"/>
                  </a:moveTo>
                  <a:lnTo>
                    <a:pt x="0" y="8206"/>
                  </a:lnTo>
                  <a:lnTo>
                    <a:pt x="9374" y="4337"/>
                  </a:lnTo>
                  <a:lnTo>
                    <a:pt x="7939" y="0"/>
                  </a:lnTo>
                  <a:close/>
                </a:path>
              </a:pathLst>
            </a:custGeom>
            <a:solidFill>
              <a:schemeClr val="lt1"/>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42"/>
            <p:cNvSpPr/>
            <p:nvPr/>
          </p:nvSpPr>
          <p:spPr>
            <a:xfrm>
              <a:off x="7401561" y="3134182"/>
              <a:ext cx="624871" cy="547099"/>
            </a:xfrm>
            <a:custGeom>
              <a:avLst/>
              <a:gdLst/>
              <a:ahLst/>
              <a:cxnLst/>
              <a:rect l="l" t="t" r="r" b="b"/>
              <a:pathLst>
                <a:path w="9374" h="8207" fill="none" extrusionOk="0">
                  <a:moveTo>
                    <a:pt x="9374" y="4337"/>
                  </a:moveTo>
                  <a:lnTo>
                    <a:pt x="7939" y="0"/>
                  </a:lnTo>
                  <a:lnTo>
                    <a:pt x="0" y="8206"/>
                  </a:ln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42"/>
            <p:cNvSpPr/>
            <p:nvPr/>
          </p:nvSpPr>
          <p:spPr>
            <a:xfrm>
              <a:off x="6723350" y="3042989"/>
              <a:ext cx="678265" cy="638293"/>
            </a:xfrm>
            <a:custGeom>
              <a:avLst/>
              <a:gdLst/>
              <a:ahLst/>
              <a:cxnLst/>
              <a:rect l="l" t="t" r="r" b="b"/>
              <a:pathLst>
                <a:path w="10175" h="9575" extrusionOk="0">
                  <a:moveTo>
                    <a:pt x="5971" y="1"/>
                  </a:moveTo>
                  <a:lnTo>
                    <a:pt x="0" y="3603"/>
                  </a:lnTo>
                  <a:lnTo>
                    <a:pt x="10174" y="9574"/>
                  </a:lnTo>
                  <a:lnTo>
                    <a:pt x="5971" y="1"/>
                  </a:lnTo>
                  <a:close/>
                </a:path>
              </a:pathLst>
            </a:custGeom>
            <a:solidFill>
              <a:schemeClr val="lt2"/>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42"/>
            <p:cNvSpPr/>
            <p:nvPr/>
          </p:nvSpPr>
          <p:spPr>
            <a:xfrm>
              <a:off x="6723350" y="3042989"/>
              <a:ext cx="678265" cy="638293"/>
            </a:xfrm>
            <a:custGeom>
              <a:avLst/>
              <a:gdLst/>
              <a:ahLst/>
              <a:cxnLst/>
              <a:rect l="l" t="t" r="r" b="b"/>
              <a:pathLst>
                <a:path w="10175" h="9575" fill="none" extrusionOk="0">
                  <a:moveTo>
                    <a:pt x="5971" y="1"/>
                  </a:moveTo>
                  <a:lnTo>
                    <a:pt x="0" y="3603"/>
                  </a:lnTo>
                  <a:lnTo>
                    <a:pt x="10174" y="9574"/>
                  </a:ln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ítulo 1"/>
          <p:cNvSpPr>
            <a:spLocks noGrp="1"/>
          </p:cNvSpPr>
          <p:nvPr>
            <p:ph type="title"/>
          </p:nvPr>
        </p:nvSpPr>
        <p:spPr>
          <a:xfrm>
            <a:off x="1863435" y="1446756"/>
            <a:ext cx="5439040" cy="1819200"/>
          </a:xfrm>
        </p:spPr>
        <p:txBody>
          <a:bodyPr/>
          <a:lstStyle/>
          <a:p>
            <a:pPr marL="0" lvl="0" indent="0" algn="l"/>
            <a:r>
              <a:rPr lang="es-ES" sz="1400" b="0" dirty="0">
                <a:latin typeface="Montserrat" panose="020B0604020202020204" charset="0"/>
              </a:rPr>
              <a:t>Hasta niños con deficiencia inventan atajos para ahorrarse el trabajo. Mediante el control de sus tentativas los niños pueden adaptar procedimientos ya existentes a nuevas demandas y por tanto inventar nuevos procedimientos. Algunos niños usan modelos cardinales ya presentes en el aula para contar. Mientras hacen sus ejercicios de aritmética en clase algunos miran mucho el reloj. El reloj puede proporcionar un modelo para contar, otros niños pueden llegar a crear un modelo mental para llevar la cuenta. Procedimientos basados en estos modelos "que se tienen a la mano" pueden ser la base para la invención de procedimientos eficaces de cálculo </a:t>
            </a:r>
            <a:r>
              <a:rPr lang="es-ES" sz="1400" b="0" dirty="0" smtClean="0">
                <a:latin typeface="Montserrat" panose="020B0604020202020204" charset="0"/>
              </a:rPr>
              <a:t>mental. Los </a:t>
            </a:r>
            <a:r>
              <a:rPr lang="es-ES" sz="1400" b="0" dirty="0">
                <a:latin typeface="Montserrat" panose="020B0604020202020204" charset="0"/>
              </a:rPr>
              <a:t>niños inventan atajos espontáneos para el resolver procedimiento de cuenta concreta. En la estrategia de pautas digitales el niño representa cada sumado con una pauta digital así evita contar uno por uno con sus dedos para representar cada sumado, tiene que contar una vez. En la estrategia de reconocimiento de pautas utilizar igual pautas digitales para representar cada sumado, pero ahora ya es capaz de reconocer la suma de manera visual.</a:t>
            </a:r>
            <a:endParaRPr lang="es-ES" sz="1400" b="0" dirty="0">
              <a:latin typeface="Montserrat" panose="020B06040202020202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78"/>
        <p:cNvGrpSpPr/>
        <p:nvPr/>
      </p:nvGrpSpPr>
      <p:grpSpPr>
        <a:xfrm>
          <a:off x="0" y="0"/>
          <a:ext cx="0" cy="0"/>
          <a:chOff x="0" y="0"/>
          <a:chExt cx="0" cy="0"/>
        </a:xfrm>
      </p:grpSpPr>
      <p:sp>
        <p:nvSpPr>
          <p:cNvPr id="784" name="Google Shape;784;p44"/>
          <p:cNvSpPr txBox="1">
            <a:spLocks noGrp="1"/>
          </p:cNvSpPr>
          <p:nvPr>
            <p:ph type="subTitle" idx="5"/>
          </p:nvPr>
        </p:nvSpPr>
        <p:spPr>
          <a:xfrm>
            <a:off x="247650" y="342900"/>
            <a:ext cx="8591550" cy="3632125"/>
          </a:xfrm>
          <a:prstGeom prst="rect">
            <a:avLst/>
          </a:prstGeom>
        </p:spPr>
        <p:txBody>
          <a:bodyPr spcFirstLastPara="1" wrap="square" lIns="91425" tIns="91425" rIns="91425" bIns="91425" anchor="t" anchorCtr="0">
            <a:noAutofit/>
          </a:bodyPr>
          <a:lstStyle/>
          <a:p>
            <a:pPr marL="285750" lvl="0" indent="-285750" algn="l">
              <a:buFont typeface="Arial" panose="020B0604020202020204" pitchFamily="34" charset="0"/>
              <a:buChar char="•"/>
            </a:pPr>
            <a:r>
              <a:rPr lang="es-ES" dirty="0"/>
              <a:t>procedimientos mentales: </a:t>
            </a:r>
            <a:endParaRPr lang="es-ES" dirty="0" smtClean="0"/>
          </a:p>
          <a:p>
            <a:pPr marL="0" lvl="0" indent="0" algn="l"/>
            <a:r>
              <a:rPr lang="es-ES" dirty="0"/>
              <a:t>C</a:t>
            </a:r>
            <a:r>
              <a:rPr lang="es-ES" dirty="0" smtClean="0"/>
              <a:t>on </a:t>
            </a:r>
            <a:r>
              <a:rPr lang="es-ES" dirty="0"/>
              <a:t>el tiempo los niños dejan de usar procedimientos concretos e inventan procedimientos mentales para calcular sumas. El procedimiento más básico es contarlo todo empezando por el primer sumado (CTP). Esta técnica es bastante sofisticada ya que no refleja directamente el proceso concreto y global de contarlo todo y comporta la enumeración del segundo sumando a medida que el niño cuenta a partir del primero. Llevar la cuenta: este proceso hace que el cálculo mental con distintos números distintos de 1 sean más difíciles, por ejemplo para problemas N+1 o 1+ N solo debe contar hasta N y agregar el número que sigue en la serie numérica, pero en problemas sin el 1 debe contar más allá de N un número determinado se veces. Invención de atajos: contar a partir del primer sumado ( CCP) abrevia el procedimiento CTP al empezar desde el término cardinal correspondiente al primer sumado, pero no reduce el número de pasos necesarios para el procedimiento de llevar la cuenta. Autocontrol, inventiva y flexibilidad: al igual que procedimientos concretos, el autocontrol hace que los niños inventen espontáneamente procedimientos mentales ayudándoles a sentir cuando hace falta reajustar los métodos existentes, también permite a los niños escoger de manera flexible entre diversos procedimientos mentales.</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25"/>
        <p:cNvGrpSpPr/>
        <p:nvPr/>
      </p:nvGrpSpPr>
      <p:grpSpPr>
        <a:xfrm>
          <a:off x="0" y="0"/>
          <a:ext cx="0" cy="0"/>
          <a:chOff x="0" y="0"/>
          <a:chExt cx="0" cy="0"/>
        </a:xfrm>
      </p:grpSpPr>
      <p:sp>
        <p:nvSpPr>
          <p:cNvPr id="926" name="Google Shape;926;p46"/>
          <p:cNvSpPr txBox="1">
            <a:spLocks noGrp="1"/>
          </p:cNvSpPr>
          <p:nvPr>
            <p:ph type="title"/>
          </p:nvPr>
        </p:nvSpPr>
        <p:spPr>
          <a:xfrm>
            <a:off x="713250" y="0"/>
            <a:ext cx="7717500" cy="924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Sustracción Informal</a:t>
            </a:r>
            <a:endParaRPr dirty="0"/>
          </a:p>
        </p:txBody>
      </p:sp>
      <p:sp>
        <p:nvSpPr>
          <p:cNvPr id="927" name="Google Shape;927;p46"/>
          <p:cNvSpPr txBox="1">
            <a:spLocks noGrp="1"/>
          </p:cNvSpPr>
          <p:nvPr>
            <p:ph type="subTitle" idx="1"/>
          </p:nvPr>
        </p:nvSpPr>
        <p:spPr>
          <a:xfrm>
            <a:off x="304800" y="1062150"/>
            <a:ext cx="8534400" cy="3757500"/>
          </a:xfrm>
          <a:prstGeom prst="rect">
            <a:avLst/>
          </a:prstGeom>
        </p:spPr>
        <p:txBody>
          <a:bodyPr spcFirstLastPara="1" wrap="square" lIns="91425" tIns="91425" rIns="91425" bIns="91425" anchor="ctr" anchorCtr="0">
            <a:noAutofit/>
          </a:bodyPr>
          <a:lstStyle/>
          <a:p>
            <a:pPr marL="285750" lvl="0" indent="-285750" algn="l">
              <a:lnSpc>
                <a:spcPct val="100000"/>
              </a:lnSpc>
              <a:buFont typeface="Arial" panose="020B0604020202020204" pitchFamily="34" charset="0"/>
              <a:buChar char="•"/>
            </a:pPr>
            <a:r>
              <a:rPr lang="es-ES" sz="1400" dirty="0"/>
              <a:t>Procedimientos concretos: </a:t>
            </a:r>
            <a:endParaRPr lang="es-ES" sz="1400" dirty="0" smtClean="0"/>
          </a:p>
          <a:p>
            <a:pPr marL="0" lvl="0" indent="0" algn="l">
              <a:lnSpc>
                <a:spcPct val="100000"/>
              </a:lnSpc>
            </a:pPr>
            <a:r>
              <a:rPr lang="es-ES" sz="1400" dirty="0"/>
              <a:t>P</a:t>
            </a:r>
            <a:r>
              <a:rPr lang="es-ES" sz="1400" dirty="0" smtClean="0"/>
              <a:t>ara </a:t>
            </a:r>
            <a:r>
              <a:rPr lang="es-ES" sz="1400" dirty="0"/>
              <a:t>problemas con números mayores a 1, al principio el niño emplea modelos concretos que representan directamente si concepto informal de la sustracción como "quitar algo" . Este proceso </a:t>
            </a:r>
            <a:r>
              <a:rPr lang="es-ES" sz="1400" dirty="0" err="1" smtClean="0"/>
              <a:t>comporta.a</a:t>
            </a:r>
            <a:r>
              <a:rPr lang="es-ES" sz="1400" dirty="0"/>
              <a:t>) representar el </a:t>
            </a:r>
            <a:r>
              <a:rPr lang="es-ES" sz="1400" dirty="0" err="1"/>
              <a:t>munideo</a:t>
            </a:r>
            <a:r>
              <a:rPr lang="es-ES" sz="1400" dirty="0"/>
              <a:t> ( número mayor).b) quitar el número de elementos igual al número </a:t>
            </a:r>
            <a:r>
              <a:rPr lang="es-ES" sz="1400" dirty="0" err="1"/>
              <a:t>menor.c</a:t>
            </a:r>
            <a:r>
              <a:rPr lang="es-ES" sz="1400" dirty="0"/>
              <a:t>) contar los elementos restantes para determinar la respuestas</a:t>
            </a:r>
            <a:r>
              <a:rPr lang="es-ES" sz="1400" dirty="0" smtClean="0"/>
              <a:t>.</a:t>
            </a:r>
          </a:p>
          <a:p>
            <a:pPr marL="285750" lvl="0" indent="-285750" algn="l">
              <a:lnSpc>
                <a:spcPct val="100000"/>
              </a:lnSpc>
              <a:buFont typeface="Arial" panose="020B0604020202020204" pitchFamily="34" charset="0"/>
              <a:buChar char="•"/>
            </a:pPr>
            <a:r>
              <a:rPr lang="es-ES" sz="1400" dirty="0" smtClean="0"/>
              <a:t>procedimientos </a:t>
            </a:r>
            <a:r>
              <a:rPr lang="es-ES" sz="1400" dirty="0"/>
              <a:t>mentales: </a:t>
            </a:r>
            <a:r>
              <a:rPr lang="es-ES" sz="1400" dirty="0" smtClean="0"/>
              <a:t>Retro contar: </a:t>
            </a:r>
            <a:r>
              <a:rPr lang="es-ES" sz="1400" dirty="0"/>
              <a:t>como ocurre con la adición, los niños abandonan en procedimiento concreto para usar los procedimientos mentales. Un procedimiento usual es contar regresiva mente, que también parte de la sustracción como ocurre con los procedimientos concretos. Este implica expresar el minuendo, contar hacia atrás tantas unidades como indique el sustraendo ( número menor) y dar el último número contado como respuesta</a:t>
            </a:r>
            <a:r>
              <a:rPr lang="es-ES" sz="1400" dirty="0" smtClean="0"/>
              <a:t>. Procedimiento </a:t>
            </a:r>
            <a:r>
              <a:rPr lang="es-ES" sz="1400" dirty="0"/>
              <a:t>exigente: el método de </a:t>
            </a:r>
            <a:r>
              <a:rPr lang="es-ES" sz="1400" dirty="0" smtClean="0"/>
              <a:t>retro contar </a:t>
            </a:r>
            <a:r>
              <a:rPr lang="es-ES" sz="1400" dirty="0"/>
              <a:t>para la sustracción también es más difícil para los niños que los métodos informales para la adición mental. Exige contar regresiva mente que es más difícil para los niños pequeños que contra progresivamente. La dificultad de este procedimiento está relacionado con el tamaño de los números. El tamaño del </a:t>
            </a:r>
            <a:r>
              <a:rPr lang="es-ES" sz="1400" dirty="0" smtClean="0"/>
              <a:t>sustraendo </a:t>
            </a:r>
            <a:r>
              <a:rPr lang="es-ES" sz="1400" dirty="0"/>
              <a:t>es clave. Para los niños de ciclo inicial contar hacia atrás desde 20  suele ser más difícil que desde 10. </a:t>
            </a:r>
            <a:endParaRPr lang="es-ES" sz="1400" dirty="0" smtClean="0"/>
          </a:p>
          <a:p>
            <a:pPr marL="0" lvl="0" indent="0" algn="l">
              <a:lnSpc>
                <a:spcPct val="100000"/>
              </a:lnSpc>
            </a:pPr>
            <a:endParaRPr sz="1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94"/>
        <p:cNvGrpSpPr/>
        <p:nvPr/>
      </p:nvGrpSpPr>
      <p:grpSpPr>
        <a:xfrm>
          <a:off x="0" y="0"/>
          <a:ext cx="0" cy="0"/>
          <a:chOff x="0" y="0"/>
          <a:chExt cx="0" cy="0"/>
        </a:xfrm>
      </p:grpSpPr>
      <p:sp>
        <p:nvSpPr>
          <p:cNvPr id="995" name="Google Shape;995;p48"/>
          <p:cNvSpPr txBox="1">
            <a:spLocks noGrp="1"/>
          </p:cNvSpPr>
          <p:nvPr>
            <p:ph type="subTitle" idx="1"/>
          </p:nvPr>
        </p:nvSpPr>
        <p:spPr>
          <a:xfrm>
            <a:off x="0" y="950819"/>
            <a:ext cx="6006335" cy="3227100"/>
          </a:xfrm>
          <a:prstGeom prst="rect">
            <a:avLst/>
          </a:prstGeom>
        </p:spPr>
        <p:txBody>
          <a:bodyPr spcFirstLastPara="1" wrap="square" lIns="0" tIns="0" rIns="0" bIns="0" anchor="ctr" anchorCtr="0">
            <a:noAutofit/>
          </a:bodyPr>
          <a:lstStyle/>
          <a:p>
            <a:pPr lvl="0" indent="-317500">
              <a:buFont typeface="Montserrat Medium"/>
              <a:buChar char="●"/>
            </a:pPr>
            <a:r>
              <a:rPr lang="es-ES" dirty="0"/>
              <a:t>Desarrollo de procedimientos flexibles: a medida que en sus tareas de sustracción intervienen números cada vez mayores, los niños deben descubrir por su cuenta métodos de sustracción. Contar progresivamente se parece al enfoque de "sumando ausente" pero aplicado a la sustracción. Implica partir del sustraendo y contar hacia adelante hasta llegar al </a:t>
            </a:r>
            <a:r>
              <a:rPr lang="es-ES" dirty="0" err="1"/>
              <a:t>minudeo</a:t>
            </a:r>
            <a:r>
              <a:rPr lang="es-ES" dirty="0"/>
              <a:t>, al tiempo que se lleva la cuenta del número de pasos dados. Cuando el sustraendo es relativamente grande como 19 - 17, contar progresivamente reduce enormemente las exigencias de la cuenta doble o cualquier otro procedimiento para llevar la cuenta. Cuando el </a:t>
            </a:r>
            <a:r>
              <a:rPr lang="es-ES" dirty="0" err="1"/>
              <a:t>minudeo</a:t>
            </a:r>
            <a:r>
              <a:rPr lang="es-ES" dirty="0"/>
              <a:t> y sustraendo están relativamente próximos como 9 - 7 contar progresivamente también minimiza el proceso de llevar la cuenta. Pero cuando el </a:t>
            </a:r>
            <a:r>
              <a:rPr lang="es-ES" dirty="0" smtClean="0"/>
              <a:t>sustraendo </a:t>
            </a:r>
            <a:r>
              <a:rPr lang="es-ES" dirty="0"/>
              <a:t>es pequeño, y el </a:t>
            </a:r>
            <a:r>
              <a:rPr lang="es-ES" dirty="0" err="1"/>
              <a:t>minudeo</a:t>
            </a:r>
            <a:r>
              <a:rPr lang="es-ES" dirty="0"/>
              <a:t> y el sustraendo están relativamente separados, como 9 - 2 </a:t>
            </a:r>
            <a:r>
              <a:rPr lang="es-ES" dirty="0" err="1"/>
              <a:t>retrocontar</a:t>
            </a:r>
            <a:r>
              <a:rPr lang="es-ES" dirty="0"/>
              <a:t> tiene ventaja en cuanto facilidad de ejecución</a:t>
            </a:r>
            <a:endParaRPr dirty="0"/>
          </a:p>
        </p:txBody>
      </p:sp>
      <p:grpSp>
        <p:nvGrpSpPr>
          <p:cNvPr id="997" name="Google Shape;997;p48"/>
          <p:cNvGrpSpPr/>
          <p:nvPr/>
        </p:nvGrpSpPr>
        <p:grpSpPr>
          <a:xfrm flipH="1">
            <a:off x="6275902" y="1089187"/>
            <a:ext cx="2061789" cy="3164110"/>
            <a:chOff x="6275892" y="1089187"/>
            <a:chExt cx="2061789" cy="3164110"/>
          </a:xfrm>
        </p:grpSpPr>
        <p:sp>
          <p:nvSpPr>
            <p:cNvPr id="998" name="Google Shape;998;p48"/>
            <p:cNvSpPr/>
            <p:nvPr/>
          </p:nvSpPr>
          <p:spPr>
            <a:xfrm>
              <a:off x="7342389" y="3630695"/>
              <a:ext cx="995292" cy="622602"/>
            </a:xfrm>
            <a:custGeom>
              <a:avLst/>
              <a:gdLst/>
              <a:ahLst/>
              <a:cxnLst/>
              <a:rect l="l" t="t" r="r" b="b"/>
              <a:pathLst>
                <a:path w="8374" h="5238" fill="none" extrusionOk="0">
                  <a:moveTo>
                    <a:pt x="7639" y="3270"/>
                  </a:moveTo>
                  <a:lnTo>
                    <a:pt x="1768" y="5104"/>
                  </a:lnTo>
                  <a:cubicBezTo>
                    <a:pt x="1301" y="5238"/>
                    <a:pt x="801" y="4971"/>
                    <a:pt x="668" y="4504"/>
                  </a:cubicBezTo>
                  <a:lnTo>
                    <a:pt x="1" y="2369"/>
                  </a:lnTo>
                  <a:lnTo>
                    <a:pt x="7573" y="1"/>
                  </a:lnTo>
                  <a:lnTo>
                    <a:pt x="8240" y="2169"/>
                  </a:lnTo>
                  <a:cubicBezTo>
                    <a:pt x="8373" y="2636"/>
                    <a:pt x="8106" y="3136"/>
                    <a:pt x="7639" y="3270"/>
                  </a:cubicBezTo>
                  <a:close/>
                </a:path>
              </a:pathLst>
            </a:custGeom>
            <a:solidFill>
              <a:schemeClr val="accent5"/>
            </a:solidFill>
            <a:ln w="2857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9" name="Google Shape;999;p48"/>
            <p:cNvSpPr/>
            <p:nvPr/>
          </p:nvSpPr>
          <p:spPr>
            <a:xfrm>
              <a:off x="6275892" y="1239072"/>
              <a:ext cx="2026002" cy="2284656"/>
            </a:xfrm>
            <a:custGeom>
              <a:avLst/>
              <a:gdLst/>
              <a:ahLst/>
              <a:cxnLst/>
              <a:rect l="l" t="t" r="r" b="b"/>
              <a:pathLst>
                <a:path w="17046" h="19221" extrusionOk="0">
                  <a:moveTo>
                    <a:pt x="8648" y="1"/>
                  </a:moveTo>
                  <a:cubicBezTo>
                    <a:pt x="7572" y="1"/>
                    <a:pt x="6472" y="216"/>
                    <a:pt x="5404" y="674"/>
                  </a:cubicBezTo>
                  <a:cubicBezTo>
                    <a:pt x="2002" y="2142"/>
                    <a:pt x="0" y="5911"/>
                    <a:pt x="701" y="9547"/>
                  </a:cubicBezTo>
                  <a:cubicBezTo>
                    <a:pt x="1168" y="12049"/>
                    <a:pt x="2702" y="14017"/>
                    <a:pt x="4670" y="15151"/>
                  </a:cubicBezTo>
                  <a:cubicBezTo>
                    <a:pt x="6205" y="16019"/>
                    <a:pt x="7372" y="17353"/>
                    <a:pt x="7906" y="19021"/>
                  </a:cubicBezTo>
                  <a:lnTo>
                    <a:pt x="7939" y="19221"/>
                  </a:lnTo>
                  <a:lnTo>
                    <a:pt x="15545" y="16886"/>
                  </a:lnTo>
                  <a:lnTo>
                    <a:pt x="15478" y="16652"/>
                  </a:lnTo>
                  <a:cubicBezTo>
                    <a:pt x="14978" y="15051"/>
                    <a:pt x="15111" y="13283"/>
                    <a:pt x="15878" y="11782"/>
                  </a:cubicBezTo>
                  <a:cubicBezTo>
                    <a:pt x="16812" y="9948"/>
                    <a:pt x="17046" y="7813"/>
                    <a:pt x="16412" y="5711"/>
                  </a:cubicBezTo>
                  <a:cubicBezTo>
                    <a:pt x="15318" y="2225"/>
                    <a:pt x="12108" y="1"/>
                    <a:pt x="8648" y="1"/>
                  </a:cubicBezTo>
                  <a:close/>
                </a:path>
              </a:pathLst>
            </a:custGeom>
            <a:solidFill>
              <a:schemeClr val="lt2"/>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48"/>
            <p:cNvSpPr/>
            <p:nvPr/>
          </p:nvSpPr>
          <p:spPr>
            <a:xfrm>
              <a:off x="7378046" y="1513049"/>
              <a:ext cx="495744" cy="385471"/>
            </a:xfrm>
            <a:custGeom>
              <a:avLst/>
              <a:gdLst/>
              <a:ahLst/>
              <a:cxnLst/>
              <a:rect l="l" t="t" r="r" b="b"/>
              <a:pathLst>
                <a:path w="4171" h="3243" extrusionOk="0">
                  <a:moveTo>
                    <a:pt x="1321" y="1"/>
                  </a:moveTo>
                  <a:cubicBezTo>
                    <a:pt x="633" y="1"/>
                    <a:pt x="139" y="334"/>
                    <a:pt x="67" y="904"/>
                  </a:cubicBezTo>
                  <a:cubicBezTo>
                    <a:pt x="1" y="1705"/>
                    <a:pt x="868" y="2672"/>
                    <a:pt x="1969" y="3073"/>
                  </a:cubicBezTo>
                  <a:cubicBezTo>
                    <a:pt x="2286" y="3188"/>
                    <a:pt x="2591" y="3242"/>
                    <a:pt x="2868" y="3242"/>
                  </a:cubicBezTo>
                  <a:cubicBezTo>
                    <a:pt x="3552" y="3242"/>
                    <a:pt x="4056" y="2909"/>
                    <a:pt x="4104" y="2339"/>
                  </a:cubicBezTo>
                  <a:cubicBezTo>
                    <a:pt x="4170" y="1505"/>
                    <a:pt x="3336" y="538"/>
                    <a:pt x="2236" y="171"/>
                  </a:cubicBezTo>
                  <a:cubicBezTo>
                    <a:pt x="1909" y="55"/>
                    <a:pt x="1599" y="1"/>
                    <a:pt x="132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1" name="Google Shape;1001;p48"/>
            <p:cNvSpPr/>
            <p:nvPr/>
          </p:nvSpPr>
          <p:spPr>
            <a:xfrm>
              <a:off x="6275892" y="1089187"/>
              <a:ext cx="2026002" cy="2434542"/>
            </a:xfrm>
            <a:custGeom>
              <a:avLst/>
              <a:gdLst/>
              <a:ahLst/>
              <a:cxnLst/>
              <a:rect l="l" t="t" r="r" b="b"/>
              <a:pathLst>
                <a:path w="17046" h="20482" fill="none" extrusionOk="0">
                  <a:moveTo>
                    <a:pt x="16412" y="6972"/>
                  </a:moveTo>
                  <a:cubicBezTo>
                    <a:pt x="14978" y="2402"/>
                    <a:pt x="9908" y="1"/>
                    <a:pt x="5404" y="1935"/>
                  </a:cubicBezTo>
                  <a:cubicBezTo>
                    <a:pt x="2002" y="3403"/>
                    <a:pt x="0" y="7172"/>
                    <a:pt x="701" y="10808"/>
                  </a:cubicBezTo>
                  <a:cubicBezTo>
                    <a:pt x="1168" y="13310"/>
                    <a:pt x="2702" y="15278"/>
                    <a:pt x="4670" y="16412"/>
                  </a:cubicBezTo>
                  <a:cubicBezTo>
                    <a:pt x="6205" y="17280"/>
                    <a:pt x="7372" y="18614"/>
                    <a:pt x="7906" y="20282"/>
                  </a:cubicBezTo>
                  <a:lnTo>
                    <a:pt x="7939" y="20482"/>
                  </a:lnTo>
                  <a:lnTo>
                    <a:pt x="15545" y="18147"/>
                  </a:lnTo>
                  <a:lnTo>
                    <a:pt x="15478" y="17913"/>
                  </a:lnTo>
                  <a:cubicBezTo>
                    <a:pt x="14978" y="16312"/>
                    <a:pt x="15111" y="14544"/>
                    <a:pt x="15878" y="13043"/>
                  </a:cubicBezTo>
                  <a:cubicBezTo>
                    <a:pt x="16812" y="11209"/>
                    <a:pt x="17046" y="9074"/>
                    <a:pt x="16412" y="6972"/>
                  </a:cubicBezTo>
                  <a:close/>
                </a:path>
              </a:pathLst>
            </a:custGeom>
            <a:noFill/>
            <a:ln w="2857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2" name="Google Shape;1002;p48"/>
            <p:cNvSpPr/>
            <p:nvPr/>
          </p:nvSpPr>
          <p:spPr>
            <a:xfrm>
              <a:off x="7219492" y="3246058"/>
              <a:ext cx="1022985" cy="662302"/>
            </a:xfrm>
            <a:custGeom>
              <a:avLst/>
              <a:gdLst/>
              <a:ahLst/>
              <a:cxnLst/>
              <a:rect l="l" t="t" r="r" b="b"/>
              <a:pathLst>
                <a:path w="8607" h="5572" fill="none" extrusionOk="0">
                  <a:moveTo>
                    <a:pt x="0" y="2336"/>
                  </a:moveTo>
                  <a:lnTo>
                    <a:pt x="7606" y="1"/>
                  </a:lnTo>
                  <a:lnTo>
                    <a:pt x="8607" y="3237"/>
                  </a:lnTo>
                  <a:lnTo>
                    <a:pt x="1035" y="5572"/>
                  </a:lnTo>
                  <a:close/>
                </a:path>
              </a:pathLst>
            </a:custGeom>
            <a:noFill/>
            <a:ln w="2857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 name="Google Shape;1003;p48"/>
            <p:cNvSpPr/>
            <p:nvPr/>
          </p:nvSpPr>
          <p:spPr>
            <a:xfrm>
              <a:off x="6854722" y="2302412"/>
              <a:ext cx="816890" cy="1082600"/>
            </a:xfrm>
            <a:custGeom>
              <a:avLst/>
              <a:gdLst/>
              <a:ahLst/>
              <a:cxnLst/>
              <a:rect l="l" t="t" r="r" b="b"/>
              <a:pathLst>
                <a:path w="6873" h="9108" fill="none" extrusionOk="0">
                  <a:moveTo>
                    <a:pt x="6872" y="9107"/>
                  </a:moveTo>
                  <a:lnTo>
                    <a:pt x="4837" y="2569"/>
                  </a:lnTo>
                  <a:lnTo>
                    <a:pt x="1" y="1"/>
                  </a:lnTo>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 name="Google Shape;1004;p48"/>
            <p:cNvSpPr/>
            <p:nvPr/>
          </p:nvSpPr>
          <p:spPr>
            <a:xfrm>
              <a:off x="7429629" y="2024869"/>
              <a:ext cx="309380" cy="583021"/>
            </a:xfrm>
            <a:custGeom>
              <a:avLst/>
              <a:gdLst/>
              <a:ahLst/>
              <a:cxnLst/>
              <a:rect l="l" t="t" r="r" b="b"/>
              <a:pathLst>
                <a:path w="2603" h="4905" fill="none" extrusionOk="0">
                  <a:moveTo>
                    <a:pt x="0" y="4904"/>
                  </a:moveTo>
                  <a:lnTo>
                    <a:pt x="2602" y="1"/>
                  </a:lnTo>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theme/theme1.xml><?xml version="1.0" encoding="utf-8"?>
<a:theme xmlns:a="http://schemas.openxmlformats.org/drawingml/2006/main" name="Arithmetic Lesson by Slidesgo">
  <a:themeElements>
    <a:clrScheme name="Simple Light">
      <a:dk1>
        <a:srgbClr val="352A53"/>
      </a:dk1>
      <a:lt1>
        <a:srgbClr val="80A4E7"/>
      </a:lt1>
      <a:dk2>
        <a:srgbClr val="AC99CE"/>
      </a:dk2>
      <a:lt2>
        <a:srgbClr val="FFD378"/>
      </a:lt2>
      <a:accent1>
        <a:srgbClr val="352A53"/>
      </a:accent1>
      <a:accent2>
        <a:srgbClr val="FFBBBB"/>
      </a:accent2>
      <a:accent3>
        <a:srgbClr val="80A4E7"/>
      </a:accent3>
      <a:accent4>
        <a:srgbClr val="FCEFE7"/>
      </a:accent4>
      <a:accent5>
        <a:srgbClr val="FFFFFF"/>
      </a:accent5>
      <a:accent6>
        <a:srgbClr val="80A4E7"/>
      </a:accent6>
      <a:hlink>
        <a:srgbClr val="8E7BA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1633</Words>
  <Application>Microsoft Office PowerPoint</Application>
  <PresentationFormat>Presentación en pantalla (16:9)</PresentationFormat>
  <Paragraphs>75</Paragraphs>
  <Slides>14</Slides>
  <Notes>14</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14</vt:i4>
      </vt:variant>
    </vt:vector>
  </HeadingPairs>
  <TitlesOfParts>
    <vt:vector size="22" baseType="lpstr">
      <vt:lpstr>Raleway Thin</vt:lpstr>
      <vt:lpstr>Montserrat Medium</vt:lpstr>
      <vt:lpstr>Muli</vt:lpstr>
      <vt:lpstr>DM Serif Display</vt:lpstr>
      <vt:lpstr>Montserrat</vt:lpstr>
      <vt:lpstr>Arial</vt:lpstr>
      <vt:lpstr>Basic</vt:lpstr>
      <vt:lpstr>Arithmetic Lesson by Slidesgo</vt:lpstr>
      <vt:lpstr>Escuela Normal de Educación Preescolar</vt:lpstr>
      <vt:lpstr>Aritmética Informal</vt:lpstr>
      <vt:lpstr>Bases para la adicion y la sustraccion informales</vt:lpstr>
      <vt:lpstr>Presentación de PowerPoint</vt:lpstr>
      <vt:lpstr>Adicción Informal</vt:lpstr>
      <vt:lpstr>Hasta niños con deficiencia inventan atajos para ahorrarse el trabajo. Mediante el control de sus tentativas los niños pueden adaptar procedimientos ya existentes a nuevas demandas y por tanto inventar nuevos procedimientos. Algunos niños usan modelos cardinales ya presentes en el aula para contar. Mientras hacen sus ejercicios de aritmética en clase algunos miran mucho el reloj. El reloj puede proporcionar un modelo para contar, otros niños pueden llegar a crear un modelo mental para llevar la cuenta. Procedimientos basados en estos modelos "que se tienen a la mano" pueden ser la base para la invención de procedimientos eficaces de cálculo mental. Los niños inventan atajos espontáneos para el resolver procedimiento de cuenta concreta. En la estrategia de pautas digitales el niño representa cada sumado con una pauta digital así evita contar uno por uno con sus dedos para representar cada sumado, tiene que contar una vez. En la estrategia de reconocimiento de pautas utilizar igual pautas digitales para representar cada sumado, pero ahora ya es capaz de reconocer la suma de manera visual.</vt:lpstr>
      <vt:lpstr>Presentación de PowerPoint</vt:lpstr>
      <vt:lpstr>Sustracción Informal</vt:lpstr>
      <vt:lpstr>Presentación de PowerPoint</vt:lpstr>
      <vt:lpstr>Multiplicación Informal</vt:lpstr>
      <vt:lpstr>Presentación de PowerPoint</vt:lpstr>
      <vt:lpstr>Más uno y menos uno: casi todos los niños que llegan a la escuela han tenido experiencias  informales suficientes  para comprender que la adición es un proceso aumentativo y la sustracción en un proceso diminutivo. Skarkey y Gelman, encontraron que casi todos los niños de cuatro años y la mayoría de los de cinco podrían resolver problemas de tipo N+1 </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de Educación Preescolar</dc:title>
  <dc:creator>Jimena Avila</dc:creator>
  <cp:lastModifiedBy>Jimena Avila</cp:lastModifiedBy>
  <cp:revision>4</cp:revision>
  <dcterms:modified xsi:type="dcterms:W3CDTF">2020-12-10T23:13:25Z</dcterms:modified>
</cp:coreProperties>
</file>