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79" r:id="rId3"/>
    <p:sldId id="280" r:id="rId4"/>
    <p:sldId id="281" r:id="rId5"/>
    <p:sldId id="282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37BB"/>
    <a:srgbClr val="FCFA58"/>
    <a:srgbClr val="FCE833"/>
    <a:srgbClr val="0DDEFF"/>
    <a:srgbClr val="FD9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821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79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18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50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50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74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71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4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02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26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5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B64B-2558-469F-9B45-7BDFF5E4424B}" type="datetimeFigureOut">
              <a:rPr lang="es-MX" smtClean="0"/>
              <a:t>09/01/2021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5802-0536-47F8-945F-8F0A5B5B5A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4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0AEF40A-4A1B-449E-A7F6-5088E5796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3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FD92B1E1-CB10-4396-B393-EBED3F352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70616"/>
              </p:ext>
            </p:extLst>
          </p:nvPr>
        </p:nvGraphicFramePr>
        <p:xfrm>
          <a:off x="565003" y="2332763"/>
          <a:ext cx="8013994" cy="37351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55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Adivinanzas.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con la explicación del concepto de adivinanza.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Escucha diversos ejemplos de adivinanzas de animales con tres opciones diferentes y encuentra el animal que se describe en el juego de lenguaje.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Graba un video haciendo una adivinanza y mencionando la respuesta.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página 40 del libro integrador (Adivinanzas).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explicación del concepto de adivinanzas.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Lunes 11 de enero.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Martes 12 de enero.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1981010-4D3A-4373-A40A-1F0392430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02010"/>
              </p:ext>
            </p:extLst>
          </p:nvPr>
        </p:nvGraphicFramePr>
        <p:xfrm>
          <a:off x="565003" y="79007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205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FD92B1E1-CB10-4396-B393-EBED3F352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011106"/>
              </p:ext>
            </p:extLst>
          </p:nvPr>
        </p:nvGraphicFramePr>
        <p:xfrm>
          <a:off x="565003" y="2332763"/>
          <a:ext cx="8013994" cy="37351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Rimas.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con la explicación del concepto de rima.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 los objetos que se encuentran en las piezas del rompecabezas.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Une las piezas de los objetos que terminen con la misma silaba.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las páginas 33, 34 y 35 del libro integrador de preescolar (¡Hagamos rimas!).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explicación del concepto de rimas.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Rompecabezas de palabras que riman.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Miércoles 13 de enero.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Jueves 14 de enero.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6322B92-459B-4629-A6C7-FEE4B5CAB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763836"/>
              </p:ext>
            </p:extLst>
          </p:nvPr>
        </p:nvGraphicFramePr>
        <p:xfrm>
          <a:off x="565003" y="76128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39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FD92B1E1-CB10-4396-B393-EBED3F352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080573"/>
              </p:ext>
            </p:extLst>
          </p:nvPr>
        </p:nvGraphicFramePr>
        <p:xfrm>
          <a:off x="565003" y="2332763"/>
          <a:ext cx="8013994" cy="15349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0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Aprende en Casa.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página 38 del libro integrador (Juegos de palabras).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Libro integrador de preescolar.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Viernes 15 de enero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2C4DDF6-12A3-4D4B-8161-2D7AF44D7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144206"/>
              </p:ext>
            </p:extLst>
          </p:nvPr>
        </p:nvGraphicFramePr>
        <p:xfrm>
          <a:off x="565003" y="761286"/>
          <a:ext cx="8013994" cy="1240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183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715141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59670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20119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2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2011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6371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52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B454B3D-2ECC-4079-A071-FDEB82B2B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328277"/>
              </p:ext>
            </p:extLst>
          </p:nvPr>
        </p:nvGraphicFramePr>
        <p:xfrm>
          <a:off x="638588" y="3110737"/>
          <a:ext cx="7866816" cy="1264158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rimas en palabras o pequeños poemas.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82141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oralmente pares de palabras que riman.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704176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Construye adivinanzas a partir de objetos/personas/animales de su entorno.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la adivinanza mediante el razonamiento y la comprensión lectora.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adivinanzas que conoce.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136C88E5-7FFA-4245-91DB-133C497B3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591" y="964539"/>
            <a:ext cx="7866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</a:t>
            </a:r>
            <a:r>
              <a:rPr lang="es-MX" altLang="es-MX" sz="1400" dirty="0">
                <a:solidFill>
                  <a:srgbClr val="00B0F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4499439D-CDFE-45DF-A1B3-AE7F5D2A3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496699"/>
              </p:ext>
            </p:extLst>
          </p:nvPr>
        </p:nvGraphicFramePr>
        <p:xfrm>
          <a:off x="638589" y="1584301"/>
          <a:ext cx="7866815" cy="12993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8877">
                  <a:extLst>
                    <a:ext uri="{9D8B030D-6E8A-4147-A177-3AD203B41FA5}">
                      <a16:colId xmlns:a16="http://schemas.microsoft.com/office/drawing/2014/main" val="3212884811"/>
                    </a:ext>
                  </a:extLst>
                </a:gridCol>
                <a:gridCol w="2665277">
                  <a:extLst>
                    <a:ext uri="{9D8B030D-6E8A-4147-A177-3AD203B41FA5}">
                      <a16:colId xmlns:a16="http://schemas.microsoft.com/office/drawing/2014/main" val="4095285479"/>
                    </a:ext>
                  </a:extLst>
                </a:gridCol>
                <a:gridCol w="2512661">
                  <a:extLst>
                    <a:ext uri="{9D8B030D-6E8A-4147-A177-3AD203B41FA5}">
                      <a16:colId xmlns:a16="http://schemas.microsoft.com/office/drawing/2014/main" val="3805908502"/>
                    </a:ext>
                  </a:extLst>
                </a:gridCol>
              </a:tblGrid>
              <a:tr h="107396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sng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Campo formativo.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u="sng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Lenguaje y Comunicación.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1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Aprendizaje esperado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00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Literatura.</a:t>
                      </a:r>
                      <a:endParaRPr lang="es-ES" sz="1400" u="non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Century Gothic" panose="020B0502020202020204" pitchFamily="34" charset="0"/>
                        </a:rPr>
                        <a:t>Dice rimas, canciones, trabalenguas, adivinanzas y otros juegos del lenguaje.</a:t>
                      </a: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3197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cs typeface="Arial" pitchFamily="34" charset="0"/>
                        </a:rPr>
                        <a:t>Organizador Curricular 2</a:t>
                      </a: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58322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itchFamily="34" charset="0"/>
                        </a:rPr>
                        <a:t>Producción, interpretación e intercambio de poemas y juegos literarios.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730711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0C83B8CF-AE0E-4C76-800B-769539672B61}"/>
              </a:ext>
            </a:extLst>
          </p:cNvPr>
          <p:cNvSpPr txBox="1"/>
          <p:nvPr/>
        </p:nvSpPr>
        <p:spPr>
          <a:xfrm>
            <a:off x="2819784" y="318208"/>
            <a:ext cx="350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n w="12700">
                  <a:noFill/>
                </a:ln>
                <a:solidFill>
                  <a:srgbClr val="00B0F0"/>
                </a:solidFill>
                <a:latin typeface="Mutchin" panose="02000506000000020004" pitchFamily="50" charset="0"/>
              </a:rPr>
              <a:t>Evaluación continua</a:t>
            </a:r>
            <a:endParaRPr lang="es-MX" sz="3600" dirty="0">
              <a:ln w="12700">
                <a:noFill/>
              </a:ln>
              <a:solidFill>
                <a:srgbClr val="00B0F0"/>
              </a:solidFill>
              <a:latin typeface="Mutchin" panose="02000506000000020004" pitchFamily="50" charset="0"/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A41CE963-963F-48AC-843C-58477DFC7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188149"/>
              </p:ext>
            </p:extLst>
          </p:nvPr>
        </p:nvGraphicFramePr>
        <p:xfrm>
          <a:off x="638587" y="4606119"/>
          <a:ext cx="7866816" cy="1740916"/>
        </p:xfrm>
        <a:graphic>
          <a:graphicData uri="http://schemas.openxmlformats.org/drawingml/2006/table">
            <a:tbl>
              <a:tblPr firstRow="1" firstCol="1" bandRow="1"/>
              <a:tblGrid>
                <a:gridCol w="7866816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s-MX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49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2429</TotalTime>
  <Words>524</Words>
  <Application>Microsoft Office PowerPoint</Application>
  <PresentationFormat>Carta (216 x 279 mm)</PresentationFormat>
  <Paragraphs>139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Mutchin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Espinoza</dc:creator>
  <cp:lastModifiedBy>DANIELA PAOLA ESPINOZA VILLARREAL</cp:lastModifiedBy>
  <cp:revision>127</cp:revision>
  <dcterms:created xsi:type="dcterms:W3CDTF">2020-08-29T23:37:54Z</dcterms:created>
  <dcterms:modified xsi:type="dcterms:W3CDTF">2021-01-10T02:39:57Z</dcterms:modified>
</cp:coreProperties>
</file>