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D067-B5A8-43AC-AB43-9435BDADCBCB}" type="datetimeFigureOut">
              <a:rPr lang="es-MX" smtClean="0"/>
              <a:t>16/12/2020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DB34-88E0-4CF3-ACFF-38FD48C48DE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68414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D067-B5A8-43AC-AB43-9435BDADCBCB}" type="datetimeFigureOut">
              <a:rPr lang="es-MX" smtClean="0"/>
              <a:t>16/12/2020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DB34-88E0-4CF3-ACFF-38FD48C48DE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05727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D067-B5A8-43AC-AB43-9435BDADCBCB}" type="datetimeFigureOut">
              <a:rPr lang="es-MX" smtClean="0"/>
              <a:t>16/12/2020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DB34-88E0-4CF3-ACFF-38FD48C48DE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58844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D067-B5A8-43AC-AB43-9435BDADCBCB}" type="datetimeFigureOut">
              <a:rPr lang="es-MX" smtClean="0"/>
              <a:t>16/12/2020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DB34-88E0-4CF3-ACFF-38FD48C48DE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99232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D067-B5A8-43AC-AB43-9435BDADCBCB}" type="datetimeFigureOut">
              <a:rPr lang="es-MX" smtClean="0"/>
              <a:t>16/12/2020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DB34-88E0-4CF3-ACFF-38FD48C48DE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65246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D067-B5A8-43AC-AB43-9435BDADCBCB}" type="datetimeFigureOut">
              <a:rPr lang="es-MX" smtClean="0"/>
              <a:t>16/12/2020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DB34-88E0-4CF3-ACFF-38FD48C48DE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63217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D067-B5A8-43AC-AB43-9435BDADCBCB}" type="datetimeFigureOut">
              <a:rPr lang="es-MX" smtClean="0"/>
              <a:t>16/12/2020</a:t>
            </a:fld>
            <a:endParaRPr lang="es-MX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DB34-88E0-4CF3-ACFF-38FD48C48DE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447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D067-B5A8-43AC-AB43-9435BDADCBCB}" type="datetimeFigureOut">
              <a:rPr lang="es-MX" smtClean="0"/>
              <a:t>16/12/2020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DB34-88E0-4CF3-ACFF-38FD48C48DE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59900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D067-B5A8-43AC-AB43-9435BDADCBCB}" type="datetimeFigureOut">
              <a:rPr lang="es-MX" smtClean="0"/>
              <a:t>16/12/2020</a:t>
            </a:fld>
            <a:endParaRPr lang="es-MX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DB34-88E0-4CF3-ACFF-38FD48C48DE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04486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D067-B5A8-43AC-AB43-9435BDADCBCB}" type="datetimeFigureOut">
              <a:rPr lang="es-MX" smtClean="0"/>
              <a:t>16/12/2020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DB34-88E0-4CF3-ACFF-38FD48C48DE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7918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D067-B5A8-43AC-AB43-9435BDADCBCB}" type="datetimeFigureOut">
              <a:rPr lang="es-MX" smtClean="0"/>
              <a:t>16/12/2020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DB34-88E0-4CF3-ACFF-38FD48C48DE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66760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2D067-B5A8-43AC-AB43-9435BDADCBCB}" type="datetimeFigureOut">
              <a:rPr lang="es-MX" smtClean="0"/>
              <a:t>16/12/2020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EDB34-88E0-4CF3-ACFF-38FD48C48DE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5249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10" l="9744" r="897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946" y="385763"/>
            <a:ext cx="1857375" cy="138112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635332" y="152867"/>
            <a:ext cx="979466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Escuela Normal de Educación Preescolar </a:t>
            </a:r>
          </a:p>
          <a:p>
            <a:pPr algn="ctr"/>
            <a:r>
              <a:rPr lang="es-E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 Estado de Coahuila</a:t>
            </a:r>
          </a:p>
          <a:p>
            <a:pPr algn="ctr"/>
            <a:r>
              <a:rPr lang="es-E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dwardian Script ITC" panose="030303020407070D0804" pitchFamily="66" charset="0"/>
                <a:cs typeface="Arial" panose="020B0604020202020204" pitchFamily="34" charset="0"/>
              </a:rPr>
              <a:t>Licenciatura en educación preescolar</a:t>
            </a:r>
            <a:endParaRPr lang="es-E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Edwardian Script ITC" panose="030303020407070D0804" pitchFamily="66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62608" y="1999784"/>
            <a:ext cx="109197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Maestra: Marlene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Muzquiz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Flores</a:t>
            </a:r>
          </a:p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Asignatura: Probabilidad y estadística</a:t>
            </a:r>
          </a:p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Periodo de evaluación parcial: 3 </a:t>
            </a:r>
          </a:p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Alumna: Fátima Nuncio Moreno</a:t>
            </a:r>
          </a:p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Grado: 2C   No. De lista: 13</a:t>
            </a:r>
          </a:p>
          <a:p>
            <a:r>
              <a:rPr lang="es-MX" b="1" i="1" dirty="0">
                <a:latin typeface="Arial" panose="020B0604020202020204" pitchFamily="34" charset="0"/>
                <a:cs typeface="Arial" panose="020B0604020202020204" pitchFamily="34" charset="0"/>
              </a:rPr>
              <a:t>DISTRIBUCIÓN BINOMIAL</a:t>
            </a:r>
          </a:p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Unidad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 aprendizaje III. Prediciendo el futuro: La probabilidad y su uso en educación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Diseña planeaciones aplicando sus conocimientos curriculares, psicopedagógicos, disciplinares, didácticos y tecnológicos para propiciar espacios de aprendizaje incluyentes que respondan a las necesidades de todos los alumnos en el marco del plan y programas de estudio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Integra recursos de la investigación educativa para enriquecer su práctica profesional, expresando su interés por el conocimiento, la ciencia y la mejora de la educación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Aplica el plan y programas de estudio para alcanzar los propósitos educativos y contribuir al pleno desenvolvimiento de las capacidades de sus alumnos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s-MX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16 de Diciembre del 2020 Saltillo, Coahuila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45367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18"/>
            <a:ext cx="12192000" cy="681138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595" y="46617"/>
            <a:ext cx="6018444" cy="681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40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24089"/>
            <a:ext cx="12193057" cy="680982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714" y="24089"/>
            <a:ext cx="5731100" cy="68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415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161</Words>
  <Application>Microsoft Office PowerPoint</Application>
  <PresentationFormat>Panorámica</PresentationFormat>
  <Paragraphs>14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Edwardian Script ITC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Valeria</dc:creator>
  <cp:lastModifiedBy>Valeria</cp:lastModifiedBy>
  <cp:revision>3</cp:revision>
  <dcterms:created xsi:type="dcterms:W3CDTF">2020-12-16T22:56:42Z</dcterms:created>
  <dcterms:modified xsi:type="dcterms:W3CDTF">2020-12-17T03:21:40Z</dcterms:modified>
</cp:coreProperties>
</file>