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6CE66-9593-40CB-84F4-7F1F34FA0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988482-EF2C-473B-AD01-AC50E1B6B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21D5B8-6A94-42DF-BB5D-AFA783AD2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FAF0EE-3843-4D4F-AD9C-A169FC89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1AAC6E-ED40-4735-A939-EB6AA9EB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17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96FD5-FC28-4235-9CC2-EE10F308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5E3A47-3442-47FD-949A-FC3F5C4F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F7F96B-AD33-43D2-B588-5EA597C1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4DA59-9850-48BC-AB41-A204883A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6DDFFE-C72A-4252-A58B-64BFB189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3826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58B855-1492-4315-B849-62EE5506F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6804E-65B7-4CA1-892F-CA8E6E48B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0A881-63D9-4123-9C13-5B929DC3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62BC5C-4191-43C3-8C59-9F238E1B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374D21-A30D-4D4A-911D-B77B8BBD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0387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18959-86D6-45B8-A9BF-A888ECB2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C2C591-BCCF-4A6A-924A-D6E420DA5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2F3DB2-BC16-45EF-97F8-071E47E55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5DA785-7866-45C7-9AB8-1B0BAD97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148E87-DF33-4CAD-961A-8B650BF7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51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DBA4E-5C40-4470-A919-92630B1F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67B1CD-D5C9-4EFE-A197-72177FFA7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4B9B27-1B1A-477B-B461-0E8A7326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477E79-0DAE-4E31-8F53-4D339A1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CD1E97-9EA2-4AE6-BDBC-A2A2349A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0800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DDA31-C536-4D09-8A57-D2A72A93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4E4377-CE8D-4C9E-9E2E-503D937C3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F7F2AC-DF40-4181-A115-F524786A5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109AA1-EF4B-40D4-B7F9-762D6BCF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D58F87-502E-40BA-854E-E6340202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7DB100-1C74-438A-BDF9-A326785F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5893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6A790-D9D6-4623-9D24-52E55377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E59C01-85A2-40E9-90FF-DCBA648DD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DBE6D-5FCB-4D53-8BB7-C67ECB578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1A0E87-4EC1-4DFB-8F07-459D975FD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44564E-C0AB-4AD1-8250-171C95BBE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2008DB-363F-42CA-A460-CF85B0A4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F2A9B0-765D-4353-A26A-0A807CEC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D2C7B2-4D4A-4E56-AE2B-205C745CD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5423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98C08-EE51-403C-9FA6-5C35FF74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3A76DF-2433-47FB-A72A-7800E4EB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A9D2A7-E31D-4E31-9605-F70A4106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F9BA08-B9DE-42BE-BE3A-62A42D1D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617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FCD1E4-436A-461B-B3A4-C6A2E2D1F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EE5342-D112-43CF-BA45-7A618683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39179D-981A-47D1-8F62-BAEE9BFD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6938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784D2-D329-4516-91BF-E97FD3552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BCD1DB-B758-4763-B9C8-4F36123E4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F7EA43-049C-4AF6-AD2D-AC5BC37AC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306170-3FA8-4022-9C34-03475BF6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A10920-3EB3-4CE0-9B59-C191EB07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64D738-FFCC-40FF-8152-5C23A176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1871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01A26-A60D-4F45-8D18-082916E8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72DA4D4-B3CC-4C73-9D47-54B59D03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64B698-15CF-48F3-9899-EF28DCA5B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741D1D-E202-43C9-B935-21F39887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2DE25E-E332-45EF-8C98-43786E79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D05F91-D013-4D6B-8512-66794A26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80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643F60-0216-4C0E-B358-00F085B2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89AD2-8E37-4306-92E0-24007A16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EF50C-171A-40EC-A4D1-E36D94FA2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38F1-ECE3-4FD0-BF3C-A95608D226A5}" type="datetimeFigureOut">
              <a:rPr lang="es-419" smtClean="0"/>
              <a:t>13/1/2021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DAF30B-E617-485B-A758-02FF4644E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CB309-5476-49DC-B8E7-1AD599B84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813AB-D68C-42C0-AB9C-D9841BDEDAE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440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28683-31A6-43AA-A9CA-1D1C42553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24CB26-26CE-4916-8579-DE053EEB4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1965864"/>
            <a:ext cx="9679449" cy="1463136"/>
          </a:xfrm>
        </p:spPr>
        <p:txBody>
          <a:bodyPr anchor="b">
            <a:normAutofit/>
          </a:bodyPr>
          <a:lstStyle/>
          <a:p>
            <a:pPr algn="l"/>
            <a:r>
              <a:rPr lang="es-419" sz="4800">
                <a:solidFill>
                  <a:srgbClr val="FFFFFF"/>
                </a:solidFill>
              </a:rPr>
              <a:t>ESCUELA NORMAL DE EDUCACION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84D6A1-6602-4B70-ABAE-C975AF35B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839" y="4358762"/>
            <a:ext cx="9679449" cy="654610"/>
          </a:xfrm>
        </p:spPr>
        <p:txBody>
          <a:bodyPr anchor="ctr">
            <a:normAutofit fontScale="25000" lnSpcReduction="20000"/>
          </a:bodyPr>
          <a:lstStyle/>
          <a:p>
            <a:pPr algn="l"/>
            <a:r>
              <a:rPr lang="es-419" sz="55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PROBABILIDAD ESTADISTICA</a:t>
            </a:r>
          </a:p>
          <a:p>
            <a:pPr algn="l"/>
            <a:r>
              <a:rPr lang="es-419" sz="5500" dirty="0">
                <a:solidFill>
                  <a:srgbClr val="FFFFFF"/>
                </a:solidFill>
              </a:rPr>
              <a:t>MARLENE MUZQUIZ FLORES</a:t>
            </a:r>
          </a:p>
          <a:p>
            <a:pPr algn="l"/>
            <a:r>
              <a:rPr lang="es-419" sz="5500" dirty="0">
                <a:solidFill>
                  <a:srgbClr val="FFFFFF"/>
                </a:solidFill>
              </a:rPr>
              <a:t>CLAUDIA PAOLA GONZALE SANCHEZ</a:t>
            </a:r>
          </a:p>
          <a:p>
            <a:pPr algn="l"/>
            <a:endParaRPr lang="es-419" sz="1400" dirty="0">
              <a:solidFill>
                <a:srgbClr val="FFFFFF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4BBC17-A431-44EA-BABE-8C26F9C1C4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25" r="15322" b="1"/>
          <a:stretch/>
        </p:blipFill>
        <p:spPr>
          <a:xfrm>
            <a:off x="20" y="0"/>
            <a:ext cx="12191980" cy="1228419"/>
          </a:xfrm>
          <a:custGeom>
            <a:avLst/>
            <a:gdLst/>
            <a:ahLst/>
            <a:cxnLst/>
            <a:rect l="l" t="t" r="r" b="b"/>
            <a:pathLst>
              <a:path w="12192000" h="2608009">
                <a:moveTo>
                  <a:pt x="0" y="0"/>
                </a:moveTo>
                <a:lnTo>
                  <a:pt x="12192000" y="0"/>
                </a:lnTo>
                <a:lnTo>
                  <a:pt x="12192000" y="2608009"/>
                </a:lnTo>
                <a:lnTo>
                  <a:pt x="0" y="2608009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9EF00A9-80B5-4DD6-8113-9D082B074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9414" y="3813914"/>
            <a:ext cx="465458" cy="872153"/>
            <a:chOff x="529414" y="3813914"/>
            <a:chExt cx="465458" cy="872153"/>
          </a:xfrm>
          <a:solidFill>
            <a:srgbClr val="FFFFFF"/>
          </a:solidFill>
        </p:grpSpPr>
        <p:sp>
          <p:nvSpPr>
            <p:cNvPr id="14" name="Graphic 13">
              <a:extLst>
                <a:ext uri="{FF2B5EF4-FFF2-40B4-BE49-F238E27FC236}">
                  <a16:creationId xmlns:a16="http://schemas.microsoft.com/office/drawing/2014/main" id="{C5CB530E-515E-412C-9DF1-5F8FFBD6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954" y="3813914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712D4376-A578-4FF1-94FC-245E7A6A4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03734" y="4043209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Graphic 15">
              <a:extLst>
                <a:ext uri="{FF2B5EF4-FFF2-40B4-BE49-F238E27FC236}">
                  <a16:creationId xmlns:a16="http://schemas.microsoft.com/office/drawing/2014/main" id="{AEA7509D-F04F-40CB-A0B3-EEF16499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9414" y="4558353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1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36029-49DA-4B38-BBBA-2917ED06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419" sz="6000" dirty="0">
                <a:latin typeface="Algerian" panose="04020705040A02060702" pitchFamily="82" charset="0"/>
              </a:rPr>
              <a:t>TAREA</a:t>
            </a:r>
          </a:p>
        </p:txBody>
      </p:sp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E332DAB8-7F7B-42D9-87D2-58B6A2B7F6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60" y="1361391"/>
            <a:ext cx="4764158" cy="6352212"/>
          </a:xfrm>
        </p:spPr>
      </p:pic>
      <p:pic>
        <p:nvPicPr>
          <p:cNvPr id="7" name="Imagen 6" descr="Texto, Carta&#10;&#10;Descripción generada automáticamente">
            <a:extLst>
              <a:ext uri="{FF2B5EF4-FFF2-40B4-BE49-F238E27FC236}">
                <a16:creationId xmlns:a16="http://schemas.microsoft.com/office/drawing/2014/main" id="{56AA283C-62E6-4F4B-B40A-C045EE9C80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18419"/>
            <a:ext cx="4398498" cy="586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0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Algerian</vt:lpstr>
      <vt:lpstr>Arial</vt:lpstr>
      <vt:lpstr>Calibri</vt:lpstr>
      <vt:lpstr>Calibri Light</vt:lpstr>
      <vt:lpstr>Tema de Office</vt:lpstr>
      <vt:lpstr>ESCUELA NORMAL DE EDUCACION PREESCOLAR</vt:lpstr>
      <vt:lpstr>TAREA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palla gonzañeZ</dc:creator>
  <cp:lastModifiedBy>palla gonzañeZ</cp:lastModifiedBy>
  <cp:revision>1</cp:revision>
  <dcterms:created xsi:type="dcterms:W3CDTF">2021-01-13T18:38:32Z</dcterms:created>
  <dcterms:modified xsi:type="dcterms:W3CDTF">2021-01-13T18:41:09Z</dcterms:modified>
</cp:coreProperties>
</file>