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F6CE66-9593-40CB-84F4-7F1F34FA07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988482-EF2C-473B-AD01-AC50E1B6B8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21D5B8-6A94-42DF-BB5D-AFA783AD2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38F1-ECE3-4FD0-BF3C-A95608D226A5}" type="datetimeFigureOut">
              <a:rPr lang="es-419" smtClean="0"/>
              <a:t>13/1/2021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FAF0EE-3843-4D4F-AD9C-A169FC897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1AAC6E-ED40-4735-A939-EB6AA9EB2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3AB-D68C-42C0-AB9C-D9841BDEDAE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50179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196FD5-FC28-4235-9CC2-EE10F3084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5E3A47-3442-47FD-949A-FC3F5C4F6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F7F96B-AD33-43D2-B588-5EA597C12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38F1-ECE3-4FD0-BF3C-A95608D226A5}" type="datetimeFigureOut">
              <a:rPr lang="es-419" smtClean="0"/>
              <a:t>13/1/2021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34DA59-9850-48BC-AB41-A204883A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6DDFFE-C72A-4252-A58B-64BFB189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3AB-D68C-42C0-AB9C-D9841BDEDAE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63826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758B855-1492-4315-B849-62EE5506F0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B36804E-65B7-4CA1-892F-CA8E6E48B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C0A881-63D9-4123-9C13-5B929DC36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38F1-ECE3-4FD0-BF3C-A95608D226A5}" type="datetimeFigureOut">
              <a:rPr lang="es-419" smtClean="0"/>
              <a:t>13/1/2021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62BC5C-4191-43C3-8C59-9F238E1BC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374D21-A30D-4D4A-911D-B77B8BBD5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3AB-D68C-42C0-AB9C-D9841BDEDAE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203874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618959-86D6-45B8-A9BF-A888ECB21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C2C591-BCCF-4A6A-924A-D6E420DA5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2F3DB2-BC16-45EF-97F8-071E47E55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38F1-ECE3-4FD0-BF3C-A95608D226A5}" type="datetimeFigureOut">
              <a:rPr lang="es-419" smtClean="0"/>
              <a:t>13/1/2021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5DA785-7866-45C7-9AB8-1B0BAD979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148E87-DF33-4CAD-961A-8B650BF7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3AB-D68C-42C0-AB9C-D9841BDEDAE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5518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DBA4E-5C40-4470-A919-92630B1F5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67B1CD-D5C9-4EFE-A197-72177FFA7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4B9B27-1B1A-477B-B461-0E8A73261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38F1-ECE3-4FD0-BF3C-A95608D226A5}" type="datetimeFigureOut">
              <a:rPr lang="es-419" smtClean="0"/>
              <a:t>13/1/2021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477E79-0DAE-4E31-8F53-4D339A11B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CD1E97-9EA2-4AE6-BDBC-A2A2349A1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3AB-D68C-42C0-AB9C-D9841BDEDAE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608009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5DDA31-C536-4D09-8A57-D2A72A939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4E4377-CE8D-4C9E-9E2E-503D937C3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AF7F2AC-DF40-4181-A115-F524786A5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109AA1-EF4B-40D4-B7F9-762D6BCFE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38F1-ECE3-4FD0-BF3C-A95608D226A5}" type="datetimeFigureOut">
              <a:rPr lang="es-419" smtClean="0"/>
              <a:t>13/1/2021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D58F87-502E-40BA-854E-E63402021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B7DB100-1C74-438A-BDF9-A326785F8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3AB-D68C-42C0-AB9C-D9841BDEDAE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65893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36A790-D9D6-4623-9D24-52E55377C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E59C01-85A2-40E9-90FF-DCBA648DD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FDBE6D-5FCB-4D53-8BB7-C67ECB578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01A0E87-4EC1-4DFB-8F07-459D975FD2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444564E-C0AB-4AD1-8250-171C95BBE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F2008DB-363F-42CA-A460-CF85B0A4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38F1-ECE3-4FD0-BF3C-A95608D226A5}" type="datetimeFigureOut">
              <a:rPr lang="es-419" smtClean="0"/>
              <a:t>13/1/2021</a:t>
            </a:fld>
            <a:endParaRPr lang="es-419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4F2A9B0-765D-4353-A26A-0A807CECA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8D2C7B2-4D4A-4E56-AE2B-205C745CD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3AB-D68C-42C0-AB9C-D9841BDEDAE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15423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898C08-EE51-403C-9FA6-5C35FF743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F3A76DF-2433-47FB-A72A-7800E4EBB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38F1-ECE3-4FD0-BF3C-A95608D226A5}" type="datetimeFigureOut">
              <a:rPr lang="es-419" smtClean="0"/>
              <a:t>13/1/2021</a:t>
            </a:fld>
            <a:endParaRPr lang="es-419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A9D2A7-E31D-4E31-9605-F70A41068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F9BA08-B9DE-42BE-BE3A-62A42D1D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3AB-D68C-42C0-AB9C-D9841BDEDAE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56178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EFCD1E4-436A-461B-B3A4-C6A2E2D1F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38F1-ECE3-4FD0-BF3C-A95608D226A5}" type="datetimeFigureOut">
              <a:rPr lang="es-419" smtClean="0"/>
              <a:t>13/1/2021</a:t>
            </a:fld>
            <a:endParaRPr lang="es-419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0EE5342-D112-43CF-BA45-7A6186837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239179D-981A-47D1-8F62-BAEE9BFDC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3AB-D68C-42C0-AB9C-D9841BDEDAE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669384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F784D2-D329-4516-91BF-E97FD3552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BCD1DB-B758-4763-B9C8-4F36123E4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F7EA43-049C-4AF6-AD2D-AC5BC37AC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306170-3FA8-4022-9C34-03475BF6F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38F1-ECE3-4FD0-BF3C-A95608D226A5}" type="datetimeFigureOut">
              <a:rPr lang="es-419" smtClean="0"/>
              <a:t>13/1/2021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A10920-3EB3-4CE0-9B59-C191EB07C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64D738-FFCC-40FF-8152-5C23A1764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3AB-D68C-42C0-AB9C-D9841BDEDAE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818715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901A26-A60D-4F45-8D18-082916E81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72DA4D4-B3CC-4C73-9D47-54B59D033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64B698-15CF-48F3-9899-EF28DCA5B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A741D1D-E202-43C9-B935-21F398870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38F1-ECE3-4FD0-BF3C-A95608D226A5}" type="datetimeFigureOut">
              <a:rPr lang="es-419" smtClean="0"/>
              <a:t>13/1/2021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2DE25E-E332-45EF-8C98-43786E796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D05F91-D013-4D6B-8512-66794A261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813AB-D68C-42C0-AB9C-D9841BDEDAE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58000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C643F60-0216-4C0E-B358-00F085B21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C89AD2-8E37-4306-92E0-24007A166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7EF50C-171A-40EC-A4D1-E36D94FA27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838F1-ECE3-4FD0-BF3C-A95608D226A5}" type="datetimeFigureOut">
              <a:rPr lang="es-419" smtClean="0"/>
              <a:t>13/1/2021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DAF30B-E617-485B-A758-02FF4644EA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ACB309-5476-49DC-B8E7-1AD599B84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813AB-D68C-42C0-AB9C-D9841BDEDAE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644094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28683-31A6-43AA-A9CA-1D1C42553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FB580A-BA0E-4D5E-90F4-C42767A78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89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F24CB26-26CE-4916-8579-DE053EEB4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6275" y="1965864"/>
            <a:ext cx="9679449" cy="1463136"/>
          </a:xfrm>
        </p:spPr>
        <p:txBody>
          <a:bodyPr anchor="b">
            <a:normAutofit/>
          </a:bodyPr>
          <a:lstStyle/>
          <a:p>
            <a:pPr algn="l"/>
            <a:r>
              <a:rPr lang="es-419" sz="4800">
                <a:solidFill>
                  <a:srgbClr val="FFFFFF"/>
                </a:solidFill>
              </a:rPr>
              <a:t>ESCUELA NORMAL DE EDUCACION PREESCOLAR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284D6A1-6602-4B70-ABAE-C975AF35B1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4839" y="4358762"/>
            <a:ext cx="9679449" cy="654610"/>
          </a:xfrm>
        </p:spPr>
        <p:txBody>
          <a:bodyPr anchor="ctr">
            <a:normAutofit fontScale="25000" lnSpcReduction="20000"/>
          </a:bodyPr>
          <a:lstStyle/>
          <a:p>
            <a:pPr algn="l"/>
            <a:r>
              <a:rPr lang="es-419" sz="5500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PROBABILIDAD ESTADISTICA</a:t>
            </a:r>
          </a:p>
          <a:p>
            <a:pPr algn="l"/>
            <a:r>
              <a:rPr lang="es-419" sz="5500" dirty="0">
                <a:solidFill>
                  <a:srgbClr val="FFFFFF"/>
                </a:solidFill>
              </a:rPr>
              <a:t>MARLENE MUZQUIZ FLORES</a:t>
            </a:r>
          </a:p>
          <a:p>
            <a:pPr algn="l"/>
            <a:r>
              <a:rPr lang="es-419" sz="5500" dirty="0">
                <a:solidFill>
                  <a:srgbClr val="FFFFFF"/>
                </a:solidFill>
              </a:rPr>
              <a:t>CLAUDIA PAOLA GONZALE SANCHEZ</a:t>
            </a:r>
          </a:p>
          <a:p>
            <a:pPr algn="l"/>
            <a:endParaRPr lang="es-419" sz="1400" dirty="0">
              <a:solidFill>
                <a:srgbClr val="FFFFFF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14BBC17-A431-44EA-BABE-8C26F9C1C4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725" r="15322" b="1"/>
          <a:stretch/>
        </p:blipFill>
        <p:spPr>
          <a:xfrm>
            <a:off x="20" y="0"/>
            <a:ext cx="12191980" cy="1228419"/>
          </a:xfrm>
          <a:custGeom>
            <a:avLst/>
            <a:gdLst/>
            <a:ahLst/>
            <a:cxnLst/>
            <a:rect l="l" t="t" r="r" b="b"/>
            <a:pathLst>
              <a:path w="12192000" h="2608009">
                <a:moveTo>
                  <a:pt x="0" y="0"/>
                </a:moveTo>
                <a:lnTo>
                  <a:pt x="12192000" y="0"/>
                </a:lnTo>
                <a:lnTo>
                  <a:pt x="12192000" y="2608009"/>
                </a:lnTo>
                <a:lnTo>
                  <a:pt x="0" y="2608009"/>
                </a:lnTo>
                <a:close/>
              </a:path>
            </a:pathLst>
          </a:cu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39EF00A9-80B5-4DD6-8113-9D082B074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9414" y="3813914"/>
            <a:ext cx="465458" cy="872153"/>
            <a:chOff x="529414" y="3813914"/>
            <a:chExt cx="465458" cy="872153"/>
          </a:xfrm>
          <a:solidFill>
            <a:srgbClr val="FFFFFF"/>
          </a:solidFill>
        </p:grpSpPr>
        <p:sp>
          <p:nvSpPr>
            <p:cNvPr id="14" name="Graphic 13">
              <a:extLst>
                <a:ext uri="{FF2B5EF4-FFF2-40B4-BE49-F238E27FC236}">
                  <a16:creationId xmlns:a16="http://schemas.microsoft.com/office/drawing/2014/main" id="{C5CB530E-515E-412C-9DF1-5F8FFBD6F3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4954" y="3813914"/>
              <a:ext cx="139039" cy="139039"/>
            </a:xfrm>
            <a:custGeom>
              <a:avLst/>
              <a:gdLst>
                <a:gd name="connsiteX0" fmla="*/ 129602 w 139039"/>
                <a:gd name="connsiteY0" fmla="*/ 60082 h 139039"/>
                <a:gd name="connsiteX1" fmla="*/ 78957 w 139039"/>
                <a:gd name="connsiteY1" fmla="*/ 60082 h 139039"/>
                <a:gd name="connsiteX2" fmla="*/ 78957 w 139039"/>
                <a:gd name="connsiteY2" fmla="*/ 9437 h 139039"/>
                <a:gd name="connsiteX3" fmla="*/ 69520 w 139039"/>
                <a:gd name="connsiteY3" fmla="*/ 0 h 139039"/>
                <a:gd name="connsiteX4" fmla="*/ 60082 w 139039"/>
                <a:gd name="connsiteY4" fmla="*/ 9437 h 139039"/>
                <a:gd name="connsiteX5" fmla="*/ 60082 w 139039"/>
                <a:gd name="connsiteY5" fmla="*/ 60082 h 139039"/>
                <a:gd name="connsiteX6" fmla="*/ 9437 w 139039"/>
                <a:gd name="connsiteY6" fmla="*/ 60082 h 139039"/>
                <a:gd name="connsiteX7" fmla="*/ 0 w 139039"/>
                <a:gd name="connsiteY7" fmla="*/ 69520 h 139039"/>
                <a:gd name="connsiteX8" fmla="*/ 9437 w 139039"/>
                <a:gd name="connsiteY8" fmla="*/ 78957 h 139039"/>
                <a:gd name="connsiteX9" fmla="*/ 60082 w 139039"/>
                <a:gd name="connsiteY9" fmla="*/ 78957 h 139039"/>
                <a:gd name="connsiteX10" fmla="*/ 60082 w 139039"/>
                <a:gd name="connsiteY10" fmla="*/ 129602 h 139039"/>
                <a:gd name="connsiteX11" fmla="*/ 69520 w 139039"/>
                <a:gd name="connsiteY11" fmla="*/ 139039 h 139039"/>
                <a:gd name="connsiteX12" fmla="*/ 78957 w 139039"/>
                <a:gd name="connsiteY12" fmla="*/ 129602 h 139039"/>
                <a:gd name="connsiteX13" fmla="*/ 78957 w 139039"/>
                <a:gd name="connsiteY13" fmla="*/ 78957 h 139039"/>
                <a:gd name="connsiteX14" fmla="*/ 129602 w 139039"/>
                <a:gd name="connsiteY14" fmla="*/ 78957 h 139039"/>
                <a:gd name="connsiteX15" fmla="*/ 139039 w 139039"/>
                <a:gd name="connsiteY15" fmla="*/ 69520 h 139039"/>
                <a:gd name="connsiteX16" fmla="*/ 129602 w 139039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9" h="139039">
                  <a:moveTo>
                    <a:pt x="129602" y="60082"/>
                  </a:moveTo>
                  <a:lnTo>
                    <a:pt x="78957" y="60082"/>
                  </a:lnTo>
                  <a:lnTo>
                    <a:pt x="78957" y="9437"/>
                  </a:lnTo>
                  <a:cubicBezTo>
                    <a:pt x="78957" y="4225"/>
                    <a:pt x="74731" y="0"/>
                    <a:pt x="69520" y="0"/>
                  </a:cubicBezTo>
                  <a:cubicBezTo>
                    <a:pt x="64308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8" y="139039"/>
                    <a:pt x="69520" y="139039"/>
                  </a:cubicBezTo>
                  <a:cubicBezTo>
                    <a:pt x="74731" y="139039"/>
                    <a:pt x="78957" y="134814"/>
                    <a:pt x="78957" y="129602"/>
                  </a:cubicBezTo>
                  <a:lnTo>
                    <a:pt x="78957" y="78957"/>
                  </a:lnTo>
                  <a:lnTo>
                    <a:pt x="129602" y="78957"/>
                  </a:lnTo>
                  <a:cubicBezTo>
                    <a:pt x="134814" y="78957"/>
                    <a:pt x="139039" y="74731"/>
                    <a:pt x="139039" y="69520"/>
                  </a:cubicBezTo>
                  <a:cubicBezTo>
                    <a:pt x="139039" y="64308"/>
                    <a:pt x="134814" y="60082"/>
                    <a:pt x="129602" y="60082"/>
                  </a:cubicBezTo>
                  <a:close/>
                </a:path>
              </a:pathLst>
            </a:custGeom>
            <a:grpFill/>
            <a:ln w="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712D4376-A578-4FF1-94FC-245E7A6A4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03734" y="4043209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grpFill/>
            <a:ln w="42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Graphic 15">
              <a:extLst>
                <a:ext uri="{FF2B5EF4-FFF2-40B4-BE49-F238E27FC236}">
                  <a16:creationId xmlns:a16="http://schemas.microsoft.com/office/drawing/2014/main" id="{AEA7509D-F04F-40CB-A0B3-EEF16499C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29414" y="4558353"/>
              <a:ext cx="127714" cy="127714"/>
            </a:xfrm>
            <a:custGeom>
              <a:avLst/>
              <a:gdLst>
                <a:gd name="connsiteX0" fmla="*/ 63857 w 127714"/>
                <a:gd name="connsiteY0" fmla="*/ 18874 h 127714"/>
                <a:gd name="connsiteX1" fmla="*/ 108840 w 127714"/>
                <a:gd name="connsiteY1" fmla="*/ 63857 h 127714"/>
                <a:gd name="connsiteX2" fmla="*/ 63857 w 127714"/>
                <a:gd name="connsiteY2" fmla="*/ 108840 h 127714"/>
                <a:gd name="connsiteX3" fmla="*/ 18874 w 127714"/>
                <a:gd name="connsiteY3" fmla="*/ 63857 h 127714"/>
                <a:gd name="connsiteX4" fmla="*/ 63857 w 127714"/>
                <a:gd name="connsiteY4" fmla="*/ 18874 h 127714"/>
                <a:gd name="connsiteX5" fmla="*/ 63857 w 127714"/>
                <a:gd name="connsiteY5" fmla="*/ 0 h 127714"/>
                <a:gd name="connsiteX6" fmla="*/ 0 w 127714"/>
                <a:gd name="connsiteY6" fmla="*/ 63857 h 127714"/>
                <a:gd name="connsiteX7" fmla="*/ 63857 w 127714"/>
                <a:gd name="connsiteY7" fmla="*/ 127714 h 127714"/>
                <a:gd name="connsiteX8" fmla="*/ 127714 w 127714"/>
                <a:gd name="connsiteY8" fmla="*/ 63857 h 127714"/>
                <a:gd name="connsiteX9" fmla="*/ 63857 w 127714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4" h="127714">
                  <a:moveTo>
                    <a:pt x="63857" y="18874"/>
                  </a:moveTo>
                  <a:cubicBezTo>
                    <a:pt x="88700" y="18874"/>
                    <a:pt x="108840" y="39014"/>
                    <a:pt x="108840" y="63857"/>
                  </a:cubicBezTo>
                  <a:cubicBezTo>
                    <a:pt x="108840" y="88700"/>
                    <a:pt x="88700" y="108840"/>
                    <a:pt x="63857" y="108840"/>
                  </a:cubicBezTo>
                  <a:cubicBezTo>
                    <a:pt x="39014" y="108840"/>
                    <a:pt x="18874" y="88700"/>
                    <a:pt x="18874" y="63857"/>
                  </a:cubicBezTo>
                  <a:cubicBezTo>
                    <a:pt x="18898" y="39024"/>
                    <a:pt x="39024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4" y="99124"/>
                    <a:pt x="127714" y="63857"/>
                  </a:cubicBezTo>
                  <a:cubicBezTo>
                    <a:pt x="127714" y="28590"/>
                    <a:pt x="99124" y="0"/>
                    <a:pt x="63857" y="0"/>
                  </a:cubicBezTo>
                  <a:close/>
                </a:path>
              </a:pathLst>
            </a:custGeom>
            <a:grpFill/>
            <a:ln w="6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213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D36029-49DA-4B38-BBBA-2917ED068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419" sz="6000" dirty="0">
                <a:latin typeface="Algerian" panose="04020705040A02060702" pitchFamily="82" charset="0"/>
              </a:rPr>
              <a:t>TAREA</a:t>
            </a:r>
          </a:p>
        </p:txBody>
      </p:sp>
      <p:pic>
        <p:nvPicPr>
          <p:cNvPr id="5" name="Marcador de contenido 4" descr="Texto, Carta&#10;&#10;Descripción generada automáticamente">
            <a:extLst>
              <a:ext uri="{FF2B5EF4-FFF2-40B4-BE49-F238E27FC236}">
                <a16:creationId xmlns:a16="http://schemas.microsoft.com/office/drawing/2014/main" id="{E332DAB8-7F7B-42D9-87D2-58B6A2B7F6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60" y="1361391"/>
            <a:ext cx="4764158" cy="6352212"/>
          </a:xfrm>
        </p:spPr>
      </p:pic>
      <p:pic>
        <p:nvPicPr>
          <p:cNvPr id="7" name="Imagen 6" descr="Texto, Carta&#10;&#10;Descripción generada automáticamente">
            <a:extLst>
              <a:ext uri="{FF2B5EF4-FFF2-40B4-BE49-F238E27FC236}">
                <a16:creationId xmlns:a16="http://schemas.microsoft.com/office/drawing/2014/main" id="{56AA283C-62E6-4F4B-B40A-C045EE9C80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218419"/>
            <a:ext cx="4398498" cy="5864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706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Aharoni</vt:lpstr>
      <vt:lpstr>Algerian</vt:lpstr>
      <vt:lpstr>Arial</vt:lpstr>
      <vt:lpstr>Calibri</vt:lpstr>
      <vt:lpstr>Calibri Light</vt:lpstr>
      <vt:lpstr>Tema de Office</vt:lpstr>
      <vt:lpstr>ESCUELA NORMAL DE EDUCACION PREESCOLAR</vt:lpstr>
      <vt:lpstr>TAREA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EDUCACION PREESCOLAR</dc:title>
  <dc:creator>palla gonzañeZ</dc:creator>
  <cp:lastModifiedBy>palla gonzañeZ</cp:lastModifiedBy>
  <cp:revision>1</cp:revision>
  <dcterms:created xsi:type="dcterms:W3CDTF">2021-01-13T18:38:32Z</dcterms:created>
  <dcterms:modified xsi:type="dcterms:W3CDTF">2021-01-13T18:41:09Z</dcterms:modified>
</cp:coreProperties>
</file>