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37809" y="721823"/>
            <a:ext cx="9362941" cy="5998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dirty="0"/>
              <a:t>Escuela Normal de Educación </a:t>
            </a:r>
            <a:r>
              <a:rPr lang="es-ES_tradnl" sz="2800" dirty="0" smtClean="0"/>
              <a:t>Preescolar</a:t>
            </a:r>
          </a:p>
          <a:p>
            <a:pPr algn="ctr"/>
            <a:endParaRPr lang="es-ES_tradnl" sz="2400" dirty="0" smtClean="0"/>
          </a:p>
          <a:p>
            <a:pPr algn="ctr"/>
            <a:endParaRPr lang="es-ES_tradnl" sz="2400" dirty="0"/>
          </a:p>
          <a:p>
            <a:pPr algn="ctr"/>
            <a:endParaRPr lang="es-MX" sz="2400" dirty="0" smtClean="0"/>
          </a:p>
          <a:p>
            <a:pPr algn="ctr"/>
            <a:endParaRPr lang="es-MX" sz="2400" dirty="0"/>
          </a:p>
          <a:p>
            <a:pPr algn="ctr"/>
            <a:r>
              <a:rPr lang="es-ES_tradnl" sz="2400" b="1" dirty="0"/>
              <a:t> </a:t>
            </a:r>
            <a:endParaRPr lang="es-MX" sz="2400" dirty="0"/>
          </a:p>
          <a:p>
            <a:pPr algn="ctr"/>
            <a:r>
              <a:rPr lang="es-ES_tradnl" sz="2800" b="1" dirty="0"/>
              <a:t>Probabilidad y estadística.</a:t>
            </a:r>
            <a:endParaRPr lang="es-MX" sz="2800" dirty="0"/>
          </a:p>
          <a:p>
            <a:pPr algn="ctr"/>
            <a:r>
              <a:rPr lang="es-ES_tradnl" sz="2800" dirty="0"/>
              <a:t>Docente:</a:t>
            </a:r>
            <a:endParaRPr lang="es-MX" sz="2800" dirty="0"/>
          </a:p>
          <a:p>
            <a:pPr algn="ctr"/>
            <a:r>
              <a:rPr lang="es-ES_tradnl" sz="2800" dirty="0"/>
              <a:t>Marlene Muzquiz Flores</a:t>
            </a:r>
            <a:endParaRPr lang="es-MX" sz="2800" dirty="0"/>
          </a:p>
          <a:p>
            <a:pPr algn="ctr"/>
            <a:r>
              <a:rPr lang="es-ES_tradnl" sz="2800" b="1" dirty="0" smtClean="0"/>
              <a:t>“Distribución binomial”</a:t>
            </a:r>
            <a:endParaRPr lang="es-MX" sz="2800" dirty="0"/>
          </a:p>
          <a:p>
            <a:pPr algn="ctr"/>
            <a:r>
              <a:rPr lang="es-ES_tradnl" sz="2800" dirty="0" smtClean="0"/>
              <a:t>Alumna:</a:t>
            </a:r>
            <a:r>
              <a:rPr lang="es-ES_tradnl" sz="2800" dirty="0"/>
              <a:t> </a:t>
            </a:r>
            <a:endParaRPr lang="es-MX" sz="2800" dirty="0"/>
          </a:p>
          <a:p>
            <a:pPr algn="ctr"/>
            <a:r>
              <a:rPr lang="es-ES_tradnl" sz="2800" b="1" dirty="0"/>
              <a:t>Diana Martinez Rodriguez</a:t>
            </a:r>
            <a:endParaRPr lang="es-MX" sz="2800" dirty="0"/>
          </a:p>
          <a:p>
            <a:pPr algn="ctr"/>
            <a:r>
              <a:rPr lang="es-ES_tradnl" sz="2800" b="1" dirty="0"/>
              <a:t>3º “C” – No. de Lista 10</a:t>
            </a:r>
            <a:endParaRPr lang="es-MX" sz="2800" dirty="0"/>
          </a:p>
          <a:p>
            <a:pPr algn="ctr"/>
            <a:r>
              <a:rPr lang="es-ES_tradnl" sz="2800" b="1" dirty="0"/>
              <a:t> </a:t>
            </a:r>
            <a:r>
              <a:rPr lang="es-ES_tradnl" sz="2800" dirty="0" smtClean="0"/>
              <a:t>19-Diciembre-2020</a:t>
            </a:r>
            <a:endParaRPr lang="es-MX" sz="2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063" y="1498117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3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No hay descripción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12"/>
          <a:stretch/>
        </p:blipFill>
        <p:spPr bwMode="auto">
          <a:xfrm rot="16200000">
            <a:off x="3149073" y="131284"/>
            <a:ext cx="5704967" cy="659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10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o hay descripción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1" b="7813"/>
          <a:stretch/>
        </p:blipFill>
        <p:spPr bwMode="auto">
          <a:xfrm rot="16200000">
            <a:off x="3435659" y="273897"/>
            <a:ext cx="5718249" cy="630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200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13</TotalTime>
  <Words>5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Garamond</vt:lpstr>
      <vt:lpstr>Times New Roman</vt:lpstr>
      <vt:lpstr>Savon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alemtz07.rodriguez@gmail.com</dc:creator>
  <cp:lastModifiedBy>alemtz07.rodriguez@gmail.com</cp:lastModifiedBy>
  <cp:revision>2</cp:revision>
  <dcterms:created xsi:type="dcterms:W3CDTF">2020-12-19T23:08:33Z</dcterms:created>
  <dcterms:modified xsi:type="dcterms:W3CDTF">2020-12-19T23:22:06Z</dcterms:modified>
</cp:coreProperties>
</file>