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40" d="100"/>
          <a:sy n="40" d="100"/>
        </p:scale>
        <p:origin x="25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2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0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38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83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9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84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9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61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11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1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3D21-3986-46FC-BD7B-326EE09F5E60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936C-DE82-49C4-8AE0-EC66855395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9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F35F130-3833-4FF6-A026-C59ECBCD7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12192000"/>
          </a:xfrm>
        </p:spPr>
        <p:txBody>
          <a:bodyPr>
            <a:normAutofit fontScale="85000" lnSpcReduction="10000"/>
          </a:bodyPr>
          <a:lstStyle/>
          <a:p>
            <a:r>
              <a:rPr lang="es-MX" sz="3200" dirty="0"/>
              <a:t>Escuela normal de educación preescolar</a:t>
            </a:r>
          </a:p>
          <a:p>
            <a:r>
              <a:rPr lang="es-MX" sz="3200" dirty="0"/>
              <a:t>Lic. Educación preescolar </a:t>
            </a:r>
          </a:p>
          <a:p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r>
              <a:rPr lang="es-MX" sz="3200" dirty="0"/>
              <a:t>Probabilidad y estadista</a:t>
            </a:r>
          </a:p>
          <a:p>
            <a:r>
              <a:rPr lang="es-MX" sz="3200" dirty="0"/>
              <a:t>Unidad de aprendizaje III. Prediciendo el futuro: La probabilidad y su uso en educación.	</a:t>
            </a:r>
          </a:p>
          <a:p>
            <a:pPr marL="192884" indent="-192884">
              <a:buFont typeface="Arial" panose="020B0604020202020204" pitchFamily="34" charset="0"/>
              <a:buChar char="•"/>
            </a:pPr>
            <a:r>
              <a:rPr lang="es-MX" sz="3200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	</a:t>
            </a:r>
          </a:p>
          <a:p>
            <a:pPr marL="192884" indent="-192884">
              <a:buFont typeface="Arial" panose="020B0604020202020204" pitchFamily="34" charset="0"/>
              <a:buChar char="•"/>
            </a:pPr>
            <a:r>
              <a:rPr lang="es-MX" sz="3200" dirty="0"/>
              <a:t>Integra recursos de la investigación educativa para enriquecer su práctica profesional, expresando su interés por el conocimiento, la ciencia y la mejora de la educación.	</a:t>
            </a:r>
          </a:p>
          <a:p>
            <a:pPr marL="192884" indent="-192884">
              <a:buFont typeface="Arial" panose="020B0604020202020204" pitchFamily="34" charset="0"/>
              <a:buChar char="•"/>
            </a:pPr>
            <a:r>
              <a:rPr lang="es-MX" sz="3200" dirty="0"/>
              <a:t>Aplica el plan y programas de estudio para alcanzar los propósitos educativos y contribuir al pleno desenvolvimiento de las capacidades de sus alumnos</a:t>
            </a:r>
          </a:p>
          <a:p>
            <a:r>
              <a:rPr lang="es-MX" sz="3200" dirty="0"/>
              <a:t>docente: Marlene Musquiz Flores</a:t>
            </a:r>
          </a:p>
          <a:p>
            <a:r>
              <a:rPr lang="es-MX" sz="3200" dirty="0"/>
              <a:t>Alumna : Tahmara Esmeralda Solis Aguilera </a:t>
            </a:r>
          </a:p>
          <a:p>
            <a:r>
              <a:rPr lang="es-MX" sz="3200" dirty="0"/>
              <a:t>18 de diciembre del 2020</a:t>
            </a:r>
          </a:p>
          <a:p>
            <a:r>
              <a:rPr lang="es-MX" sz="3200" dirty="0"/>
              <a:t>Numero de lista :18</a:t>
            </a:r>
          </a:p>
          <a:p>
            <a:r>
              <a:rPr lang="es-MX" sz="3200" dirty="0"/>
              <a:t>2c</a:t>
            </a:r>
          </a:p>
        </p:txBody>
      </p:sp>
      <p:pic>
        <p:nvPicPr>
          <p:cNvPr id="1026" name="Picture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E2D34616-D69A-4F3A-86FF-4E716BBC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750219"/>
            <a:ext cx="3200399" cy="2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8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0EFE04-A8C3-4C71-B5E9-D6FBBE581DEF}"/>
              </a:ext>
            </a:extLst>
          </p:cNvPr>
          <p:cNvSpPr txBox="1"/>
          <p:nvPr/>
        </p:nvSpPr>
        <p:spPr>
          <a:xfrm>
            <a:off x="0" y="2602736"/>
            <a:ext cx="685799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Ejercicios Distribución binomial</a:t>
            </a:r>
          </a:p>
          <a:p>
            <a:pPr algn="ctr"/>
            <a:r>
              <a:rPr lang="es-MX" sz="3200" dirty="0"/>
              <a:t> </a:t>
            </a:r>
          </a:p>
          <a:p>
            <a:pPr marL="192884" indent="-192884" algn="ctr">
              <a:buFont typeface="+mj-lt"/>
              <a:buAutoNum type="arabicPeriod"/>
            </a:pPr>
            <a:r>
              <a:rPr lang="es-MX" sz="3200" dirty="0"/>
              <a:t>De todos alumnos que ingresan a estudiar la maestría en educación, el 90% se titula. Si se inscriben 10 alumnos ¿cuál es la probabilidad de que 9 o más se titulen?</a:t>
            </a:r>
          </a:p>
          <a:p>
            <a:pPr marL="192884" indent="-192884" algn="ctr">
              <a:buFont typeface="+mj-lt"/>
              <a:buAutoNum type="arabicPeriod"/>
            </a:pPr>
            <a:r>
              <a:rPr lang="es-MX" sz="3200" dirty="0"/>
              <a:t>La probabilidad de que una maestra que presento el examen de oposición de nuevo ingreso pase el examen es de 0,7. Si llegan 6 maestros de nuevo ingreso para presentar ¿Cuál es la probabilidad de que solo a 3 de ellos le den su plaza</a:t>
            </a:r>
          </a:p>
        </p:txBody>
      </p:sp>
    </p:spTree>
    <p:extLst>
      <p:ext uri="{BB962C8B-B14F-4D97-AF65-F5344CB8AC3E}">
        <p14:creationId xmlns:p14="http://schemas.microsoft.com/office/powerpoint/2010/main" val="52449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BDB44-CA8C-4354-A3C6-029473C2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125231"/>
            <a:ext cx="5915025" cy="1941537"/>
          </a:xfrm>
        </p:spPr>
        <p:txBody>
          <a:bodyPr>
            <a:normAutofit/>
          </a:bodyPr>
          <a:lstStyle/>
          <a:p>
            <a:pPr algn="ctr"/>
            <a:r>
              <a:rPr lang="es-MX" sz="7200" dirty="0"/>
              <a:t>Problema #1</a:t>
            </a:r>
          </a:p>
        </p:txBody>
      </p:sp>
    </p:spTree>
    <p:extLst>
      <p:ext uri="{BB962C8B-B14F-4D97-AF65-F5344CB8AC3E}">
        <p14:creationId xmlns:p14="http://schemas.microsoft.com/office/powerpoint/2010/main" val="163505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F76E8B-71B3-4FE6-8200-C70024C3B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58"/>
          <a:stretch/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BDB44-CA8C-4354-A3C6-029473C2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125231"/>
            <a:ext cx="5915025" cy="1941537"/>
          </a:xfrm>
        </p:spPr>
        <p:txBody>
          <a:bodyPr>
            <a:normAutofit/>
          </a:bodyPr>
          <a:lstStyle/>
          <a:p>
            <a:pPr algn="ctr"/>
            <a:r>
              <a:rPr lang="es-MX" sz="7200" dirty="0"/>
              <a:t>Problema #2</a:t>
            </a:r>
          </a:p>
        </p:txBody>
      </p:sp>
    </p:spTree>
    <p:extLst>
      <p:ext uri="{BB962C8B-B14F-4D97-AF65-F5344CB8AC3E}">
        <p14:creationId xmlns:p14="http://schemas.microsoft.com/office/powerpoint/2010/main" val="6926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4B6D31-7744-4B29-9F47-71BBCE53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0" b="13416"/>
          <a:stretch/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23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237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Problema #1</vt:lpstr>
      <vt:lpstr>Presentación de PowerPoint</vt:lpstr>
      <vt:lpstr>Problema #2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TAHMARA ESMERALDA SOLIS AGUILERA</dc:creator>
  <cp:lastModifiedBy>TAHMARA ESMERALDA SOLIS AGUILERA</cp:lastModifiedBy>
  <cp:revision>2</cp:revision>
  <dcterms:created xsi:type="dcterms:W3CDTF">2020-12-18T23:53:01Z</dcterms:created>
  <dcterms:modified xsi:type="dcterms:W3CDTF">2020-12-19T00:30:37Z</dcterms:modified>
</cp:coreProperties>
</file>