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52" d="100"/>
          <a:sy n="52" d="100"/>
        </p:scale>
        <p:origin x="17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6:33.321"/>
    </inkml:context>
    <inkml:brush xml:id="br0">
      <inkml:brushProperty name="width" value="0.2" units="cm"/>
      <inkml:brushProperty name="height" value="0.4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42.797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45.008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45.820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52.828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57.244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00.836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03.895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05.724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1,'0'0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06.954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08.750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6:42.307"/>
    </inkml:context>
    <inkml:brush xml:id="br0">
      <inkml:brushProperty name="width" value="0.2" units="cm"/>
      <inkml:brushProperty name="height" value="0.4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515 133,'0'-5,"-1"1,0 0,-1-1,1 1,-1 0,0-1,0 1,0 0,-1 1,1-1,-1 0,0 1,0-1,0 0,-49-43,47 44,0-1,-1 1,1 1,-1-1,0 1,0 0,0 1,0-1,0 1,0 0,0 1,0 0,-1 0,1 0,0 0,0 1,0 0,0 0,0 1,0 0,0 0,0 0,1 1,-1 0,-1 1,-18 10,0 1,1 2,0 0,-17 18,27-20,0 0,1 1,1 1,1 0,0 0,1 1,0 1,2-1,0 2,2-1,0 1,1 0,0 0,1 11,2-21,2 0,-1 1,1-1,1 0,0 1,0-1,1 0,0 0,1 0,0 0,1 0,0-1,0 1,1-1,0 0,1-1,6 9,-2-5,0-1,1 0,0-1,1 0,0 0,1-2,0 1,0-2,1 0,0 0,12 3,10 3,0-1,1-3,0 0,0-3,1-1,0-2,7-1,-22-2,-6 1,0-1,0 0,0-2,16-3,-29 4,1 0,-1 0,0 0,0-1,0 0,0 0,0 0,0-1,0 1,-1-1,1 0,-1 0,0 0,0 0,0 0,0-1,-1 1,1-1,-1 0,0 0,0-1,12-27,-3 0,0-1,-3-1,5-29,-10 41,0-1,-2 0,0 1,-2-1,0 0,-1 1,-6-21,7 37,0 0,-1 1,0-1,-1 1,1-1,-1 1,0 0,0 0,0 0,-1 0,0 0,0 1,0 0,0-1,-5-2,0 2,-1 0,0 0,1 0,-2 1,1 1,0 0,-1 0,-2 1,-31-10,27 7,-1 1,1 0,-1 1,-4 0,16 3,1 0,-1 0,1 1,-1-1,1 1,-1 1,1-1,-1 1,1-1,0 2,0-1,0 0,0 1,0 0,-3 3,-4 4,0 1,0 0,1 0,-1 3,10-11,-1-1,1 1,-1 1,1-1,0 0,0 1,0-1,1 1,-1-1,1 1,0 0,0-1,0 1,1 0,-1 0,1 0,0 0,0-1,0 3,1-4,1 1,-1-1,0 0,1 1,0-1,-1 0,1 0,0 0,0 0,0 0,0-1,0 1,1-1,-1 1,0-1,1 0,-1 0,1 0,-1 0,1 0,0-1,-1 1,1-1,0 1,72 5,-66-6,67 0,-34-2,-1 3,2 1,-32-1,1 1,-1 0,0 0,1 1,-1 1,-1 0,1 0,-1 1,5 3,-11-6,-1 0,1 0,-1 1,0-1,0 1,0-1,0 1,0 0,0 0,-1 1,1-1,-1 0,0 1,0-1,0 1,-1 0,1 0,-1 0,0 0,0 0,-1 0,1 0,-1 0,1 0,-1 0,-1 0,1 0,0 0,-1 0,0 0,0 0,0 0,-1 0,1 0,-1-1,0 1,0-1,0 1,0-1,-1 1,1-1,-1 0,0 0,0-1,0 1,-97 83,21-20,70-58,-1-1,0 0,-1-1,1 0,-1 0,0-1,-1-1,1 0,-1 0,0-1,0-1,0 0,-3 0,-31 1,0-2,-43-4,28 1,16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8:11.153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6:58.695"/>
    </inkml:context>
    <inkml:brush xml:id="br0">
      <inkml:brushProperty name="width" value="0.2" units="cm"/>
      <inkml:brushProperty name="height" value="0.4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418 53,'0'575,"0"-566,0 0,0 1,-1-1,0 0,-1 0,0 1,-1-1,0 0,0-1,-1 2,2-6,-1 0,0 0,0 0,0-1,0 1,-1-1,1 0,-1 0,0 0,0 0,0-1,0 1,-1-1,1 0,0 0,-1-1,0 1,1-1,-1 0,-4 0,-175 22,178-22,0 0,0 1,0-2,-1 1,1-1,0 0,0-1,0 1,-1-1,1 0,0-1,0 1,-1-2,4 2,0-1,0 0,1 0,-1 0,0 0,1 0,0-1,-1 1,1-1,0 0,0 0,1 1,-1-1,0 0,1 0,0-1,0 1,0 0,0 0,0-1,1 1,-1 0,1-1,0 1,0-1,0-6,0 0,1 0,0 0,1 0,0 0,0 0,1 1,0-1,1 1,0 0,1 0,2-4,12-17,2 1,21-24,8-12,-39 47,-1 0,-2-1,0 0,0-1,-2 0,3-16,-3 11,2 0,0 1,2 0,3-5,-9 22,0 1,0-1,0 1,1 0,0 0,0 0,1 1,0 0,-1 0,2 0,-1 1,1 0,-1 0,1 1,0 0,1 0,9-3,1 1,-1 1,1 1,1 0,-1 2,10 0,115 6,-59 0,-6-2,63 2,107-11,-191-2,33-8,-39 6,0 2,12 1,324 4,-204 5,-174-2,1 0,0 0,-1 1,1 1,-1-1,0 1,1 1,-1 0,7 3,-12-3,0-1,0 1,0 0,0 0,-1 1,1-1,-1 0,0 1,0 0,-1 0,1 0,-1 0,1 0,-1 1,-1-1,1 1,-1-1,1 1,-1-1,0 6,3 12,-1 1,-1 0,-1 0,-1 0,-1 0,-1 0,0 0,-2-1,-1 1,-1-1,-7 18,10-35,1-1,0 0,-1 0,0 0,0 0,0-1,0 1,0-1,-1 0,0 0,1 0,-1 0,0-1,-2 1,-6 3,1-2,-1 0,0 0,-7 0,-44 17,59-19,0 1,0-1,0 1,0 0,1 0,-1 0,1 0,0 0,0 1,0-1,1 1,-1 0,1 0,0 0,-3 8,1-1,1 1,0 0,0 0,1 0,1 0,0 0,1 1,0-1,1 0,0 0,1 1,1 4,-2-14,0 0,-1 0,1-1,-1 1,0 0,0 0,0 0,0 0,0 0,-1 0,1-1,-1 1,0 0,0 0,0-1,0 1,0 0,-1 0,-1-1,1 0,0 0,-1 0,1 0,-1-1,0 1,1-1,-1 1,0-1,0 0,0 0,0-1,0 1,0 0,0-1,0 0,-2 0,-87 4,-1-4,-20-5,-52-1,-821 6,977 0,-45-3,53 3,0 0,0 0,0 0,-1 0,1 0,0-1,0 1,0 0,0-1,0 1,0-1,-1 0,1 1,0-1,0 0,1 1,-1-1,0 0,0 0,0 0,0 0,1 0,-1 0,0 0,1 0,-1 0,1 0,-1 0,1 0,0-1,-1 1,1 0,0 0,0 0,0-1,0 1,0-1,4-10,0 1,1 0,1 0,0 0,0 1,1 0,0 0,0 0,9-6,6-12,15-22,-2-1,-2-2,-3-1,-2-2,6-20,-32 69,1 0,0 0,1 0,-1 1,1-1,1 1,-1 0,1 0,0 0,0 1,1-1,0 1,0 1,0-1,0 1,1 0,0 0,0 1,0 0,0 0,0 1,1 0,-1 0,0 1,1 0,0 0,-1 0,5 1,104-1,48 7,25 0,381-6,-560 0,0 0,0 0,0 1,0 1,0-1,-1 2,1-1,0 2,1 0,-8-3,-1 1,1-1,-1 1,1 0,-1 0,0 0,0 0,1 0,-2 1,1-1,0 1,0-1,-1 1,1-1,-1 1,0 0,0 0,0 0,0 0,-1 0,1 0,-1 0,1 0,-1 0,0 0,0 0,-1 0,1 0,-1 0,1 0,-1 0,0 0,-1 4,-1 0,1-1,-1 1,-1 0,1-1,-1 0,0 0,-1 0,0 0,1-1,-2 0,1 0,-1 0,1 0,-1-1,0 0,-1 0,1-1,-1 0,-11 6,-1-1,0 0,0-2,-1 0,0-1,-6 0,-49 3,-1-3,0-3,-55-7,-10 0,-615 4,729 3,0 1,1 1,-1 1,1 1,-13 5,21-3,19-2,33-1,15-3,-1-3,1-2,-1-3,0-1,0-2,45-16,8 0,15 1,-16 4,17-9,41-11,64-4,-165 34,1 2,-1 3,1 2,18 4,86-5,-108-4,-43 5,0 1,0 0,0 1,0 0,0 1,1 0,6 2,-15-1,1 0,-1 0,0 0,0 0,0 1,0 0,-1-1,1 1,0 0,-1 0,1 0,-1 1,1-1,-1 1,0-1,0 1,0 0,-1 0,1 0,-1 0,1 0,-1 0,0 0,0 0,-1 0,1 1,-1-1,1 1,1 16,0-1,-1 1,-1-1,-1 1,-1-1,-1 0,0 0,-1 0,-2 0,1 0,-2-1,-5 9,-18 37,-3-2,-33 45,36-61,2-6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28.051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672 323,'1'-1,"-1"-1,1 0,0 0,0 0,-1 0,1 0,0 1,1-1,-1 0,0 1,0-1,1 1,-1-1,1 1,-1 0,1-1,0 1,-1 0,1 0,0 0,0 0,0 1,-1-1,1 0,0 1,0 0,0-1,2 1,66-10,-59 9,188-10,135 13,-102 2,853-4,-1074 0,-1 0,0-1,1 0,-1-1,1 0,-1-1,0 0,0 0,-1-1,1 0,-1-1,1 0,-2 0,1-1,0 0,-1-1,0 0,-1 0,0-1,0 0,0 0,-1 0,0-1,3-8,-6 14,-1 0,0-1,-1 1,1-1,0 1,-1-1,0 0,0 1,0-1,0 0,-1 0,0 0,1 0,-1 0,-1 1,1-1,0 0,-1 0,0 0,0 0,-1-2,-1 2,1 1,-1-1,1 1,-1 0,0 0,0 0,0 1,-1-1,1 1,-1 0,1-1,-1 2,0-1,0 0,0 1,0-1,0 1,0 1,0-1,-3 0,-48-5,-1 2,1 2,-1 3,-18 4,-54 0,70-5,22-1,1 2,0 1,0 1,1 2,-24 7,14-1,-1-2,-1-2,1-1,-19-3,-187-4,104-2,128 3,-15-1,0 1,1 2,-1 2,1 0,-19 7,7 0,-2-2,1-2,-1-2,-12-2,-191-4,102-2,4 0,22 0,-77 10,194-7,1 1,0-1,-1 1,1 0,0 0,0 0,-1 0,1 1,0 0,1 0,-1 0,0 0,0 0,1 1,0 0,-1 0,1 0,0 0,0 0,1 0,-1 1,1 0,-1-1,1 1,0 0,0 0,0 4,0 0,1 0,-1 0,1 0,1 1,0-1,0 0,0 0,1 0,1 0,-1 0,1 0,2 4,51 152,-28-89,17 77,-41-139,0 0,0 1,2-2,-1 1,2 0,5 10,-8-19,1 1,-1-1,1 0,0 0,0 0,0-1,0 1,1-1,-1 0,1 0,0-1,0 1,0-1,0 0,0-1,0 1,0-1,5 1,35 3,-1-2,1-1,0-3,31-4,31-1,1064 2,-621 7,-499-6,-1-2,0-2,11-4,-7 0,1 3,31 1,14 6,-56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32.555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37.862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39.766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41.092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07:27:42.003"/>
    </inkml:context>
    <inkml:brush xml:id="br0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9.png"/><Relationship Id="rId18" Type="http://schemas.openxmlformats.org/officeDocument/2006/relationships/customXml" Target="../ink/ink6.xml"/><Relationship Id="rId26" Type="http://schemas.openxmlformats.org/officeDocument/2006/relationships/customXml" Target="../ink/ink14.xml"/><Relationship Id="rId3" Type="http://schemas.openxmlformats.org/officeDocument/2006/relationships/image" Target="../media/image3.png"/><Relationship Id="rId21" Type="http://schemas.openxmlformats.org/officeDocument/2006/relationships/customXml" Target="../ink/ink9.xml"/><Relationship Id="rId7" Type="http://schemas.openxmlformats.org/officeDocument/2006/relationships/image" Target="../media/image7.png"/><Relationship Id="rId12" Type="http://schemas.openxmlformats.org/officeDocument/2006/relationships/customXml" Target="../ink/ink3.xml"/><Relationship Id="rId17" Type="http://schemas.openxmlformats.org/officeDocument/2006/relationships/image" Target="../media/image11.png"/><Relationship Id="rId25" Type="http://schemas.openxmlformats.org/officeDocument/2006/relationships/customXml" Target="../ink/ink13.xml"/><Relationship Id="rId2" Type="http://schemas.openxmlformats.org/officeDocument/2006/relationships/image" Target="../media/image2.png"/><Relationship Id="rId16" Type="http://schemas.openxmlformats.org/officeDocument/2006/relationships/customXml" Target="../ink/ink5.xml"/><Relationship Id="rId20" Type="http://schemas.openxmlformats.org/officeDocument/2006/relationships/customXml" Target="../ink/ink8.xml"/><Relationship Id="rId29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24" Type="http://schemas.openxmlformats.org/officeDocument/2006/relationships/customXml" Target="../ink/ink12.xml"/><Relationship Id="rId32" Type="http://schemas.openxmlformats.org/officeDocument/2006/relationships/customXml" Target="../ink/ink20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customXml" Target="../ink/ink11.xml"/><Relationship Id="rId28" Type="http://schemas.openxmlformats.org/officeDocument/2006/relationships/customXml" Target="../ink/ink16.xml"/><Relationship Id="rId10" Type="http://schemas.openxmlformats.org/officeDocument/2006/relationships/customXml" Target="../ink/ink2.xml"/><Relationship Id="rId19" Type="http://schemas.openxmlformats.org/officeDocument/2006/relationships/customXml" Target="../ink/ink7.xml"/><Relationship Id="rId31" Type="http://schemas.openxmlformats.org/officeDocument/2006/relationships/customXml" Target="../ink/ink19.xml"/><Relationship Id="rId4" Type="http://schemas.openxmlformats.org/officeDocument/2006/relationships/image" Target="../media/image4.png"/><Relationship Id="rId9" Type="http://schemas.openxmlformats.org/officeDocument/2006/relationships/image" Target="../media/image70.png"/><Relationship Id="rId14" Type="http://schemas.openxmlformats.org/officeDocument/2006/relationships/customXml" Target="../ink/ink4.xml"/><Relationship Id="rId22" Type="http://schemas.openxmlformats.org/officeDocument/2006/relationships/customXml" Target="../ink/ink10.xml"/><Relationship Id="rId27" Type="http://schemas.openxmlformats.org/officeDocument/2006/relationships/customXml" Target="../ink/ink15.xml"/><Relationship Id="rId30" Type="http://schemas.openxmlformats.org/officeDocument/2006/relationships/customXml" Target="../ink/ink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FB53ABB-5723-411E-BDC5-03C8992B3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15" y="1420980"/>
            <a:ext cx="6289931" cy="720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0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/>
                <a:t>: Emociones _______________________</a:t>
              </a:r>
              <a:endParaRPr lang="es-MX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Participación de las alumnas, interés por la actividad. </a:t>
              </a:r>
            </a:p>
            <a:p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Pude notar gusto por la actividad pues, al día siguiente de la práctica me hicieron comentarios reforzando el aprendizaje esperado a desarrollar. 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4228" y="8440493"/>
              <a:ext cx="3901420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uno de las áreas de oportunidad mas grande es el control disciplinario,  me cuesta levantar la voz, llamar la atención para que se queden en su lugar y poner atención.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F96EF5DC-1152-4D67-96A8-2FD5D3429322}"/>
                  </a:ext>
                </a:extLst>
              </p14:cNvPr>
              <p14:cNvContentPartPr/>
              <p14:nvPr/>
            </p14:nvContentPartPr>
            <p14:xfrm>
              <a:off x="1660614" y="857799"/>
              <a:ext cx="360" cy="36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F96EF5DC-1152-4D67-96A8-2FD5D342932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24614" y="786159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E038128B-13F1-4686-BCB9-7D4A1256F450}"/>
                  </a:ext>
                </a:extLst>
              </p14:cNvPr>
              <p14:cNvContentPartPr/>
              <p14:nvPr/>
            </p14:nvContentPartPr>
            <p14:xfrm>
              <a:off x="1475214" y="754479"/>
              <a:ext cx="294840" cy="274680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E038128B-13F1-4686-BCB9-7D4A1256F45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39214" y="682839"/>
                <a:ext cx="366480" cy="41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1B8093C4-BBB4-4E03-8142-4F1FB8561B43}"/>
                  </a:ext>
                </a:extLst>
              </p14:cNvPr>
              <p14:cNvContentPartPr/>
              <p14:nvPr/>
            </p14:nvContentPartPr>
            <p14:xfrm>
              <a:off x="3973974" y="3171519"/>
              <a:ext cx="808560" cy="301680"/>
            </p14:xfrm>
          </p:contentPart>
        </mc:Choice>
        <mc:Fallback xmlns=""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1B8093C4-BBB4-4E03-8142-4F1FB8561B4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38334" y="3099519"/>
                <a:ext cx="880200" cy="44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8E95585A-341D-44BB-910B-5A5BC71EA48B}"/>
                  </a:ext>
                </a:extLst>
              </p14:cNvPr>
              <p14:cNvContentPartPr/>
              <p14:nvPr/>
            </p14:nvContentPartPr>
            <p14:xfrm>
              <a:off x="6363654" y="2477439"/>
              <a:ext cx="1042560" cy="307800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8E95585A-341D-44BB-910B-5A5BC71EA48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92014" y="2333439"/>
                <a:ext cx="1186200" cy="59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C07B4079-0AD4-472E-B144-C273582804B1}"/>
                  </a:ext>
                </a:extLst>
              </p14:cNvPr>
              <p14:cNvContentPartPr/>
              <p14:nvPr/>
            </p14:nvContentPartPr>
            <p14:xfrm>
              <a:off x="242214" y="4198239"/>
              <a:ext cx="360" cy="360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C07B4079-0AD4-472E-B144-C273582804B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9214" y="41355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745DB8DF-573F-4C03-9C56-58125B98FF43}"/>
                  </a:ext>
                </a:extLst>
              </p14:cNvPr>
              <p14:cNvContentPartPr/>
              <p14:nvPr/>
            </p14:nvContentPartPr>
            <p14:xfrm>
              <a:off x="223854" y="4422519"/>
              <a:ext cx="360" cy="360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745DB8DF-573F-4C03-9C56-58125B98FF4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0854" y="43598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CA8033DE-FE54-4C10-AE0F-746F339F3264}"/>
                  </a:ext>
                </a:extLst>
              </p14:cNvPr>
              <p14:cNvContentPartPr/>
              <p14:nvPr/>
            </p14:nvContentPartPr>
            <p14:xfrm>
              <a:off x="223854" y="4646079"/>
              <a:ext cx="360" cy="360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CA8033DE-FE54-4C10-AE0F-746F339F326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0854" y="458343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979A2B77-13BA-4968-B308-58E0D124642A}"/>
                  </a:ext>
                </a:extLst>
              </p14:cNvPr>
              <p14:cNvContentPartPr/>
              <p14:nvPr/>
            </p14:nvContentPartPr>
            <p14:xfrm>
              <a:off x="242214" y="4814199"/>
              <a:ext cx="360" cy="360"/>
            </p14:xfrm>
          </p:contentPart>
        </mc:Choice>
        <mc:Fallback xmlns=""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979A2B77-13BA-4968-B308-58E0D124642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9214" y="47511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306B10CE-9085-4589-A525-FD4F4452818B}"/>
                  </a:ext>
                </a:extLst>
              </p14:cNvPr>
              <p14:cNvContentPartPr/>
              <p14:nvPr/>
            </p14:nvContentPartPr>
            <p14:xfrm>
              <a:off x="242214" y="4963599"/>
              <a:ext cx="360" cy="360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306B10CE-9085-4589-A525-FD4F4452818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9214" y="490095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3A007D9D-BC86-4CDB-967F-67BB90A3C947}"/>
                  </a:ext>
                </a:extLst>
              </p14:cNvPr>
              <p14:cNvContentPartPr/>
              <p14:nvPr/>
            </p14:nvContentPartPr>
            <p14:xfrm>
              <a:off x="223854" y="5187879"/>
              <a:ext cx="360" cy="360"/>
            </p14:xfrm>
          </p:contentPart>
        </mc:Choice>
        <mc:Fallback xmlns=""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3A007D9D-BC86-4CDB-967F-67BB90A3C94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0854" y="512523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6" name="Entrada de lápiz 35">
                <a:extLst>
                  <a:ext uri="{FF2B5EF4-FFF2-40B4-BE49-F238E27FC236}">
                    <a16:creationId xmlns:a16="http://schemas.microsoft.com/office/drawing/2014/main" id="{CCD241A0-1F53-4BDF-832B-48C7D2F82AA4}"/>
                  </a:ext>
                </a:extLst>
              </p14:cNvPr>
              <p14:cNvContentPartPr/>
              <p14:nvPr/>
            </p14:nvContentPartPr>
            <p14:xfrm>
              <a:off x="4665174" y="6083559"/>
              <a:ext cx="360" cy="360"/>
            </p14:xfrm>
          </p:contentPart>
        </mc:Choice>
        <mc:Fallback xmlns="">
          <p:pic>
            <p:nvPicPr>
              <p:cNvPr id="36" name="Entrada de lápiz 35">
                <a:extLst>
                  <a:ext uri="{FF2B5EF4-FFF2-40B4-BE49-F238E27FC236}">
                    <a16:creationId xmlns:a16="http://schemas.microsoft.com/office/drawing/2014/main" id="{CCD241A0-1F53-4BDF-832B-48C7D2F82AA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2534" y="602091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1" name="Entrada de lápiz 40">
                <a:extLst>
                  <a:ext uri="{FF2B5EF4-FFF2-40B4-BE49-F238E27FC236}">
                    <a16:creationId xmlns:a16="http://schemas.microsoft.com/office/drawing/2014/main" id="{E1C57FC7-745B-4E28-90C4-27AD69595EC9}"/>
                  </a:ext>
                </a:extLst>
              </p14:cNvPr>
              <p14:cNvContentPartPr/>
              <p14:nvPr/>
            </p14:nvContentPartPr>
            <p14:xfrm>
              <a:off x="4665174" y="6251679"/>
              <a:ext cx="360" cy="360"/>
            </p14:xfrm>
          </p:contentPart>
        </mc:Choice>
        <mc:Fallback xmlns="">
          <p:pic>
            <p:nvPicPr>
              <p:cNvPr id="41" name="Entrada de lápiz 40">
                <a:extLst>
                  <a:ext uri="{FF2B5EF4-FFF2-40B4-BE49-F238E27FC236}">
                    <a16:creationId xmlns:a16="http://schemas.microsoft.com/office/drawing/2014/main" id="{E1C57FC7-745B-4E28-90C4-27AD69595EC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2534" y="61886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8" name="Entrada de lápiz 47">
                <a:extLst>
                  <a:ext uri="{FF2B5EF4-FFF2-40B4-BE49-F238E27FC236}">
                    <a16:creationId xmlns:a16="http://schemas.microsoft.com/office/drawing/2014/main" id="{6D455F95-4C1C-4635-99D6-0BA58642C615}"/>
                  </a:ext>
                </a:extLst>
              </p14:cNvPr>
              <p14:cNvContentPartPr/>
              <p14:nvPr/>
            </p14:nvContentPartPr>
            <p14:xfrm>
              <a:off x="4665174" y="6475239"/>
              <a:ext cx="360" cy="360"/>
            </p14:xfrm>
          </p:contentPart>
        </mc:Choice>
        <mc:Fallback xmlns="">
          <p:pic>
            <p:nvPicPr>
              <p:cNvPr id="48" name="Entrada de lápiz 47">
                <a:extLst>
                  <a:ext uri="{FF2B5EF4-FFF2-40B4-BE49-F238E27FC236}">
                    <a16:creationId xmlns:a16="http://schemas.microsoft.com/office/drawing/2014/main" id="{6D455F95-4C1C-4635-99D6-0BA58642C61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2534" y="641223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0" name="Entrada de lápiz 49">
                <a:extLst>
                  <a:ext uri="{FF2B5EF4-FFF2-40B4-BE49-F238E27FC236}">
                    <a16:creationId xmlns:a16="http://schemas.microsoft.com/office/drawing/2014/main" id="{B040F9F6-8FFC-41B7-BCE4-3405228F12F3}"/>
                  </a:ext>
                </a:extLst>
              </p14:cNvPr>
              <p14:cNvContentPartPr/>
              <p14:nvPr/>
            </p14:nvContentPartPr>
            <p14:xfrm>
              <a:off x="4665174" y="6662079"/>
              <a:ext cx="360" cy="360"/>
            </p14:xfrm>
          </p:contentPart>
        </mc:Choice>
        <mc:Fallback xmlns="">
          <p:pic>
            <p:nvPicPr>
              <p:cNvPr id="50" name="Entrada de lápiz 49">
                <a:extLst>
                  <a:ext uri="{FF2B5EF4-FFF2-40B4-BE49-F238E27FC236}">
                    <a16:creationId xmlns:a16="http://schemas.microsoft.com/office/drawing/2014/main" id="{B040F9F6-8FFC-41B7-BCE4-3405228F12F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2534" y="65990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51" name="Entrada de lápiz 50">
                <a:extLst>
                  <a:ext uri="{FF2B5EF4-FFF2-40B4-BE49-F238E27FC236}">
                    <a16:creationId xmlns:a16="http://schemas.microsoft.com/office/drawing/2014/main" id="{C3371A00-0821-4328-90E9-619C398563CE}"/>
                  </a:ext>
                </a:extLst>
              </p14:cNvPr>
              <p14:cNvContentPartPr/>
              <p14:nvPr/>
            </p14:nvContentPartPr>
            <p14:xfrm>
              <a:off x="6269694" y="7389999"/>
              <a:ext cx="360" cy="360"/>
            </p14:xfrm>
          </p:contentPart>
        </mc:Choice>
        <mc:Fallback xmlns="">
          <p:pic>
            <p:nvPicPr>
              <p:cNvPr id="51" name="Entrada de lápiz 50">
                <a:extLst>
                  <a:ext uri="{FF2B5EF4-FFF2-40B4-BE49-F238E27FC236}">
                    <a16:creationId xmlns:a16="http://schemas.microsoft.com/office/drawing/2014/main" id="{C3371A00-0821-4328-90E9-619C398563C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07054" y="732699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2" name="Entrada de lápiz 51">
                <a:extLst>
                  <a:ext uri="{FF2B5EF4-FFF2-40B4-BE49-F238E27FC236}">
                    <a16:creationId xmlns:a16="http://schemas.microsoft.com/office/drawing/2014/main" id="{0A8DA9D4-7E7A-4BE9-A64E-21AC3B80FD91}"/>
                  </a:ext>
                </a:extLst>
              </p14:cNvPr>
              <p14:cNvContentPartPr/>
              <p14:nvPr/>
            </p14:nvContentPartPr>
            <p14:xfrm>
              <a:off x="6269694" y="7576119"/>
              <a:ext cx="360" cy="360"/>
            </p14:xfrm>
          </p:contentPart>
        </mc:Choice>
        <mc:Fallback xmlns="">
          <p:pic>
            <p:nvPicPr>
              <p:cNvPr id="52" name="Entrada de lápiz 51">
                <a:extLst>
                  <a:ext uri="{FF2B5EF4-FFF2-40B4-BE49-F238E27FC236}">
                    <a16:creationId xmlns:a16="http://schemas.microsoft.com/office/drawing/2014/main" id="{0A8DA9D4-7E7A-4BE9-A64E-21AC3B80FD9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07054" y="75134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3" name="Entrada de lápiz 52">
                <a:extLst>
                  <a:ext uri="{FF2B5EF4-FFF2-40B4-BE49-F238E27FC236}">
                    <a16:creationId xmlns:a16="http://schemas.microsoft.com/office/drawing/2014/main" id="{350EC0C3-5504-4043-A65F-FD0A7327F2C2}"/>
                  </a:ext>
                </a:extLst>
              </p14:cNvPr>
              <p14:cNvContentPartPr/>
              <p14:nvPr/>
            </p14:nvContentPartPr>
            <p14:xfrm>
              <a:off x="6269694" y="7762959"/>
              <a:ext cx="360" cy="360"/>
            </p14:xfrm>
          </p:contentPart>
        </mc:Choice>
        <mc:Fallback xmlns="">
          <p:pic>
            <p:nvPicPr>
              <p:cNvPr id="53" name="Entrada de lápiz 52">
                <a:extLst>
                  <a:ext uri="{FF2B5EF4-FFF2-40B4-BE49-F238E27FC236}">
                    <a16:creationId xmlns:a16="http://schemas.microsoft.com/office/drawing/2014/main" id="{350EC0C3-5504-4043-A65F-FD0A7327F2C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07054" y="770031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4" name="Entrada de lápiz 53">
                <a:extLst>
                  <a:ext uri="{FF2B5EF4-FFF2-40B4-BE49-F238E27FC236}">
                    <a16:creationId xmlns:a16="http://schemas.microsoft.com/office/drawing/2014/main" id="{83C7145F-2BC9-4182-B084-852E5654C939}"/>
                  </a:ext>
                </a:extLst>
              </p14:cNvPr>
              <p14:cNvContentPartPr/>
              <p14:nvPr/>
            </p14:nvContentPartPr>
            <p14:xfrm>
              <a:off x="6251334" y="7986519"/>
              <a:ext cx="360" cy="360"/>
            </p14:xfrm>
          </p:contentPart>
        </mc:Choice>
        <mc:Fallback xmlns="">
          <p:pic>
            <p:nvPicPr>
              <p:cNvPr id="54" name="Entrada de lápiz 53">
                <a:extLst>
                  <a:ext uri="{FF2B5EF4-FFF2-40B4-BE49-F238E27FC236}">
                    <a16:creationId xmlns:a16="http://schemas.microsoft.com/office/drawing/2014/main" id="{83C7145F-2BC9-4182-B084-852E5654C93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88694" y="792387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55" name="Entrada de lápiz 54">
                <a:extLst>
                  <a:ext uri="{FF2B5EF4-FFF2-40B4-BE49-F238E27FC236}">
                    <a16:creationId xmlns:a16="http://schemas.microsoft.com/office/drawing/2014/main" id="{0A8FBE7E-BB77-4C5A-923D-B17B0B94F44B}"/>
                  </a:ext>
                </a:extLst>
              </p14:cNvPr>
              <p14:cNvContentPartPr/>
              <p14:nvPr/>
            </p14:nvContentPartPr>
            <p14:xfrm>
              <a:off x="6251334" y="8154639"/>
              <a:ext cx="360" cy="360"/>
            </p14:xfrm>
          </p:contentPart>
        </mc:Choice>
        <mc:Fallback xmlns="">
          <p:pic>
            <p:nvPicPr>
              <p:cNvPr id="55" name="Entrada de lápiz 54">
                <a:extLst>
                  <a:ext uri="{FF2B5EF4-FFF2-40B4-BE49-F238E27FC236}">
                    <a16:creationId xmlns:a16="http://schemas.microsoft.com/office/drawing/2014/main" id="{0A8FBE7E-BB77-4C5A-923D-B17B0B94F44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88694" y="8091639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" name="Entrada de lápiz 55">
                <a:extLst>
                  <a:ext uri="{FF2B5EF4-FFF2-40B4-BE49-F238E27FC236}">
                    <a16:creationId xmlns:a16="http://schemas.microsoft.com/office/drawing/2014/main" id="{B0D106C0-0012-4999-9BCE-59ACA5B572B5}"/>
                  </a:ext>
                </a:extLst>
              </p14:cNvPr>
              <p14:cNvContentPartPr/>
              <p14:nvPr/>
            </p14:nvContentPartPr>
            <p14:xfrm>
              <a:off x="6251334" y="8323119"/>
              <a:ext cx="360" cy="360"/>
            </p14:xfrm>
          </p:contentPart>
        </mc:Choice>
        <mc:Fallback xmlns="">
          <p:pic>
            <p:nvPicPr>
              <p:cNvPr id="56" name="Entrada de lápiz 55">
                <a:extLst>
                  <a:ext uri="{FF2B5EF4-FFF2-40B4-BE49-F238E27FC236}">
                    <a16:creationId xmlns:a16="http://schemas.microsoft.com/office/drawing/2014/main" id="{B0D106C0-0012-4999-9BCE-59ACA5B572B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88694" y="8260119"/>
                <a:ext cx="126000" cy="126000"/>
              </a:xfrm>
              <a:prstGeom prst="rect">
                <a:avLst/>
              </a:prstGeom>
            </p:spPr>
          </p:pic>
        </mc:Fallback>
      </mc:AlternateContent>
      <p:sp>
        <p:nvSpPr>
          <p:cNvPr id="73" name="CuadroTexto 72">
            <a:extLst>
              <a:ext uri="{FF2B5EF4-FFF2-40B4-BE49-F238E27FC236}">
                <a16:creationId xmlns:a16="http://schemas.microsoft.com/office/drawing/2014/main" id="{C3E1B8B3-811A-45C9-A6B8-A01A7E947AF4}"/>
              </a:ext>
            </a:extLst>
          </p:cNvPr>
          <p:cNvSpPr txBox="1"/>
          <p:nvPr/>
        </p:nvSpPr>
        <p:spPr>
          <a:xfrm>
            <a:off x="416385" y="210147"/>
            <a:ext cx="229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16           12       2020</a:t>
            </a: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231</Words>
  <Application>Microsoft Office PowerPoint</Application>
  <PresentationFormat>Personalizado</PresentationFormat>
  <Paragraphs>55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Nelly Nuñez </cp:lastModifiedBy>
  <cp:revision>19</cp:revision>
  <dcterms:created xsi:type="dcterms:W3CDTF">2020-11-09T23:20:30Z</dcterms:created>
  <dcterms:modified xsi:type="dcterms:W3CDTF">2020-12-22T05:33:38Z</dcterms:modified>
</cp:coreProperties>
</file>