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66" d="100"/>
          <a:sy n="66" d="100"/>
        </p:scale>
        <p:origin x="-2412" y="54"/>
      </p:cViewPr>
      <p:guideLst>
        <p:guide orient="horz" pos="3164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44032"/>
            <a:chOff x="-60113" y="101667"/>
            <a:chExt cx="8202188" cy="9944032"/>
          </a:xfrm>
        </p:grpSpPr>
        <p:sp>
          <p:nvSpPr>
            <p:cNvPr id="6" name="Paralelogramo 5">
              <a:extLst>
                <a:ext uri="{FF2B5EF4-FFF2-40B4-BE49-F238E27FC236}">
                  <a16:creationId xmlns=""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=""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=""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=""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=""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=""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=""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=""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=""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=""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=""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=""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=""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=""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=""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=""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69760" y="1359143"/>
              <a:ext cx="77771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</a:t>
              </a:r>
              <a:r>
                <a:rPr lang="es-MX" sz="2000" dirty="0"/>
                <a:t> </a:t>
              </a:r>
              <a:r>
                <a:rPr lang="es-MX" sz="2000" b="1" dirty="0" smtClean="0"/>
                <a:t>“La magia de </a:t>
              </a:r>
              <a:r>
                <a:rPr lang="es-MX" sz="2000" b="1" dirty="0"/>
                <a:t>la navidad”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=""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=""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=""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=""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=""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=""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=""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59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=""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=""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=""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=""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=""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=""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=""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=""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=""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=""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=""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=""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=""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=""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=""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=""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=""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=""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=""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=""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=""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=""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=""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=""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=""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=""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=""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=""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=""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=""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=""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=""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=""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=""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=""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050" dirty="0" smtClean="0">
                    <a:latin typeface="Comic Sans MS" panose="030F0702030302020204" pitchFamily="66" charset="0"/>
                  </a:rPr>
                  <a:t>Según los saberes previos de los alumnos y las observaciones realizadas la jornada anterior según el aprendizaje del alumno y tomando en cuenta la época </a:t>
                </a:r>
                <a:r>
                  <a:rPr lang="es-MX" sz="1050" dirty="0" smtClean="0">
                    <a:latin typeface="Comic Sans MS" panose="030F0702030302020204" pitchFamily="66" charset="0"/>
                  </a:rPr>
                  <a:t>navideña, a actividad de educación física estuvo asociada con el curso de expresión corporal y artes. Esta actividad fue muy divertida para los niños pero la organización pudo haber sido mejor.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=""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=""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=""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=""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=""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=""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=""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=""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=""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=""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=""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=""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=""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=""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=""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=""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=""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=""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=""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=""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=""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=""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=""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=""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=""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=""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=""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=""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=""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=""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=""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=""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=""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=""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=""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=""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=""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=""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=""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=""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=""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=""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=""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=""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=""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=""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=""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=""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=""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=""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=""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=""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8"/>
              <a:ext cx="3829905" cy="1640961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=""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78062" y="8351236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=""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sz="18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=""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=""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=""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41805" y="8787567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 smtClean="0">
                  <a:latin typeface="Comic Sans MS" panose="030F0702030302020204" pitchFamily="66" charset="0"/>
                </a:rPr>
                <a:t>Los niños se divirtieron, pero considero que  por el tiempo ya estaban cansados y no estaban suficientemente </a:t>
              </a:r>
              <a:r>
                <a:rPr lang="es-MX" sz="1200" dirty="0" err="1" smtClean="0">
                  <a:latin typeface="Comic Sans MS" panose="030F0702030302020204" pitchFamily="66" charset="0"/>
                </a:rPr>
                <a:t>ctivos</a:t>
              </a:r>
              <a:r>
                <a:rPr lang="es-MX" sz="1200" dirty="0" smtClean="0">
                  <a:latin typeface="Comic Sans MS" panose="030F0702030302020204" pitchFamily="66" charset="0"/>
                </a:rPr>
                <a:t> o con energía. </a:t>
              </a:r>
              <a:endParaRPr lang="es-MX" sz="12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=""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06444" y="267535"/>
            <a:ext cx="5516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16</a:t>
            </a:r>
            <a:endParaRPr lang="es-MX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1391851" y="267535"/>
            <a:ext cx="5516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12</a:t>
            </a:r>
            <a:endParaRPr lang="es-MX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2076749" y="267535"/>
            <a:ext cx="6757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2020</a:t>
            </a: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3916946" y="2303361"/>
            <a:ext cx="1262581" cy="641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1341188" y="635635"/>
            <a:ext cx="526150" cy="5137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Rectángulo"/>
          <p:cNvSpPr/>
          <p:nvPr/>
        </p:nvSpPr>
        <p:spPr>
          <a:xfrm>
            <a:off x="2774920" y="3031035"/>
            <a:ext cx="1104724" cy="544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0" y="4117167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02" y="4321310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0" y="4524307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0" y="4893439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9" y="5070219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56" y="5966932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827" y="7313371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527" y="6543377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55" y="6343666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820" y="6156992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179" y="8233065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002" y="8052737"/>
            <a:ext cx="180206" cy="173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827" y="7848057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043" y="7690972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845" y="7502980"/>
            <a:ext cx="212123" cy="20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68562" y="8537562"/>
            <a:ext cx="37543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 smtClean="0"/>
              <a:t>El baile es una actividad física que favorece el ejercicio cardiovascular, además de fortalecer los músculos y mejorar la elasticidad y el sentido del equilibrio.​</a:t>
            </a:r>
          </a:p>
          <a:p>
            <a:r>
              <a:rPr lang="es-MX" sz="1100" dirty="0" smtClean="0"/>
              <a:t>Por su parte, favorece la coordinación, la memoria y la concentración. Los movimientos repetitivos y la intención de hacer pasos coordinados que acompañen a la melodía es un gran ​ estímulo para el desarrollo psicomotor del niño. (Lola </a:t>
            </a:r>
            <a:r>
              <a:rPr lang="es-MX" sz="1100" dirty="0" err="1" smtClean="0"/>
              <a:t>Rovati</a:t>
            </a:r>
            <a:r>
              <a:rPr lang="es-MX" sz="1100" dirty="0" smtClean="0"/>
              <a:t>, 2012).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2555589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319</Words>
  <Application>Microsoft Office PowerPoint</Application>
  <PresentationFormat>Personalizado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Consti Direccion</cp:lastModifiedBy>
  <cp:revision>37</cp:revision>
  <dcterms:created xsi:type="dcterms:W3CDTF">2020-11-09T23:20:30Z</dcterms:created>
  <dcterms:modified xsi:type="dcterms:W3CDTF">2020-12-22T04:54:04Z</dcterms:modified>
</cp:coreProperties>
</file>