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7777163" cy="1004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DCFF"/>
    <a:srgbClr val="9966FF"/>
    <a:srgbClr val="FF9999"/>
    <a:srgbClr val="CC9900"/>
    <a:srgbClr val="FFFF6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69BE75-9B5E-43CA-BC09-403D6B4CF0B9}" v="9" dt="2020-11-10T04:08:31.3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249" autoAdjust="0"/>
  </p:normalViewPr>
  <p:slideViewPr>
    <p:cSldViewPr snapToGrid="0">
      <p:cViewPr>
        <p:scale>
          <a:sx n="66" d="100"/>
          <a:sy n="66" d="100"/>
        </p:scale>
        <p:origin x="-2412" y="54"/>
      </p:cViewPr>
      <p:guideLst>
        <p:guide orient="horz" pos="3164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287" y="1644054"/>
            <a:ext cx="6610589" cy="3497392"/>
          </a:xfrm>
        </p:spPr>
        <p:txBody>
          <a:bodyPr anchor="b"/>
          <a:lstStyle>
            <a:lvl1pPr algn="ctr"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146" y="5276318"/>
            <a:ext cx="5832872" cy="242538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849" indent="0" algn="ctr">
              <a:buNone/>
              <a:defRPr sz="1701"/>
            </a:lvl2pPr>
            <a:lvl3pPr marL="777697" indent="0" algn="ctr">
              <a:buNone/>
              <a:defRPr sz="1531"/>
            </a:lvl3pPr>
            <a:lvl4pPr marL="1166546" indent="0" algn="ctr">
              <a:buNone/>
              <a:defRPr sz="1361"/>
            </a:lvl4pPr>
            <a:lvl5pPr marL="1555394" indent="0" algn="ctr">
              <a:buNone/>
              <a:defRPr sz="1361"/>
            </a:lvl5pPr>
            <a:lvl6pPr marL="1944243" indent="0" algn="ctr">
              <a:buNone/>
              <a:defRPr sz="1361"/>
            </a:lvl6pPr>
            <a:lvl7pPr marL="2333092" indent="0" algn="ctr">
              <a:buNone/>
              <a:defRPr sz="1361"/>
            </a:lvl7pPr>
            <a:lvl8pPr marL="2721940" indent="0" algn="ctr">
              <a:buNone/>
              <a:defRPr sz="1361"/>
            </a:lvl8pPr>
            <a:lvl9pPr marL="3110789" indent="0" algn="ctr">
              <a:buNone/>
              <a:defRPr sz="136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159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819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5533" y="534841"/>
            <a:ext cx="1676951" cy="85132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80" y="534841"/>
            <a:ext cx="4933638" cy="851326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794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242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30" y="2504452"/>
            <a:ext cx="6707803" cy="4178731"/>
          </a:xfrm>
        </p:spPr>
        <p:txBody>
          <a:bodyPr anchor="b"/>
          <a:lstStyle>
            <a:lvl1pPr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630" y="6722716"/>
            <a:ext cx="6707803" cy="2197496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84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697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546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4pPr>
            <a:lvl5pPr marL="1555394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5pPr>
            <a:lvl6pPr marL="1944243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6pPr>
            <a:lvl7pPr marL="2333092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7pPr>
            <a:lvl8pPr marL="2721940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8pPr>
            <a:lvl9pPr marL="3110789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618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80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7189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81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534843"/>
            <a:ext cx="6707803" cy="194170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694" y="2462592"/>
            <a:ext cx="3290104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694" y="3669471"/>
            <a:ext cx="3290104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7189" y="2462592"/>
            <a:ext cx="3306307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7189" y="3669471"/>
            <a:ext cx="3306307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183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468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70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6307" y="1446397"/>
            <a:ext cx="3937189" cy="7138958"/>
          </a:xfrm>
        </p:spPr>
        <p:txBody>
          <a:bodyPr/>
          <a:lstStyle>
            <a:lvl1pPr>
              <a:defRPr sz="2722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940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6307" y="1446397"/>
            <a:ext cx="3937189" cy="7138958"/>
          </a:xfrm>
        </p:spPr>
        <p:txBody>
          <a:bodyPr anchor="t"/>
          <a:lstStyle>
            <a:lvl1pPr marL="0" indent="0">
              <a:buNone/>
              <a:defRPr sz="2722"/>
            </a:lvl1pPr>
            <a:lvl2pPr marL="388849" indent="0">
              <a:buNone/>
              <a:defRPr sz="2381"/>
            </a:lvl2pPr>
            <a:lvl3pPr marL="777697" indent="0">
              <a:buNone/>
              <a:defRPr sz="2041"/>
            </a:lvl3pPr>
            <a:lvl4pPr marL="1166546" indent="0">
              <a:buNone/>
              <a:defRPr sz="1701"/>
            </a:lvl4pPr>
            <a:lvl5pPr marL="1555394" indent="0">
              <a:buNone/>
              <a:defRPr sz="1701"/>
            </a:lvl5pPr>
            <a:lvl6pPr marL="1944243" indent="0">
              <a:buNone/>
              <a:defRPr sz="1701"/>
            </a:lvl6pPr>
            <a:lvl7pPr marL="2333092" indent="0">
              <a:buNone/>
              <a:defRPr sz="1701"/>
            </a:lvl7pPr>
            <a:lvl8pPr marL="2721940" indent="0">
              <a:buNone/>
              <a:defRPr sz="1701"/>
            </a:lvl8pPr>
            <a:lvl9pPr marL="3110789" indent="0">
              <a:buNone/>
              <a:defRPr sz="1701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690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80" y="534843"/>
            <a:ext cx="6707803" cy="1941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80" y="2674203"/>
            <a:ext cx="6707803" cy="6373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05AD-77F0-46F8-BB92-E0498C440A86}" type="datetimeFigureOut">
              <a:rPr lang="es-MX" smtClean="0"/>
              <a:t>21/12/2020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6185" y="9310878"/>
            <a:ext cx="2624793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97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697" rtl="0" eaLnBrk="1" latinLnBrk="0" hangingPunct="1">
        <a:lnSpc>
          <a:spcPct val="90000"/>
        </a:lnSpc>
        <a:spcBef>
          <a:spcPct val="0"/>
        </a:spcBef>
        <a:buNone/>
        <a:defRPr sz="37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424" indent="-194424" algn="l" defTabSz="777697" rtl="0" eaLnBrk="1" latinLnBrk="0" hangingPunct="1">
        <a:lnSpc>
          <a:spcPct val="90000"/>
        </a:lnSpc>
        <a:spcBef>
          <a:spcPts val="851"/>
        </a:spcBef>
        <a:buFont typeface="Arial" panose="020B0604020202020204" pitchFamily="34" charset="0"/>
        <a:buChar char="•"/>
        <a:defRPr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27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2122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970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819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667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7516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6365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521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84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697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546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394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4243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3092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94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78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=""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944032"/>
            <a:chOff x="-60113" y="101667"/>
            <a:chExt cx="8202188" cy="9944032"/>
          </a:xfrm>
        </p:grpSpPr>
        <p:sp>
          <p:nvSpPr>
            <p:cNvPr id="6" name="Paralelogramo 5">
              <a:extLst>
                <a:ext uri="{FF2B5EF4-FFF2-40B4-BE49-F238E27FC236}">
                  <a16:creationId xmlns=""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=""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=""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=""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=""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=""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=""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=""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=""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=""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=""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=""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=""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=""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=""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=""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=""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=""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=""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=""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=""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69760" y="1359143"/>
              <a:ext cx="777716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</a:t>
              </a:r>
              <a:r>
                <a:rPr lang="es-MX" sz="2000" dirty="0"/>
                <a:t> </a:t>
              </a:r>
              <a:r>
                <a:rPr lang="es-MX" sz="2000" b="1" dirty="0" smtClean="0"/>
                <a:t>“La magia de </a:t>
              </a:r>
              <a:r>
                <a:rPr lang="es-MX" sz="2000" b="1" dirty="0"/>
                <a:t>la navidad”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=""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=""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=""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=""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=""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=""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=""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=""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59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=""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=""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=""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=""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=""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=""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=""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=""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=""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=""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=""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=""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=""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=""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=""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=""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=""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=""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=""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=""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=""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=""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=""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=""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=""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=""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=""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=""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=""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=""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=""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=""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=""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=""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=""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2464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050" dirty="0" smtClean="0">
                    <a:latin typeface="Comic Sans MS" panose="030F0702030302020204" pitchFamily="66" charset="0"/>
                  </a:rPr>
                  <a:t>Según los saberes previos de los alumnos y las observaciones realizadas la jornada anterior según el aprendizaje del alumno y tomando en cuenta la época </a:t>
                </a:r>
                <a:r>
                  <a:rPr lang="es-MX" sz="1050" dirty="0" smtClean="0">
                    <a:latin typeface="Comic Sans MS" panose="030F0702030302020204" pitchFamily="66" charset="0"/>
                  </a:rPr>
                  <a:t>navideña, a actividad de educación física estuvo asociada con el curso de expresión corporal y artes. Esta actividad fue muy divertida para los niños pero la organización pudo haber sido mejor.</a:t>
                </a:r>
                <a:endParaRPr lang="es-MX" sz="1200" dirty="0">
                  <a:solidFill>
                    <a:srgbClr val="FF9999"/>
                  </a:solidFill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=""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=""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=""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=""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=""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=""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=""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=""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=""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=""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=""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=""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=""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=""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=""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=""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=""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=""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=""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=""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=""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=""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=""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=""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=""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=""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=""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=""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=""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=""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=""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=""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=""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=""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=""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=""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=""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=""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=""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=""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=""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=""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=""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=""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=""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=""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=""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=""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=""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=""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=""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=""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8"/>
              <a:ext cx="3829905" cy="1640961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=""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78062" y="8351236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=""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endParaRPr lang="es-MX" sz="1800" dirty="0">
                <a:latin typeface="Comic Sans MS" panose="030F0702030302020204" pitchFamily="66" charset="0"/>
              </a:endParaRP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=""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=""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=""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41805" y="8787567"/>
              <a:ext cx="3901420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200" dirty="0" smtClean="0">
                  <a:latin typeface="Comic Sans MS" panose="030F0702030302020204" pitchFamily="66" charset="0"/>
                </a:rPr>
                <a:t>Los niños se divirtieron, pero considero que  por el tiempo ya estaban cansados y no estaban suficientemente </a:t>
              </a:r>
              <a:r>
                <a:rPr lang="es-MX" sz="1200" dirty="0" err="1" smtClean="0">
                  <a:latin typeface="Comic Sans MS" panose="030F0702030302020204" pitchFamily="66" charset="0"/>
                </a:rPr>
                <a:t>ctivos</a:t>
              </a:r>
              <a:r>
                <a:rPr lang="es-MX" sz="1200" dirty="0" smtClean="0">
                  <a:latin typeface="Comic Sans MS" panose="030F0702030302020204" pitchFamily="66" charset="0"/>
                </a:rPr>
                <a:t> o con energía. </a:t>
              </a:r>
              <a:endParaRPr lang="es-MX" sz="1200" dirty="0">
                <a:latin typeface="Comic Sans MS" panose="030F0702030302020204" pitchFamily="66" charset="0"/>
              </a:endParaRP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=""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606444" y="267535"/>
            <a:ext cx="55162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dirty="0" smtClean="0"/>
              <a:t>16</a:t>
            </a:r>
            <a:endParaRPr lang="es-MX" dirty="0"/>
          </a:p>
        </p:txBody>
      </p:sp>
      <p:sp>
        <p:nvSpPr>
          <p:cNvPr id="127" name="126 CuadroTexto"/>
          <p:cNvSpPr txBox="1"/>
          <p:nvPr/>
        </p:nvSpPr>
        <p:spPr>
          <a:xfrm>
            <a:off x="1391851" y="267535"/>
            <a:ext cx="55162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dirty="0" smtClean="0"/>
              <a:t>12</a:t>
            </a:r>
            <a:endParaRPr lang="es-MX" dirty="0"/>
          </a:p>
        </p:txBody>
      </p:sp>
      <p:sp>
        <p:nvSpPr>
          <p:cNvPr id="129" name="128 CuadroTexto"/>
          <p:cNvSpPr txBox="1"/>
          <p:nvPr/>
        </p:nvSpPr>
        <p:spPr>
          <a:xfrm>
            <a:off x="2076749" y="267535"/>
            <a:ext cx="67577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dirty="0" smtClean="0"/>
              <a:t>2020</a:t>
            </a:r>
            <a:endParaRPr lang="es-MX" dirty="0"/>
          </a:p>
        </p:txBody>
      </p:sp>
      <p:sp>
        <p:nvSpPr>
          <p:cNvPr id="14" name="13 Rectángulo"/>
          <p:cNvSpPr/>
          <p:nvPr/>
        </p:nvSpPr>
        <p:spPr>
          <a:xfrm>
            <a:off x="3916946" y="2303361"/>
            <a:ext cx="1262581" cy="6413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16 Elipse"/>
          <p:cNvSpPr/>
          <p:nvPr/>
        </p:nvSpPr>
        <p:spPr>
          <a:xfrm>
            <a:off x="1341188" y="635635"/>
            <a:ext cx="526150" cy="51370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1" name="130 Rectángulo"/>
          <p:cNvSpPr/>
          <p:nvPr/>
        </p:nvSpPr>
        <p:spPr>
          <a:xfrm>
            <a:off x="2774920" y="3031035"/>
            <a:ext cx="1104724" cy="54483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30" y="4117167"/>
            <a:ext cx="212123" cy="204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302" y="4321310"/>
            <a:ext cx="212123" cy="204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4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30" y="4524307"/>
            <a:ext cx="212123" cy="204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6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50" y="4893439"/>
            <a:ext cx="212123" cy="204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7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339" y="5070219"/>
            <a:ext cx="212123" cy="204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8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156" y="5966932"/>
            <a:ext cx="212123" cy="204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9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827" y="7313371"/>
            <a:ext cx="212123" cy="204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0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8527" y="6543377"/>
            <a:ext cx="212123" cy="204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2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155" y="6343666"/>
            <a:ext cx="212123" cy="204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3820" y="6156992"/>
            <a:ext cx="212123" cy="204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4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179" y="8233065"/>
            <a:ext cx="212123" cy="204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7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6002" y="8052737"/>
            <a:ext cx="180206" cy="173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8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827" y="7848057"/>
            <a:ext cx="212123" cy="204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9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0043" y="7690972"/>
            <a:ext cx="212123" cy="204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1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0845" y="7502980"/>
            <a:ext cx="212123" cy="204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168562" y="8537562"/>
            <a:ext cx="375437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100" dirty="0" smtClean="0"/>
              <a:t>El baile es una actividad física que favorece el ejercicio cardiovascular, además de fortalecer los músculos y mejorar la elasticidad y el sentido del equilibrio.​</a:t>
            </a:r>
          </a:p>
          <a:p>
            <a:r>
              <a:rPr lang="es-MX" sz="1100" dirty="0" smtClean="0"/>
              <a:t>Por su parte, favorece la coordinación, la memoria y la concentración. Los movimientos repetitivos y la intención de hacer pasos coordinados que acompañen a la melodía es un gran ​ estímulo para el desarrollo psicomotor del niño. (Lola </a:t>
            </a:r>
            <a:r>
              <a:rPr lang="es-MX" sz="1100" dirty="0" err="1" smtClean="0"/>
              <a:t>Rovati</a:t>
            </a:r>
            <a:r>
              <a:rPr lang="es-MX" sz="1100" dirty="0" smtClean="0"/>
              <a:t>, 2012).</a:t>
            </a:r>
            <a:endParaRPr lang="es-MX" sz="1100" dirty="0"/>
          </a:p>
        </p:txBody>
      </p:sp>
    </p:spTree>
    <p:extLst>
      <p:ext uri="{BB962C8B-B14F-4D97-AF65-F5344CB8AC3E}">
        <p14:creationId xmlns:p14="http://schemas.microsoft.com/office/powerpoint/2010/main" val="25555893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558</TotalTime>
  <Words>319</Words>
  <Application>Microsoft Office PowerPoint</Application>
  <PresentationFormat>Personalizado</PresentationFormat>
  <Paragraphs>55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Segovia Gomez</dc:creator>
  <cp:lastModifiedBy>Consti Direccion</cp:lastModifiedBy>
  <cp:revision>37</cp:revision>
  <dcterms:created xsi:type="dcterms:W3CDTF">2020-11-09T23:20:30Z</dcterms:created>
  <dcterms:modified xsi:type="dcterms:W3CDTF">2020-12-22T04:54:04Z</dcterms:modified>
</cp:coreProperties>
</file>