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87" d="100"/>
          <a:sy n="87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74888"/>
            <a:chOff x="-60113" y="101667"/>
            <a:chExt cx="8202188" cy="9874888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      </a:t>
              </a:r>
              <a:r>
                <a:rPr lang="es-MX" sz="2800" b="1" dirty="0"/>
                <a:t>La Navidad</a:t>
              </a:r>
              <a:endParaRPr lang="es-MX" b="1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4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9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música y los sonidos cobran especial importancia en la educación preescolar, pues el niño comienza a interactuar y desarrollar su pensamiento a través de los sentidos (Silos, 2007). </a:t>
                </a:r>
              </a:p>
              <a:p>
                <a:pPr algn="ctr"/>
                <a:r>
                  <a:rPr lang="es-MX" sz="9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Entonar canciones desde la etapa inicial, produce en los niños cambios a nivel fisiológico y se desarrollan fuertes vínculos afectivos. </a:t>
                </a:r>
              </a:p>
              <a:p>
                <a:pPr algn="ctr"/>
                <a:r>
                  <a:rPr lang="es-MX" sz="9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El uso de los sonidos y la lotería produjo en los niños motivación y felicidad.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25469" y="8366498"/>
              <a:ext cx="35537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Adquisición de aprendizajes esperados de forma exitosa, relaciona los sonidos que escucha con las fuentes sonoras que los emiten, relacionando y encontrando el timbre de cada sonido. </a:t>
              </a:r>
            </a:p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Juegan a adivinar y escuchar atentamente los sonidos que se producen.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71037" y="8387536"/>
              <a:ext cx="35537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Esta actividad salió como lo pensé y no tuve alguna dificultad que me limitara para seguir.</a:t>
              </a:r>
            </a:p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Considero que la modulación de mi voz fue un reto en esta ocasión ya que los niños estaban tan emocionados que algunos comenzaron a gritar y a desordenarse por el juego y tenia que alzar la voz para que entendieran pero no lo hice.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01" name="CuadroTexto 300">
            <a:extLst>
              <a:ext uri="{FF2B5EF4-FFF2-40B4-BE49-F238E27FC236}">
                <a16:creationId xmlns:a16="http://schemas.microsoft.com/office/drawing/2014/main" id="{17D860DF-E0B4-435C-8066-96DC0A190B73}"/>
              </a:ext>
            </a:extLst>
          </p:cNvPr>
          <p:cNvSpPr txBox="1"/>
          <p:nvPr/>
        </p:nvSpPr>
        <p:spPr>
          <a:xfrm>
            <a:off x="547916" y="229215"/>
            <a:ext cx="304696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2400" b="1" dirty="0"/>
              <a:t> 17     Dic    2020</a:t>
            </a:r>
          </a:p>
        </p:txBody>
      </p:sp>
      <p:pic>
        <p:nvPicPr>
          <p:cNvPr id="302" name="Gráfico 301" descr="Marca de verificación">
            <a:extLst>
              <a:ext uri="{FF2B5EF4-FFF2-40B4-BE49-F238E27FC236}">
                <a16:creationId xmlns:a16="http://schemas.microsoft.com/office/drawing/2014/main" id="{746022A8-0F47-466E-BF7F-C859514C9F6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19887" y="643447"/>
            <a:ext cx="503126" cy="503126"/>
          </a:xfrm>
          <a:prstGeom prst="rect">
            <a:avLst/>
          </a:prstGeom>
        </p:spPr>
      </p:pic>
      <p:pic>
        <p:nvPicPr>
          <p:cNvPr id="305" name="Gráfico 304" descr="Marca de verificación">
            <a:extLst>
              <a:ext uri="{FF2B5EF4-FFF2-40B4-BE49-F238E27FC236}">
                <a16:creationId xmlns:a16="http://schemas.microsoft.com/office/drawing/2014/main" id="{E8AABD63-1CB4-46CA-82B9-F424524F52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21734" y="2296161"/>
            <a:ext cx="685487" cy="685487"/>
          </a:xfrm>
          <a:prstGeom prst="rect">
            <a:avLst/>
          </a:prstGeom>
        </p:spPr>
      </p:pic>
      <p:pic>
        <p:nvPicPr>
          <p:cNvPr id="309" name="Gráfico 308" descr="Marca de verificación">
            <a:extLst>
              <a:ext uri="{FF2B5EF4-FFF2-40B4-BE49-F238E27FC236}">
                <a16:creationId xmlns:a16="http://schemas.microsoft.com/office/drawing/2014/main" id="{1B4B3027-5BDC-4295-8906-A935B4AB13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93717" y="3035877"/>
            <a:ext cx="673827" cy="503126"/>
          </a:xfrm>
          <a:prstGeom prst="rect">
            <a:avLst/>
          </a:prstGeom>
        </p:spPr>
      </p:pic>
      <p:pic>
        <p:nvPicPr>
          <p:cNvPr id="310" name="Gráfico 309" descr="Marca de verificación">
            <a:extLst>
              <a:ext uri="{FF2B5EF4-FFF2-40B4-BE49-F238E27FC236}">
                <a16:creationId xmlns:a16="http://schemas.microsoft.com/office/drawing/2014/main" id="{2BA9150C-1FBD-4F5D-B196-050F340E26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5476" y="4040603"/>
            <a:ext cx="251595" cy="251595"/>
          </a:xfrm>
          <a:prstGeom prst="rect">
            <a:avLst/>
          </a:prstGeom>
        </p:spPr>
      </p:pic>
      <p:pic>
        <p:nvPicPr>
          <p:cNvPr id="311" name="Gráfico 310" descr="Marca de verificación">
            <a:extLst>
              <a:ext uri="{FF2B5EF4-FFF2-40B4-BE49-F238E27FC236}">
                <a16:creationId xmlns:a16="http://schemas.microsoft.com/office/drawing/2014/main" id="{1FC524AE-F2B9-4341-AAF0-550EC16FA3B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0326" y="4280701"/>
            <a:ext cx="251595" cy="251595"/>
          </a:xfrm>
          <a:prstGeom prst="rect">
            <a:avLst/>
          </a:prstGeom>
        </p:spPr>
      </p:pic>
      <p:pic>
        <p:nvPicPr>
          <p:cNvPr id="312" name="Gráfico 311" descr="Marca de verificación">
            <a:extLst>
              <a:ext uri="{FF2B5EF4-FFF2-40B4-BE49-F238E27FC236}">
                <a16:creationId xmlns:a16="http://schemas.microsoft.com/office/drawing/2014/main" id="{A0915EEB-AC9C-41E9-8DBA-FA334B66248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4173" y="4468925"/>
            <a:ext cx="251595" cy="251595"/>
          </a:xfrm>
          <a:prstGeom prst="rect">
            <a:avLst/>
          </a:prstGeom>
        </p:spPr>
      </p:pic>
      <p:pic>
        <p:nvPicPr>
          <p:cNvPr id="313" name="Gráfico 312" descr="Marca de verificación">
            <a:extLst>
              <a:ext uri="{FF2B5EF4-FFF2-40B4-BE49-F238E27FC236}">
                <a16:creationId xmlns:a16="http://schemas.microsoft.com/office/drawing/2014/main" id="{3CA5D818-8DF8-4707-A382-8F2830C5619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4172" y="5019990"/>
            <a:ext cx="251595" cy="251595"/>
          </a:xfrm>
          <a:prstGeom prst="rect">
            <a:avLst/>
          </a:prstGeom>
        </p:spPr>
      </p:pic>
      <p:pic>
        <p:nvPicPr>
          <p:cNvPr id="314" name="Gráfico 313" descr="Marca de verificación">
            <a:extLst>
              <a:ext uri="{FF2B5EF4-FFF2-40B4-BE49-F238E27FC236}">
                <a16:creationId xmlns:a16="http://schemas.microsoft.com/office/drawing/2014/main" id="{E6EC59E8-B828-449E-AF71-3EC2D1673A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4171" y="4657008"/>
            <a:ext cx="251595" cy="251595"/>
          </a:xfrm>
          <a:prstGeom prst="rect">
            <a:avLst/>
          </a:prstGeom>
        </p:spPr>
      </p:pic>
      <p:pic>
        <p:nvPicPr>
          <p:cNvPr id="315" name="Gráfico 314" descr="Marca de verificación">
            <a:extLst>
              <a:ext uri="{FF2B5EF4-FFF2-40B4-BE49-F238E27FC236}">
                <a16:creationId xmlns:a16="http://schemas.microsoft.com/office/drawing/2014/main" id="{21A617FA-80F8-41C9-BA20-508411F1ED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69231" y="5904831"/>
            <a:ext cx="251595" cy="251595"/>
          </a:xfrm>
          <a:prstGeom prst="rect">
            <a:avLst/>
          </a:prstGeom>
        </p:spPr>
      </p:pic>
      <p:pic>
        <p:nvPicPr>
          <p:cNvPr id="316" name="Gráfico 315" descr="Marca de verificación">
            <a:extLst>
              <a:ext uri="{FF2B5EF4-FFF2-40B4-BE49-F238E27FC236}">
                <a16:creationId xmlns:a16="http://schemas.microsoft.com/office/drawing/2014/main" id="{90BAA6B5-D618-4FF7-B883-4EC41370A27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69230" y="6094535"/>
            <a:ext cx="251595" cy="251595"/>
          </a:xfrm>
          <a:prstGeom prst="rect">
            <a:avLst/>
          </a:prstGeom>
        </p:spPr>
      </p:pic>
      <p:pic>
        <p:nvPicPr>
          <p:cNvPr id="317" name="Gráfico 316" descr="Marca de verificación">
            <a:extLst>
              <a:ext uri="{FF2B5EF4-FFF2-40B4-BE49-F238E27FC236}">
                <a16:creationId xmlns:a16="http://schemas.microsoft.com/office/drawing/2014/main" id="{D723D412-9226-4712-B753-60A49338C8B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76788" y="6272649"/>
            <a:ext cx="251595" cy="251595"/>
          </a:xfrm>
          <a:prstGeom prst="rect">
            <a:avLst/>
          </a:prstGeom>
        </p:spPr>
      </p:pic>
      <p:pic>
        <p:nvPicPr>
          <p:cNvPr id="318" name="Gráfico 317" descr="Marca de verificación">
            <a:extLst>
              <a:ext uri="{FF2B5EF4-FFF2-40B4-BE49-F238E27FC236}">
                <a16:creationId xmlns:a16="http://schemas.microsoft.com/office/drawing/2014/main" id="{7C41B8D3-DA97-4E74-838C-3C26EE7082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76787" y="6488781"/>
            <a:ext cx="251595" cy="251595"/>
          </a:xfrm>
          <a:prstGeom prst="rect">
            <a:avLst/>
          </a:prstGeom>
        </p:spPr>
      </p:pic>
      <p:pic>
        <p:nvPicPr>
          <p:cNvPr id="319" name="Gráfico 318" descr="Marca de verificación">
            <a:extLst>
              <a:ext uri="{FF2B5EF4-FFF2-40B4-BE49-F238E27FC236}">
                <a16:creationId xmlns:a16="http://schemas.microsoft.com/office/drawing/2014/main" id="{A1740851-78E7-4F8B-9DEC-D62932E06B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52668" y="7225566"/>
            <a:ext cx="251595" cy="251595"/>
          </a:xfrm>
          <a:prstGeom prst="rect">
            <a:avLst/>
          </a:prstGeom>
        </p:spPr>
      </p:pic>
      <p:pic>
        <p:nvPicPr>
          <p:cNvPr id="320" name="Gráfico 319" descr="Marca de verificación">
            <a:extLst>
              <a:ext uri="{FF2B5EF4-FFF2-40B4-BE49-F238E27FC236}">
                <a16:creationId xmlns:a16="http://schemas.microsoft.com/office/drawing/2014/main" id="{3390D06F-E4A5-4D27-91C2-DE797C4921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81925" y="7416413"/>
            <a:ext cx="251595" cy="251595"/>
          </a:xfrm>
          <a:prstGeom prst="rect">
            <a:avLst/>
          </a:prstGeom>
        </p:spPr>
      </p:pic>
      <p:pic>
        <p:nvPicPr>
          <p:cNvPr id="321" name="Gráfico 320" descr="Marca de verificación">
            <a:extLst>
              <a:ext uri="{FF2B5EF4-FFF2-40B4-BE49-F238E27FC236}">
                <a16:creationId xmlns:a16="http://schemas.microsoft.com/office/drawing/2014/main" id="{01A1A556-D3C9-4E44-B4DD-E6DD449C31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67411" y="7604046"/>
            <a:ext cx="251595" cy="251595"/>
          </a:xfrm>
          <a:prstGeom prst="rect">
            <a:avLst/>
          </a:prstGeom>
        </p:spPr>
      </p:pic>
      <p:pic>
        <p:nvPicPr>
          <p:cNvPr id="322" name="Gráfico 321" descr="Marca de verificación">
            <a:extLst>
              <a:ext uri="{FF2B5EF4-FFF2-40B4-BE49-F238E27FC236}">
                <a16:creationId xmlns:a16="http://schemas.microsoft.com/office/drawing/2014/main" id="{EB457025-EFF9-4680-B427-17A939A77C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52668" y="7792071"/>
            <a:ext cx="251595" cy="251595"/>
          </a:xfrm>
          <a:prstGeom prst="rect">
            <a:avLst/>
          </a:prstGeom>
        </p:spPr>
      </p:pic>
      <p:pic>
        <p:nvPicPr>
          <p:cNvPr id="323" name="Gráfico 322" descr="Marca de verificación">
            <a:extLst>
              <a:ext uri="{FF2B5EF4-FFF2-40B4-BE49-F238E27FC236}">
                <a16:creationId xmlns:a16="http://schemas.microsoft.com/office/drawing/2014/main" id="{DEC5D895-1F8B-401E-A7E3-D014486438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81484" y="7993920"/>
            <a:ext cx="251595" cy="251595"/>
          </a:xfrm>
          <a:prstGeom prst="rect">
            <a:avLst/>
          </a:prstGeom>
        </p:spPr>
      </p:pic>
      <p:pic>
        <p:nvPicPr>
          <p:cNvPr id="324" name="Gráfico 323" descr="Marca de verificación">
            <a:extLst>
              <a:ext uri="{FF2B5EF4-FFF2-40B4-BE49-F238E27FC236}">
                <a16:creationId xmlns:a16="http://schemas.microsoft.com/office/drawing/2014/main" id="{FF0DFAEF-EEB1-4E4B-A0C5-E4DD730069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81483" y="8170644"/>
            <a:ext cx="251595" cy="251595"/>
          </a:xfrm>
          <a:prstGeom prst="rect">
            <a:avLst/>
          </a:prstGeom>
        </p:spPr>
      </p:pic>
      <p:pic>
        <p:nvPicPr>
          <p:cNvPr id="154" name="Gráfico 153" descr="Marca de verificación">
            <a:extLst>
              <a:ext uri="{FF2B5EF4-FFF2-40B4-BE49-F238E27FC236}">
                <a16:creationId xmlns:a16="http://schemas.microsoft.com/office/drawing/2014/main" id="{B7C906E5-5F66-4CDF-BCCF-6BB415D953B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3030" y="4810107"/>
            <a:ext cx="251595" cy="25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</TotalTime>
  <Words>335</Words>
  <Application>Microsoft Office PowerPoint</Application>
  <PresentationFormat>Personalizado</PresentationFormat>
  <Paragraphs>56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Yamile Margarita Mercado Esquivel</cp:lastModifiedBy>
  <cp:revision>26</cp:revision>
  <dcterms:created xsi:type="dcterms:W3CDTF">2020-11-09T23:20:30Z</dcterms:created>
  <dcterms:modified xsi:type="dcterms:W3CDTF">2020-12-20T04:24:53Z</dcterms:modified>
</cp:coreProperties>
</file>