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8" r:id="rId3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49" d="100"/>
          <a:sy n="49" d="100"/>
        </p:scale>
        <p:origin x="20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13/01/2021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249238" y="133996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b="1" dirty="0"/>
                <a:t>Situación de Aprendizaje</a:t>
              </a:r>
              <a:r>
                <a:rPr lang="es-MX" dirty="0"/>
                <a:t>: ¿Y tú, cómo te sientes?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Los alumnos reconocieron lo que pueden hacer con su cuerpo y empleaban su creatividad para la creación de una secuencia rítmica. </a:t>
              </a: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775129" y="8559597"/>
              <a:ext cx="4118416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Faltó de tiempo para aprender la secuencia rítmica debido a que en un día los alumnos no lograron aprender todos los pasos de su secuencia. 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4986AFE1-9EB6-47D9-8697-C402F6B7A9EE}"/>
              </a:ext>
            </a:extLst>
          </p:cNvPr>
          <p:cNvCxnSpPr>
            <a:cxnSpLocks/>
          </p:cNvCxnSpPr>
          <p:nvPr/>
        </p:nvCxnSpPr>
        <p:spPr>
          <a:xfrm flipV="1">
            <a:off x="1994710" y="730904"/>
            <a:ext cx="266728" cy="3258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89C8911C-2CC8-4EDB-B126-5A76E6FD67CA}"/>
              </a:ext>
            </a:extLst>
          </p:cNvPr>
          <p:cNvSpPr txBox="1"/>
          <p:nvPr/>
        </p:nvSpPr>
        <p:spPr>
          <a:xfrm>
            <a:off x="648448" y="260070"/>
            <a:ext cx="45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17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35F2664E-3BEA-4EC8-95CB-42C9371324B0}"/>
              </a:ext>
            </a:extLst>
          </p:cNvPr>
          <p:cNvSpPr txBox="1"/>
          <p:nvPr/>
        </p:nvSpPr>
        <p:spPr>
          <a:xfrm>
            <a:off x="1417056" y="229330"/>
            <a:ext cx="45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12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A1EF5C65-5602-4B30-96B8-C0E5A0096B63}"/>
              </a:ext>
            </a:extLst>
          </p:cNvPr>
          <p:cNvSpPr txBox="1"/>
          <p:nvPr/>
        </p:nvSpPr>
        <p:spPr>
          <a:xfrm>
            <a:off x="2113026" y="267566"/>
            <a:ext cx="801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2020</a:t>
            </a:r>
          </a:p>
        </p:txBody>
      </p:sp>
      <p:cxnSp>
        <p:nvCxnSpPr>
          <p:cNvPr id="131" name="Conector recto 130">
            <a:extLst>
              <a:ext uri="{FF2B5EF4-FFF2-40B4-BE49-F238E27FC236}">
                <a16:creationId xmlns:a16="http://schemas.microsoft.com/office/drawing/2014/main" id="{8D35FA85-0EEF-45FF-8A42-DE90B1AFCBEF}"/>
              </a:ext>
            </a:extLst>
          </p:cNvPr>
          <p:cNvCxnSpPr>
            <a:cxnSpLocks/>
          </p:cNvCxnSpPr>
          <p:nvPr/>
        </p:nvCxnSpPr>
        <p:spPr>
          <a:xfrm flipV="1">
            <a:off x="3992185" y="2344330"/>
            <a:ext cx="1075728" cy="5442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ector recto 132">
            <a:extLst>
              <a:ext uri="{FF2B5EF4-FFF2-40B4-BE49-F238E27FC236}">
                <a16:creationId xmlns:a16="http://schemas.microsoft.com/office/drawing/2014/main" id="{444B5520-A063-4FB8-A7F9-94EAA6A3C7D5}"/>
              </a:ext>
            </a:extLst>
          </p:cNvPr>
          <p:cNvCxnSpPr>
            <a:cxnSpLocks/>
          </p:cNvCxnSpPr>
          <p:nvPr/>
        </p:nvCxnSpPr>
        <p:spPr>
          <a:xfrm flipV="1">
            <a:off x="3961873" y="3110085"/>
            <a:ext cx="875465" cy="3950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recto 133">
            <a:extLst>
              <a:ext uri="{FF2B5EF4-FFF2-40B4-BE49-F238E27FC236}">
                <a16:creationId xmlns:a16="http://schemas.microsoft.com/office/drawing/2014/main" id="{D200BE05-B669-4978-AB80-1CBC70760266}"/>
              </a:ext>
            </a:extLst>
          </p:cNvPr>
          <p:cNvCxnSpPr>
            <a:cxnSpLocks/>
          </p:cNvCxnSpPr>
          <p:nvPr/>
        </p:nvCxnSpPr>
        <p:spPr>
          <a:xfrm flipV="1">
            <a:off x="123326" y="4121832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227A9D5D-997F-48A9-A44B-9A74CB01426A}"/>
              </a:ext>
            </a:extLst>
          </p:cNvPr>
          <p:cNvCxnSpPr>
            <a:cxnSpLocks/>
          </p:cNvCxnSpPr>
          <p:nvPr/>
        </p:nvCxnSpPr>
        <p:spPr>
          <a:xfrm flipV="1">
            <a:off x="144211" y="4375081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recto 155">
            <a:extLst>
              <a:ext uri="{FF2B5EF4-FFF2-40B4-BE49-F238E27FC236}">
                <a16:creationId xmlns:a16="http://schemas.microsoft.com/office/drawing/2014/main" id="{D584C102-01A7-4162-888C-5BD5B770BA17}"/>
              </a:ext>
            </a:extLst>
          </p:cNvPr>
          <p:cNvCxnSpPr>
            <a:cxnSpLocks/>
          </p:cNvCxnSpPr>
          <p:nvPr/>
        </p:nvCxnSpPr>
        <p:spPr>
          <a:xfrm flipV="1">
            <a:off x="133839" y="4558218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cto 157">
            <a:extLst>
              <a:ext uri="{FF2B5EF4-FFF2-40B4-BE49-F238E27FC236}">
                <a16:creationId xmlns:a16="http://schemas.microsoft.com/office/drawing/2014/main" id="{DE081923-5601-4A5A-914F-1E6639345B5B}"/>
              </a:ext>
            </a:extLst>
          </p:cNvPr>
          <p:cNvCxnSpPr>
            <a:cxnSpLocks/>
          </p:cNvCxnSpPr>
          <p:nvPr/>
        </p:nvCxnSpPr>
        <p:spPr>
          <a:xfrm flipV="1">
            <a:off x="118627" y="4730377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158">
            <a:extLst>
              <a:ext uri="{FF2B5EF4-FFF2-40B4-BE49-F238E27FC236}">
                <a16:creationId xmlns:a16="http://schemas.microsoft.com/office/drawing/2014/main" id="{A2D6799F-7BF4-42C2-95BE-5FE4025401E0}"/>
              </a:ext>
            </a:extLst>
          </p:cNvPr>
          <p:cNvCxnSpPr>
            <a:cxnSpLocks/>
          </p:cNvCxnSpPr>
          <p:nvPr/>
        </p:nvCxnSpPr>
        <p:spPr>
          <a:xfrm flipV="1">
            <a:off x="137921" y="5114864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recto 159">
            <a:extLst>
              <a:ext uri="{FF2B5EF4-FFF2-40B4-BE49-F238E27FC236}">
                <a16:creationId xmlns:a16="http://schemas.microsoft.com/office/drawing/2014/main" id="{2E646BDA-4313-4119-B6FD-50802D14F458}"/>
              </a:ext>
            </a:extLst>
          </p:cNvPr>
          <p:cNvCxnSpPr>
            <a:cxnSpLocks/>
          </p:cNvCxnSpPr>
          <p:nvPr/>
        </p:nvCxnSpPr>
        <p:spPr>
          <a:xfrm flipV="1">
            <a:off x="4538791" y="6024584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 recto 161">
            <a:extLst>
              <a:ext uri="{FF2B5EF4-FFF2-40B4-BE49-F238E27FC236}">
                <a16:creationId xmlns:a16="http://schemas.microsoft.com/office/drawing/2014/main" id="{8FCAE1F5-30EB-4964-9C6C-B48618042E58}"/>
              </a:ext>
            </a:extLst>
          </p:cNvPr>
          <p:cNvCxnSpPr>
            <a:cxnSpLocks/>
          </p:cNvCxnSpPr>
          <p:nvPr/>
        </p:nvCxnSpPr>
        <p:spPr>
          <a:xfrm flipV="1">
            <a:off x="5127918" y="6190538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cto 162">
            <a:extLst>
              <a:ext uri="{FF2B5EF4-FFF2-40B4-BE49-F238E27FC236}">
                <a16:creationId xmlns:a16="http://schemas.microsoft.com/office/drawing/2014/main" id="{A9D464CF-657F-4A3C-8927-D111D457E493}"/>
              </a:ext>
            </a:extLst>
          </p:cNvPr>
          <p:cNvCxnSpPr>
            <a:cxnSpLocks/>
          </p:cNvCxnSpPr>
          <p:nvPr/>
        </p:nvCxnSpPr>
        <p:spPr>
          <a:xfrm flipV="1">
            <a:off x="4564419" y="6360608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 recto 163">
            <a:extLst>
              <a:ext uri="{FF2B5EF4-FFF2-40B4-BE49-F238E27FC236}">
                <a16:creationId xmlns:a16="http://schemas.microsoft.com/office/drawing/2014/main" id="{19A5FA76-48C0-4976-9EF5-4A00DF54BAF8}"/>
              </a:ext>
            </a:extLst>
          </p:cNvPr>
          <p:cNvCxnSpPr>
            <a:cxnSpLocks/>
          </p:cNvCxnSpPr>
          <p:nvPr/>
        </p:nvCxnSpPr>
        <p:spPr>
          <a:xfrm flipV="1">
            <a:off x="5161645" y="6596376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cto 166">
            <a:extLst>
              <a:ext uri="{FF2B5EF4-FFF2-40B4-BE49-F238E27FC236}">
                <a16:creationId xmlns:a16="http://schemas.microsoft.com/office/drawing/2014/main" id="{EDBF942A-7C15-4621-8D97-D06B22F61710}"/>
              </a:ext>
            </a:extLst>
          </p:cNvPr>
          <p:cNvCxnSpPr>
            <a:cxnSpLocks/>
          </p:cNvCxnSpPr>
          <p:nvPr/>
        </p:nvCxnSpPr>
        <p:spPr>
          <a:xfrm flipV="1">
            <a:off x="6177604" y="7329496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cto 187">
            <a:extLst>
              <a:ext uri="{FF2B5EF4-FFF2-40B4-BE49-F238E27FC236}">
                <a16:creationId xmlns:a16="http://schemas.microsoft.com/office/drawing/2014/main" id="{E8398508-B9AA-4685-9DB3-EC3A21B6A8B5}"/>
              </a:ext>
            </a:extLst>
          </p:cNvPr>
          <p:cNvCxnSpPr>
            <a:cxnSpLocks/>
          </p:cNvCxnSpPr>
          <p:nvPr/>
        </p:nvCxnSpPr>
        <p:spPr>
          <a:xfrm flipV="1">
            <a:off x="6164655" y="8127440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188">
            <a:extLst>
              <a:ext uri="{FF2B5EF4-FFF2-40B4-BE49-F238E27FC236}">
                <a16:creationId xmlns:a16="http://schemas.microsoft.com/office/drawing/2014/main" id="{EDD79012-261E-4DA6-8EAC-D0F85C0D9139}"/>
              </a:ext>
            </a:extLst>
          </p:cNvPr>
          <p:cNvCxnSpPr>
            <a:cxnSpLocks/>
          </p:cNvCxnSpPr>
          <p:nvPr/>
        </p:nvCxnSpPr>
        <p:spPr>
          <a:xfrm flipV="1">
            <a:off x="6131553" y="7915123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190">
            <a:extLst>
              <a:ext uri="{FF2B5EF4-FFF2-40B4-BE49-F238E27FC236}">
                <a16:creationId xmlns:a16="http://schemas.microsoft.com/office/drawing/2014/main" id="{0DB9CD7D-4F14-4904-9558-6E4AF7709CDD}"/>
              </a:ext>
            </a:extLst>
          </p:cNvPr>
          <p:cNvCxnSpPr>
            <a:cxnSpLocks/>
          </p:cNvCxnSpPr>
          <p:nvPr/>
        </p:nvCxnSpPr>
        <p:spPr>
          <a:xfrm flipV="1">
            <a:off x="6148150" y="7718331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192">
            <a:extLst>
              <a:ext uri="{FF2B5EF4-FFF2-40B4-BE49-F238E27FC236}">
                <a16:creationId xmlns:a16="http://schemas.microsoft.com/office/drawing/2014/main" id="{CA907379-9BF5-4BDB-9B29-CBD1AEAFE4AB}"/>
              </a:ext>
            </a:extLst>
          </p:cNvPr>
          <p:cNvCxnSpPr>
            <a:cxnSpLocks/>
          </p:cNvCxnSpPr>
          <p:nvPr/>
        </p:nvCxnSpPr>
        <p:spPr>
          <a:xfrm flipV="1">
            <a:off x="6186070" y="8319627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>
            <a:extLst>
              <a:ext uri="{FF2B5EF4-FFF2-40B4-BE49-F238E27FC236}">
                <a16:creationId xmlns:a16="http://schemas.microsoft.com/office/drawing/2014/main" id="{69D71D4B-ECD4-453B-8049-6EC1D9AA9BAF}"/>
              </a:ext>
            </a:extLst>
          </p:cNvPr>
          <p:cNvCxnSpPr>
            <a:cxnSpLocks/>
          </p:cNvCxnSpPr>
          <p:nvPr/>
        </p:nvCxnSpPr>
        <p:spPr>
          <a:xfrm flipV="1">
            <a:off x="6220972" y="7490834"/>
            <a:ext cx="202181" cy="937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95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6F15AE3-091B-428D-964E-16B10AE5DBBE}"/>
              </a:ext>
            </a:extLst>
          </p:cNvPr>
          <p:cNvSpPr txBox="1"/>
          <p:nvPr/>
        </p:nvSpPr>
        <p:spPr>
          <a:xfrm>
            <a:off x="571803" y="715602"/>
            <a:ext cx="6633556" cy="7112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La actividad del día de hoy se realizó conforme a lo planeado, entre las áreas de oportunidad que surgieron en la mañana de trabajo se encuentra una mejor planeación de la secuencia rítmica a aplicar, puesto que fue difícil que los niños aprendieran los pasos en el momento. Como respuesta a esta problemática, considero que sería mejor tener una secuencia planeada por parte del docente y la elección de una canción que tuviera letra, para que de esta manera los alumnos pudieran ubicar los pasos con la letra en el momento que la escuchan.   </a:t>
            </a:r>
          </a:p>
          <a:p>
            <a:pPr algn="just">
              <a:lnSpc>
                <a:spcPct val="150000"/>
              </a:lnSpc>
            </a:pPr>
            <a:r>
              <a:rPr lang="es-MX" dirty="0"/>
              <a:t>Como otra posible respuesta a la problemática, podría proponer la creación de un cartel con los pasos el cual permitiera a los alumnos visualizar los movimientos. “Los carteles pueden ser de gran utilidad para reforzar contenidos, ya que son muy visuales, con colores y que llaman la atención de los niños” (María José, s.f.) </a:t>
            </a:r>
          </a:p>
          <a:p>
            <a:pPr algn="just">
              <a:lnSpc>
                <a:spcPct val="150000"/>
              </a:lnSpc>
            </a:pPr>
            <a:r>
              <a:rPr lang="es-MX" dirty="0"/>
              <a:t>El tiempo no fue el suficiente para que los alumnos aprendieran los movimientos y en cuestión de las consignas sería un aspecto a mejorar por parte de la practicante. </a:t>
            </a:r>
          </a:p>
        </p:txBody>
      </p:sp>
    </p:spTree>
    <p:extLst>
      <p:ext uri="{BB962C8B-B14F-4D97-AF65-F5344CB8AC3E}">
        <p14:creationId xmlns:p14="http://schemas.microsoft.com/office/powerpoint/2010/main" val="3946413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407</Words>
  <Application>Microsoft Office PowerPoint</Application>
  <PresentationFormat>Personalizado</PresentationFormat>
  <Paragraphs>55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Alexa Carrizales</cp:lastModifiedBy>
  <cp:revision>30</cp:revision>
  <dcterms:created xsi:type="dcterms:W3CDTF">2020-11-09T23:20:30Z</dcterms:created>
  <dcterms:modified xsi:type="dcterms:W3CDTF">2021-01-14T01:21:18Z</dcterms:modified>
</cp:coreProperties>
</file>