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80" d="100"/>
          <a:sy n="80" d="100"/>
        </p:scale>
        <p:origin x="1320"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13/01/2021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13/01/2021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13/01/2021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13/01/2021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13/01/2021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13/01/2021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13/01/2021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13/01/2021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redalyc.org/articulo.oa?id=659/6592654900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19384" y="659559"/>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277308"/>
              <a:ext cx="7777163" cy="369332"/>
            </a:xfrm>
            <a:prstGeom prst="rect">
              <a:avLst/>
            </a:prstGeom>
            <a:noFill/>
          </p:spPr>
          <p:txBody>
            <a:bodyPr wrap="square" rtlCol="0">
              <a:spAutoFit/>
            </a:bodyPr>
            <a:lstStyle/>
            <a:p>
              <a:r>
                <a:rPr lang="es-MX" dirty="0"/>
                <a:t>Situación de Aprendizaje: </a:t>
              </a:r>
              <a:r>
                <a:rPr lang="es-MX" u="sng" dirty="0"/>
                <a:t>Actividad “Taller de creación de una carta”</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340037" y="3686434"/>
                <a:ext cx="4332540" cy="113877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400" u="sng" dirty="0">
                    <a:latin typeface="Calibri" panose="020F0502020204030204" pitchFamily="34" charset="0"/>
                    <a:cs typeface="Calibri" panose="020F0502020204030204" pitchFamily="34" charset="0"/>
                  </a:rPr>
                  <a:t>Ahora que veo el aprendizaje esperado que establecí para esta actividad me doy cuenta que en o que menos se enfocó la actividad fue en el logro del aprendizaje y solo se vio como la realización de una manualidad.***</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a:effectLst>
                    <a:glow rad="635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69551"/>
            </a:xfrm>
            <a:prstGeom prst="rect">
              <a:avLst/>
            </a:prstGeom>
            <a:noFill/>
          </p:spPr>
          <p:txBody>
            <a:bodyPr wrap="square">
              <a:spAutoFit/>
            </a:bodyPr>
            <a:lstStyle/>
            <a:p>
              <a:pPr algn="ctr"/>
              <a:r>
                <a:rPr lang="es-MX" sz="1400" u="sng" dirty="0">
                  <a:solidFill>
                    <a:schemeClr val="bg1"/>
                  </a:solidFill>
                  <a:latin typeface="Comic Sans MS" panose="030F0702030302020204" pitchFamily="66" charset="0"/>
                </a:rPr>
                <a:t>Los niños lograron hacer la actividad correctamente y las consignas fueron correctas pues después de dictar las instrucciones ellos fueron capaces de realizar los pasos por cuenta propia</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760008"/>
              <a:ext cx="3901420" cy="954107"/>
            </a:xfrm>
            <a:prstGeom prst="rect">
              <a:avLst/>
            </a:prstGeom>
            <a:noFill/>
          </p:spPr>
          <p:txBody>
            <a:bodyPr wrap="square">
              <a:spAutoFit/>
            </a:bodyPr>
            <a:lstStyle/>
            <a:p>
              <a:pPr algn="ctr"/>
              <a:r>
                <a:rPr lang="es-MX" sz="1400" u="sng" dirty="0">
                  <a:solidFill>
                    <a:schemeClr val="bg1"/>
                  </a:solidFill>
                  <a:latin typeface="Comic Sans MS" panose="030F0702030302020204" pitchFamily="66" charset="0"/>
                </a:rPr>
                <a:t>A la hora de realizar el escrito de la carta opté por hacer que los niños repasaran un texto escrito por mi, sin ahondar en su significado o en algo más.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3C9739-679D-4C24-9027-DE434B1AB4A8}"/>
              </a:ext>
            </a:extLst>
          </p:cNvPr>
          <p:cNvSpPr>
            <a:spLocks noGrp="1"/>
          </p:cNvSpPr>
          <p:nvPr>
            <p:ph type="title"/>
          </p:nvPr>
        </p:nvSpPr>
        <p:spPr/>
        <p:txBody>
          <a:bodyPr/>
          <a:lstStyle/>
          <a:p>
            <a:r>
              <a:rPr lang="es-MX" dirty="0"/>
              <a:t>Citas y referencias</a:t>
            </a:r>
          </a:p>
        </p:txBody>
      </p:sp>
      <p:sp>
        <p:nvSpPr>
          <p:cNvPr id="3" name="Marcador de contenido 2">
            <a:extLst>
              <a:ext uri="{FF2B5EF4-FFF2-40B4-BE49-F238E27FC236}">
                <a16:creationId xmlns:a16="http://schemas.microsoft.com/office/drawing/2014/main" id="{3C589C38-A6B9-4C5A-8126-39F8A298DE91}"/>
              </a:ext>
            </a:extLst>
          </p:cNvPr>
          <p:cNvSpPr>
            <a:spLocks noGrp="1"/>
          </p:cNvSpPr>
          <p:nvPr>
            <p:ph idx="1"/>
          </p:nvPr>
        </p:nvSpPr>
        <p:spPr/>
        <p:txBody>
          <a:bodyPr>
            <a:normAutofit/>
          </a:bodyPr>
          <a:lstStyle/>
          <a:p>
            <a:pPr marL="0" indent="0">
              <a:buNone/>
            </a:pPr>
            <a:r>
              <a:rPr lang="es-MX" sz="1600">
                <a:latin typeface="Arial" panose="020B0604020202020204" pitchFamily="34" charset="0"/>
                <a:cs typeface="Arial" panose="020B0604020202020204" pitchFamily="34" charset="0"/>
              </a:rPr>
              <a:t>***En </a:t>
            </a:r>
            <a:r>
              <a:rPr lang="es-MX" sz="1600" dirty="0">
                <a:latin typeface="Arial" panose="020B0604020202020204" pitchFamily="34" charset="0"/>
                <a:cs typeface="Arial" panose="020B0604020202020204" pitchFamily="34" charset="0"/>
              </a:rPr>
              <a:t>el artículo </a:t>
            </a:r>
            <a:r>
              <a:rPr lang="es-MX" sz="1600" i="1" dirty="0">
                <a:latin typeface="Arial" panose="020B0604020202020204" pitchFamily="34" charset="0"/>
                <a:cs typeface="Arial" panose="020B0604020202020204" pitchFamily="34" charset="0"/>
              </a:rPr>
              <a:t>“Los objetivos y su importancia para el proceso de enseñanza-aprendizaje” </a:t>
            </a:r>
            <a:r>
              <a:rPr lang="es-MX" sz="1600" dirty="0">
                <a:latin typeface="Arial" panose="020B0604020202020204" pitchFamily="34" charset="0"/>
                <a:cs typeface="Arial" panose="020B0604020202020204" pitchFamily="34" charset="0"/>
              </a:rPr>
              <a:t>el autor señala que para tener claro lo que se quiere realizar con el sujeto en la práctica no solo bastan los propósitos que se establecen dentro de nuestra guía de docente, si no también establecer algunos objetivos y la delimitación de estos, para que nuestra práctica funcione de una manera más objetiva tanto para los alumnos como para nosotros. </a:t>
            </a:r>
          </a:p>
          <a:p>
            <a:pPr marL="0" indent="0">
              <a:buNone/>
            </a:pPr>
            <a:endParaRPr lang="es-MX" sz="1600" i="1" dirty="0">
              <a:latin typeface="Arial" panose="020B0604020202020204" pitchFamily="34" charset="0"/>
              <a:cs typeface="Arial" panose="020B0604020202020204" pitchFamily="34" charset="0"/>
            </a:endParaRPr>
          </a:p>
          <a:p>
            <a:pPr marL="0" indent="0">
              <a:buNone/>
            </a:pPr>
            <a:r>
              <a:rPr lang="es-MX" sz="1600" i="1" dirty="0">
                <a:latin typeface="Arial" panose="020B0604020202020204" pitchFamily="34" charset="0"/>
                <a:cs typeface="Arial" panose="020B0604020202020204" pitchFamily="34" charset="0"/>
              </a:rPr>
              <a:t>Salcedo Galvis, Hernando (2011). Los objetivos y su importancia para el proceso de enseñanza-aprendizaje. Revista de Pedagogía, XXXII(91),113-130.[fecha de Consulta 13 de Enero de 2021]. ISSN: 0798-9792. Disponible en:   </a:t>
            </a:r>
            <a:r>
              <a:rPr lang="es-MX" sz="1600" i="1" dirty="0">
                <a:latin typeface="Arial" panose="020B0604020202020204" pitchFamily="34" charset="0"/>
                <a:cs typeface="Arial" panose="020B0604020202020204" pitchFamily="34" charset="0"/>
                <a:hlinkClick r:id="rId2"/>
              </a:rPr>
              <a:t>https://www.redalyc.org/articulo.oa?id=659/65926549007</a:t>
            </a:r>
            <a:r>
              <a:rPr lang="es-MX" sz="16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8210803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327</TotalTime>
  <Words>405</Words>
  <Application>Microsoft Office PowerPoint</Application>
  <PresentationFormat>Personalizado</PresentationFormat>
  <Paragraphs>55</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Comic Sans MS</vt:lpstr>
      <vt:lpstr>Tema de Office</vt:lpstr>
      <vt:lpstr>Presentación de PowerPoint</vt:lpstr>
      <vt:lpstr>Citas y 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KATYA ROCIO QUINTANA RANGEL</cp:lastModifiedBy>
  <cp:revision>20</cp:revision>
  <dcterms:created xsi:type="dcterms:W3CDTF">2020-11-09T23:20:30Z</dcterms:created>
  <dcterms:modified xsi:type="dcterms:W3CDTF">2021-01-14T00:38:03Z</dcterms:modified>
</cp:coreProperties>
</file>