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59" r:id="rId3"/>
  </p:sldIdLst>
  <p:sldSz cx="7777163" cy="100441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82ABFB-6FC2-41CF-A0D1-942DC4F7D201}" v="4" dt="2020-12-22T05:01:32.512"/>
    <p1510:client id="{E1AC3A53-CBF6-4501-9035-30059F7D592C}" v="6" dt="2020-12-22T05:40:09.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22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3794"/>
            <a:ext cx="6610589" cy="3496839"/>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5485"/>
            <a:ext cx="5832872" cy="2425002"/>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467E807-056D-4401-8548-F8F7F4F355B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3341148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67E807-056D-4401-8548-F8F7F4F355B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755952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756"/>
            <a:ext cx="1676951" cy="85119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756"/>
            <a:ext cx="4933638" cy="851192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67E807-056D-4401-8548-F8F7F4F355B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71547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67E807-056D-4401-8548-F8F7F4F355B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292298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056"/>
            <a:ext cx="6707803" cy="417807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1654"/>
            <a:ext cx="6707803" cy="2197149"/>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467E807-056D-4401-8548-F8F7F4F355BD}"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246966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3780"/>
            <a:ext cx="3305294" cy="637289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3780"/>
            <a:ext cx="3305294" cy="637289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67E807-056D-4401-8548-F8F7F4F355B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3703377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758"/>
            <a:ext cx="6707803" cy="194139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203"/>
            <a:ext cx="3290104" cy="1206688"/>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8891"/>
            <a:ext cx="3290104" cy="53963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203"/>
            <a:ext cx="3306307" cy="1206688"/>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8891"/>
            <a:ext cx="3306307" cy="53963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67E807-056D-4401-8548-F8F7F4F355BD}"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74024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67E807-056D-4401-8548-F8F7F4F355BD}"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546693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7E807-056D-4401-8548-F8F7F4F355BD}"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3195129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608"/>
            <a:ext cx="2508337" cy="2343626"/>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169"/>
            <a:ext cx="3937189" cy="7137830"/>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234"/>
            <a:ext cx="2508337" cy="5582389"/>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467E807-056D-4401-8548-F8F7F4F355B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202467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608"/>
            <a:ext cx="2508337" cy="2343626"/>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169"/>
            <a:ext cx="3937189" cy="7137830"/>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234"/>
            <a:ext cx="2508337" cy="5582389"/>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467E807-056D-4401-8548-F8F7F4F355BD}"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701011-9CD7-4E8C-BB3B-32EFD9CED2F0}" type="slidenum">
              <a:rPr lang="es-MX" smtClean="0"/>
              <a:t>‹Nº›</a:t>
            </a:fld>
            <a:endParaRPr lang="es-MX"/>
          </a:p>
        </p:txBody>
      </p:sp>
    </p:spTree>
    <p:extLst>
      <p:ext uri="{BB962C8B-B14F-4D97-AF65-F5344CB8AC3E}">
        <p14:creationId xmlns:p14="http://schemas.microsoft.com/office/powerpoint/2010/main" val="2507385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758"/>
            <a:ext cx="6707803" cy="194139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3780"/>
            <a:ext cx="6707803" cy="637289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09407"/>
            <a:ext cx="1749862" cy="534756"/>
          </a:xfrm>
          <a:prstGeom prst="rect">
            <a:avLst/>
          </a:prstGeom>
        </p:spPr>
        <p:txBody>
          <a:bodyPr vert="horz" lIns="91440" tIns="45720" rIns="91440" bIns="45720" rtlCol="0" anchor="ctr"/>
          <a:lstStyle>
            <a:lvl1pPr algn="l">
              <a:defRPr sz="1021">
                <a:solidFill>
                  <a:schemeClr val="tx1">
                    <a:tint val="75000"/>
                  </a:schemeClr>
                </a:solidFill>
              </a:defRPr>
            </a:lvl1pPr>
          </a:lstStyle>
          <a:p>
            <a:fld id="{E467E807-056D-4401-8548-F8F7F4F355BD}" type="datetimeFigureOut">
              <a:rPr lang="es-MX" smtClean="0"/>
              <a:t>21/12/2020</a:t>
            </a:fld>
            <a:endParaRPr lang="es-MX"/>
          </a:p>
        </p:txBody>
      </p:sp>
      <p:sp>
        <p:nvSpPr>
          <p:cNvPr id="5" name="Footer Placeholder 4"/>
          <p:cNvSpPr>
            <a:spLocks noGrp="1"/>
          </p:cNvSpPr>
          <p:nvPr>
            <p:ph type="ftr" sz="quarter" idx="3"/>
          </p:nvPr>
        </p:nvSpPr>
        <p:spPr>
          <a:xfrm>
            <a:off x="2576185" y="9309407"/>
            <a:ext cx="2624793" cy="534756"/>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09407"/>
            <a:ext cx="1749862" cy="534756"/>
          </a:xfrm>
          <a:prstGeom prst="rect">
            <a:avLst/>
          </a:prstGeom>
        </p:spPr>
        <p:txBody>
          <a:bodyPr vert="horz" lIns="91440" tIns="45720" rIns="91440" bIns="45720" rtlCol="0" anchor="ctr"/>
          <a:lstStyle>
            <a:lvl1pPr algn="r">
              <a:defRPr sz="1021">
                <a:solidFill>
                  <a:schemeClr val="tx1">
                    <a:tint val="75000"/>
                  </a:schemeClr>
                </a:solidFill>
              </a:defRPr>
            </a:lvl1pPr>
          </a:lstStyle>
          <a:p>
            <a:fld id="{B9701011-9CD7-4E8C-BB3B-32EFD9CED2F0}" type="slidenum">
              <a:rPr lang="es-MX" smtClean="0"/>
              <a:t>‹Nº›</a:t>
            </a:fld>
            <a:endParaRPr lang="es-MX"/>
          </a:p>
        </p:txBody>
      </p:sp>
    </p:spTree>
    <p:extLst>
      <p:ext uri="{BB962C8B-B14F-4D97-AF65-F5344CB8AC3E}">
        <p14:creationId xmlns:p14="http://schemas.microsoft.com/office/powerpoint/2010/main" val="35436920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rodin.uca.es/xmlui/bitstream/handle/10498/16696/16696.pdf" TargetMode="External"/><Relationship Id="rId2" Type="http://schemas.openxmlformats.org/officeDocument/2006/relationships/hyperlink" Target="https://www.ipespaulofreire.edu.ar/web/images/ipes/docentes/recursos/La-consigna-escolar---Dossie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112E36D-3721-4897-86FD-ED0722347EB9}"/>
              </a:ext>
            </a:extLst>
          </p:cNvPr>
          <p:cNvGrpSpPr/>
          <p:nvPr/>
        </p:nvGrpSpPr>
        <p:grpSpPr>
          <a:xfrm>
            <a:off x="-59489" y="101651"/>
            <a:ext cx="8200892" cy="9805754"/>
            <a:chOff x="-60113" y="101667"/>
            <a:chExt cx="8202188" cy="9807304"/>
          </a:xfrm>
        </p:grpSpPr>
        <p:sp>
          <p:nvSpPr>
            <p:cNvPr id="3" name="Paralelogramo 2">
              <a:extLst>
                <a:ext uri="{FF2B5EF4-FFF2-40B4-BE49-F238E27FC236}">
                  <a16:creationId xmlns:a16="http://schemas.microsoft.com/office/drawing/2014/main" id="{D7E81B85-6B57-4EDD-9D58-A2932AB46EE4}"/>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Paralelogramo 3">
              <a:extLst>
                <a:ext uri="{FF2B5EF4-FFF2-40B4-BE49-F238E27FC236}">
                  <a16:creationId xmlns:a16="http://schemas.microsoft.com/office/drawing/2014/main" id="{5568E580-A8C3-4BE0-AF47-2CF7013F5006}"/>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Paralelogramo 4">
              <a:extLst>
                <a:ext uri="{FF2B5EF4-FFF2-40B4-BE49-F238E27FC236}">
                  <a16:creationId xmlns:a16="http://schemas.microsoft.com/office/drawing/2014/main" id="{3DF58C8F-BA22-4BAA-AAA5-C3609D714D4B}"/>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6" name="Grupo 5">
              <a:extLst>
                <a:ext uri="{FF2B5EF4-FFF2-40B4-BE49-F238E27FC236}">
                  <a16:creationId xmlns:a16="http://schemas.microsoft.com/office/drawing/2014/main" id="{3E40BE8F-0948-47D2-B0B9-32B6EDB8F585}"/>
                </a:ext>
              </a:extLst>
            </p:cNvPr>
            <p:cNvGrpSpPr/>
            <p:nvPr/>
          </p:nvGrpSpPr>
          <p:grpSpPr>
            <a:xfrm>
              <a:off x="355425" y="669897"/>
              <a:ext cx="406400" cy="523220"/>
              <a:chOff x="325120" y="927110"/>
              <a:chExt cx="406400" cy="523220"/>
            </a:xfrm>
          </p:grpSpPr>
          <p:sp>
            <p:nvSpPr>
              <p:cNvPr id="122" name="Elipse 121">
                <a:extLst>
                  <a:ext uri="{FF2B5EF4-FFF2-40B4-BE49-F238E27FC236}">
                    <a16:creationId xmlns:a16="http://schemas.microsoft.com/office/drawing/2014/main" id="{DCF30501-C766-46DB-A079-6646AFA789A7}"/>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23" name="CuadroTexto 122">
                <a:extLst>
                  <a:ext uri="{FF2B5EF4-FFF2-40B4-BE49-F238E27FC236}">
                    <a16:creationId xmlns:a16="http://schemas.microsoft.com/office/drawing/2014/main" id="{9AFB184C-E081-4872-B91F-7137F94BCED3}"/>
                  </a:ext>
                </a:extLst>
              </p:cNvPr>
              <p:cNvSpPr txBox="1"/>
              <p:nvPr/>
            </p:nvSpPr>
            <p:spPr>
              <a:xfrm>
                <a:off x="349684" y="927110"/>
                <a:ext cx="381836" cy="523220"/>
              </a:xfrm>
              <a:prstGeom prst="rect">
                <a:avLst/>
              </a:prstGeom>
              <a:noFill/>
            </p:spPr>
            <p:txBody>
              <a:bodyPr wrap="none" rtlCol="0">
                <a:spAutoFit/>
              </a:bodyPr>
              <a:lstStyle/>
              <a:p>
                <a:r>
                  <a:rPr lang="es-MX" sz="2799" dirty="0">
                    <a:latin typeface="Comic Sans MS" panose="030F0702030302020204" pitchFamily="66" charset="0"/>
                  </a:rPr>
                  <a:t>L</a:t>
                </a:r>
              </a:p>
            </p:txBody>
          </p:sp>
        </p:grpSp>
        <p:sp>
          <p:nvSpPr>
            <p:cNvPr id="7" name="Elipse 6">
              <a:extLst>
                <a:ext uri="{FF2B5EF4-FFF2-40B4-BE49-F238E27FC236}">
                  <a16:creationId xmlns:a16="http://schemas.microsoft.com/office/drawing/2014/main" id="{0333D756-4EB9-4EBB-A079-E3052B022D16}"/>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CuadroTexto 7">
              <a:extLst>
                <a:ext uri="{FF2B5EF4-FFF2-40B4-BE49-F238E27FC236}">
                  <a16:creationId xmlns:a16="http://schemas.microsoft.com/office/drawing/2014/main" id="{3F30AF2D-5D5B-43F5-8A4A-66F47C79245C}"/>
                </a:ext>
              </a:extLst>
            </p:cNvPr>
            <p:cNvSpPr txBox="1"/>
            <p:nvPr/>
          </p:nvSpPr>
          <p:spPr>
            <a:xfrm>
              <a:off x="859216" y="664837"/>
              <a:ext cx="502061" cy="523220"/>
            </a:xfrm>
            <a:prstGeom prst="rect">
              <a:avLst/>
            </a:prstGeom>
            <a:noFill/>
          </p:spPr>
          <p:txBody>
            <a:bodyPr wrap="none" rtlCol="0">
              <a:spAutoFit/>
            </a:bodyPr>
            <a:lstStyle/>
            <a:p>
              <a:r>
                <a:rPr lang="es-MX" sz="2799" dirty="0">
                  <a:latin typeface="Comic Sans MS" panose="030F0702030302020204" pitchFamily="66" charset="0"/>
                </a:rPr>
                <a:t>M</a:t>
              </a:r>
            </a:p>
          </p:txBody>
        </p:sp>
        <p:sp>
          <p:nvSpPr>
            <p:cNvPr id="9" name="Elipse 8">
              <a:extLst>
                <a:ext uri="{FF2B5EF4-FFF2-40B4-BE49-F238E27FC236}">
                  <a16:creationId xmlns:a16="http://schemas.microsoft.com/office/drawing/2014/main" id="{E77972ED-574B-4EDE-B93F-738F487A5063}"/>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CuadroTexto 9">
              <a:extLst>
                <a:ext uri="{FF2B5EF4-FFF2-40B4-BE49-F238E27FC236}">
                  <a16:creationId xmlns:a16="http://schemas.microsoft.com/office/drawing/2014/main" id="{B692BAA3-0986-4869-BF25-C8128DE19939}"/>
                </a:ext>
              </a:extLst>
            </p:cNvPr>
            <p:cNvSpPr txBox="1"/>
            <p:nvPr/>
          </p:nvSpPr>
          <p:spPr>
            <a:xfrm>
              <a:off x="1353233" y="650852"/>
              <a:ext cx="502061" cy="523220"/>
            </a:xfrm>
            <a:prstGeom prst="rect">
              <a:avLst/>
            </a:prstGeom>
            <a:noFill/>
          </p:spPr>
          <p:txBody>
            <a:bodyPr wrap="none" rtlCol="0">
              <a:spAutoFit/>
            </a:bodyPr>
            <a:lstStyle/>
            <a:p>
              <a:r>
                <a:rPr lang="es-MX" sz="2799" dirty="0">
                  <a:latin typeface="Comic Sans MS" panose="030F0702030302020204" pitchFamily="66" charset="0"/>
                </a:rPr>
                <a:t>M</a:t>
              </a:r>
            </a:p>
          </p:txBody>
        </p:sp>
        <p:sp>
          <p:nvSpPr>
            <p:cNvPr id="11" name="Elipse 10">
              <a:extLst>
                <a:ext uri="{FF2B5EF4-FFF2-40B4-BE49-F238E27FC236}">
                  <a16:creationId xmlns:a16="http://schemas.microsoft.com/office/drawing/2014/main" id="{6C40131D-663D-4F6F-B865-7670FE3F6235}"/>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2" name="CuadroTexto 11">
              <a:extLst>
                <a:ext uri="{FF2B5EF4-FFF2-40B4-BE49-F238E27FC236}">
                  <a16:creationId xmlns:a16="http://schemas.microsoft.com/office/drawing/2014/main" id="{7F7E873F-F868-4710-BB33-31213E350CA5}"/>
                </a:ext>
              </a:extLst>
            </p:cNvPr>
            <p:cNvSpPr txBox="1"/>
            <p:nvPr/>
          </p:nvSpPr>
          <p:spPr>
            <a:xfrm>
              <a:off x="1921391" y="682587"/>
              <a:ext cx="310716" cy="523220"/>
            </a:xfrm>
            <a:prstGeom prst="rect">
              <a:avLst/>
            </a:prstGeom>
            <a:noFill/>
          </p:spPr>
          <p:txBody>
            <a:bodyPr wrap="square" rtlCol="0">
              <a:spAutoFit/>
            </a:bodyPr>
            <a:lstStyle/>
            <a:p>
              <a:r>
                <a:rPr lang="es-MX" sz="2799" dirty="0">
                  <a:latin typeface="Comic Sans MS" panose="030F0702030302020204" pitchFamily="66" charset="0"/>
                </a:rPr>
                <a:t>J</a:t>
              </a:r>
            </a:p>
          </p:txBody>
        </p:sp>
        <p:sp>
          <p:nvSpPr>
            <p:cNvPr id="13" name="Elipse 12">
              <a:extLst>
                <a:ext uri="{FF2B5EF4-FFF2-40B4-BE49-F238E27FC236}">
                  <a16:creationId xmlns:a16="http://schemas.microsoft.com/office/drawing/2014/main" id="{A86ECDD5-B2FA-49BA-BA3F-76D47F6A5DFE}"/>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 name="CuadroTexto 13">
              <a:extLst>
                <a:ext uri="{FF2B5EF4-FFF2-40B4-BE49-F238E27FC236}">
                  <a16:creationId xmlns:a16="http://schemas.microsoft.com/office/drawing/2014/main" id="{7FA9A2CE-D3BA-411C-B163-2D07EF3EC51B}"/>
                </a:ext>
              </a:extLst>
            </p:cNvPr>
            <p:cNvSpPr txBox="1"/>
            <p:nvPr/>
          </p:nvSpPr>
          <p:spPr>
            <a:xfrm>
              <a:off x="2395441" y="714322"/>
              <a:ext cx="418704" cy="523220"/>
            </a:xfrm>
            <a:prstGeom prst="rect">
              <a:avLst/>
            </a:prstGeom>
            <a:noFill/>
          </p:spPr>
          <p:txBody>
            <a:bodyPr wrap="none" rtlCol="0">
              <a:spAutoFit/>
            </a:bodyPr>
            <a:lstStyle/>
            <a:p>
              <a:r>
                <a:rPr lang="es-MX" sz="2799" dirty="0">
                  <a:latin typeface="Comic Sans MS" panose="030F0702030302020204" pitchFamily="66" charset="0"/>
                </a:rPr>
                <a:t>V</a:t>
              </a:r>
            </a:p>
          </p:txBody>
        </p:sp>
        <p:grpSp>
          <p:nvGrpSpPr>
            <p:cNvPr id="15" name="Grupo 14">
              <a:extLst>
                <a:ext uri="{FF2B5EF4-FFF2-40B4-BE49-F238E27FC236}">
                  <a16:creationId xmlns:a16="http://schemas.microsoft.com/office/drawing/2014/main" id="{ED7BE606-AD60-4C09-A8DA-83D60D4F9007}"/>
                </a:ext>
              </a:extLst>
            </p:cNvPr>
            <p:cNvGrpSpPr/>
            <p:nvPr/>
          </p:nvGrpSpPr>
          <p:grpSpPr>
            <a:xfrm>
              <a:off x="3129395" y="101667"/>
              <a:ext cx="3534242" cy="1126339"/>
              <a:chOff x="3024181" y="135293"/>
              <a:chExt cx="3534242" cy="1126339"/>
            </a:xfrm>
          </p:grpSpPr>
          <p:pic>
            <p:nvPicPr>
              <p:cNvPr id="117" name="Imagen 116" descr="Imagen que contiene cuarto, reloj&#10;&#10;Descripción generada automáticamente">
                <a:extLst>
                  <a:ext uri="{FF2B5EF4-FFF2-40B4-BE49-F238E27FC236}">
                    <a16:creationId xmlns:a16="http://schemas.microsoft.com/office/drawing/2014/main" id="{DB5FA2DF-C3D7-47C9-9D2F-B2FC92DE34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18" name="Imagen 117" descr="Imagen que contiene camiseta&#10;&#10;Descripción generada automáticamente">
                <a:extLst>
                  <a:ext uri="{FF2B5EF4-FFF2-40B4-BE49-F238E27FC236}">
                    <a16:creationId xmlns:a16="http://schemas.microsoft.com/office/drawing/2014/main" id="{1ED341BC-C81F-4C54-9DCD-36287CD482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19" name="Imagen 118" descr="Imagen que contiene dibujo&#10;&#10;Descripción generada automáticamente">
                <a:extLst>
                  <a:ext uri="{FF2B5EF4-FFF2-40B4-BE49-F238E27FC236}">
                    <a16:creationId xmlns:a16="http://schemas.microsoft.com/office/drawing/2014/main" id="{981A3BC4-C5E1-4D48-B206-504E755911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0" name="Imagen 119">
                <a:extLst>
                  <a:ext uri="{FF2B5EF4-FFF2-40B4-BE49-F238E27FC236}">
                    <a16:creationId xmlns:a16="http://schemas.microsoft.com/office/drawing/2014/main" id="{EB6C6117-9C6C-4BD9-92BD-F04C1CC2D3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78D3E849-1B7F-432E-9E44-9744A1072E9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6" name="CuadroTexto 15">
              <a:extLst>
                <a:ext uri="{FF2B5EF4-FFF2-40B4-BE49-F238E27FC236}">
                  <a16:creationId xmlns:a16="http://schemas.microsoft.com/office/drawing/2014/main" id="{5628CA0C-67E6-4966-8B22-EA4F682EEDB9}"/>
                </a:ext>
              </a:extLst>
            </p:cNvPr>
            <p:cNvSpPr txBox="1"/>
            <p:nvPr/>
          </p:nvSpPr>
          <p:spPr>
            <a:xfrm>
              <a:off x="69760" y="1323202"/>
              <a:ext cx="7777163" cy="369332"/>
            </a:xfrm>
            <a:prstGeom prst="rect">
              <a:avLst/>
            </a:prstGeom>
            <a:noFill/>
          </p:spPr>
          <p:txBody>
            <a:bodyPr wrap="square" rtlCol="0">
              <a:spAutoFit/>
            </a:bodyPr>
            <a:lstStyle/>
            <a:p>
              <a:r>
                <a:rPr lang="es-MX" dirty="0">
                  <a:latin typeface="Comic Sans MS" panose="030F0702030302020204" pitchFamily="66" charset="0"/>
                </a:rPr>
                <a:t>Situación de Aprendizaje: Bailando con Santa.</a:t>
              </a:r>
            </a:p>
          </p:txBody>
        </p:sp>
        <p:sp>
          <p:nvSpPr>
            <p:cNvPr id="17" name="Rectángulo 16">
              <a:extLst>
                <a:ext uri="{FF2B5EF4-FFF2-40B4-BE49-F238E27FC236}">
                  <a16:creationId xmlns:a16="http://schemas.microsoft.com/office/drawing/2014/main" id="{468C6AAF-A998-4B4F-BAF0-0B990070B368}"/>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8" name="CuadroTexto 17">
              <a:extLst>
                <a:ext uri="{FF2B5EF4-FFF2-40B4-BE49-F238E27FC236}">
                  <a16:creationId xmlns:a16="http://schemas.microsoft.com/office/drawing/2014/main" id="{112457A6-1BB2-4775-9B50-8AF954F72EC5}"/>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19" name="Grupo 18">
              <a:extLst>
                <a:ext uri="{FF2B5EF4-FFF2-40B4-BE49-F238E27FC236}">
                  <a16:creationId xmlns:a16="http://schemas.microsoft.com/office/drawing/2014/main" id="{FD97A55B-3324-483B-A176-7CC10AD362BC}"/>
                </a:ext>
              </a:extLst>
            </p:cNvPr>
            <p:cNvGrpSpPr/>
            <p:nvPr/>
          </p:nvGrpSpPr>
          <p:grpSpPr>
            <a:xfrm>
              <a:off x="240392" y="2345731"/>
              <a:ext cx="7381107" cy="626460"/>
              <a:chOff x="-75901" y="2156819"/>
              <a:chExt cx="7381107" cy="626460"/>
            </a:xfrm>
          </p:grpSpPr>
          <p:grpSp>
            <p:nvGrpSpPr>
              <p:cNvPr id="99" name="Grupo 98">
                <a:extLst>
                  <a:ext uri="{FF2B5EF4-FFF2-40B4-BE49-F238E27FC236}">
                    <a16:creationId xmlns:a16="http://schemas.microsoft.com/office/drawing/2014/main" id="{62B9223B-BBFC-4F64-B69C-D7148BA9FD13}"/>
                  </a:ext>
                </a:extLst>
              </p:cNvPr>
              <p:cNvGrpSpPr/>
              <p:nvPr/>
            </p:nvGrpSpPr>
            <p:grpSpPr>
              <a:xfrm>
                <a:off x="-75901" y="2156821"/>
                <a:ext cx="1443895" cy="562832"/>
                <a:chOff x="-169219" y="2121401"/>
                <a:chExt cx="1892685" cy="621799"/>
              </a:xfrm>
            </p:grpSpPr>
            <p:sp>
              <p:nvSpPr>
                <p:cNvPr id="115" name="Rectángulo 114">
                  <a:extLst>
                    <a:ext uri="{FF2B5EF4-FFF2-40B4-BE49-F238E27FC236}">
                      <a16:creationId xmlns:a16="http://schemas.microsoft.com/office/drawing/2014/main" id="{5763856D-2218-482C-A994-7093715C01B2}"/>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6" name="CuadroTexto 115">
                  <a:extLst>
                    <a:ext uri="{FF2B5EF4-FFF2-40B4-BE49-F238E27FC236}">
                      <a16:creationId xmlns:a16="http://schemas.microsoft.com/office/drawing/2014/main" id="{C86AAFF8-B185-4BDF-A7EA-D1C94F40B532}"/>
                    </a:ext>
                  </a:extLst>
                </p:cNvPr>
                <p:cNvSpPr txBox="1"/>
                <p:nvPr/>
              </p:nvSpPr>
              <p:spPr>
                <a:xfrm>
                  <a:off x="-169219" y="213982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0" name="Grupo 99">
                <a:extLst>
                  <a:ext uri="{FF2B5EF4-FFF2-40B4-BE49-F238E27FC236}">
                    <a16:creationId xmlns:a16="http://schemas.microsoft.com/office/drawing/2014/main" id="{5F219EE1-7B7D-4B2E-84CB-B367972B4342}"/>
                  </a:ext>
                </a:extLst>
              </p:cNvPr>
              <p:cNvGrpSpPr/>
              <p:nvPr/>
            </p:nvGrpSpPr>
            <p:grpSpPr>
              <a:xfrm>
                <a:off x="1121597" y="2156821"/>
                <a:ext cx="1443895" cy="562832"/>
                <a:chOff x="-171552" y="2121401"/>
                <a:chExt cx="1892685" cy="621799"/>
              </a:xfrm>
            </p:grpSpPr>
            <p:sp>
              <p:nvSpPr>
                <p:cNvPr id="113" name="Rectángulo 112">
                  <a:extLst>
                    <a:ext uri="{FF2B5EF4-FFF2-40B4-BE49-F238E27FC236}">
                      <a16:creationId xmlns:a16="http://schemas.microsoft.com/office/drawing/2014/main" id="{C5417B72-786C-4E2C-87D0-D1A90E67E8AE}"/>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4" name="CuadroTexto 113">
                  <a:extLst>
                    <a:ext uri="{FF2B5EF4-FFF2-40B4-BE49-F238E27FC236}">
                      <a16:creationId xmlns:a16="http://schemas.microsoft.com/office/drawing/2014/main" id="{24DD842A-25A7-4C12-BD80-E4856FBA4B83}"/>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1" name="Grupo 100">
                <a:extLst>
                  <a:ext uri="{FF2B5EF4-FFF2-40B4-BE49-F238E27FC236}">
                    <a16:creationId xmlns:a16="http://schemas.microsoft.com/office/drawing/2014/main" id="{35E10111-7DFA-4615-8747-BA83E9688FD4}"/>
                  </a:ext>
                </a:extLst>
              </p:cNvPr>
              <p:cNvGrpSpPr/>
              <p:nvPr/>
            </p:nvGrpSpPr>
            <p:grpSpPr>
              <a:xfrm>
                <a:off x="2280098" y="2156826"/>
                <a:ext cx="1443895" cy="626453"/>
                <a:chOff x="-204663" y="2121401"/>
                <a:chExt cx="1892685" cy="692084"/>
              </a:xfrm>
            </p:grpSpPr>
            <p:sp>
              <p:nvSpPr>
                <p:cNvPr id="111" name="Rectángulo 110">
                  <a:extLst>
                    <a:ext uri="{FF2B5EF4-FFF2-40B4-BE49-F238E27FC236}">
                      <a16:creationId xmlns:a16="http://schemas.microsoft.com/office/drawing/2014/main" id="{AE50811A-84A9-41F1-B9F6-BD6AB11DE31A}"/>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2" name="CuadroTexto 111">
                  <a:extLst>
                    <a:ext uri="{FF2B5EF4-FFF2-40B4-BE49-F238E27FC236}">
                      <a16:creationId xmlns:a16="http://schemas.microsoft.com/office/drawing/2014/main" id="{387FE47D-2E28-4F51-B685-1DE98EC835DD}"/>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DFACDF09-BB16-4104-8F2E-3958060087EC}"/>
                  </a:ext>
                </a:extLst>
              </p:cNvPr>
              <p:cNvGrpSpPr/>
              <p:nvPr/>
            </p:nvGrpSpPr>
            <p:grpSpPr>
              <a:xfrm>
                <a:off x="3367730" y="2156821"/>
                <a:ext cx="1443895" cy="562832"/>
                <a:chOff x="-359582" y="2121401"/>
                <a:chExt cx="1892685" cy="621799"/>
              </a:xfrm>
            </p:grpSpPr>
            <p:sp>
              <p:nvSpPr>
                <p:cNvPr id="109" name="Rectángulo 108">
                  <a:extLst>
                    <a:ext uri="{FF2B5EF4-FFF2-40B4-BE49-F238E27FC236}">
                      <a16:creationId xmlns:a16="http://schemas.microsoft.com/office/drawing/2014/main" id="{1D8EC1AA-96F0-49CC-9D35-D0D91FC54D04}"/>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10" name="CuadroTexto 109">
                  <a:extLst>
                    <a:ext uri="{FF2B5EF4-FFF2-40B4-BE49-F238E27FC236}">
                      <a16:creationId xmlns:a16="http://schemas.microsoft.com/office/drawing/2014/main" id="{0DAA8375-5D99-4ADB-863B-2450BBBBAE7D}"/>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F5DC91B0-2D81-401B-8792-6F80791C8D49}"/>
                  </a:ext>
                </a:extLst>
              </p:cNvPr>
              <p:cNvGrpSpPr/>
              <p:nvPr/>
            </p:nvGrpSpPr>
            <p:grpSpPr>
              <a:xfrm>
                <a:off x="4676184" y="2156819"/>
                <a:ext cx="1443895" cy="562832"/>
                <a:chOff x="-177539" y="2121399"/>
                <a:chExt cx="1892685" cy="621799"/>
              </a:xfrm>
            </p:grpSpPr>
            <p:sp>
              <p:nvSpPr>
                <p:cNvPr id="107" name="Rectángulo 106">
                  <a:extLst>
                    <a:ext uri="{FF2B5EF4-FFF2-40B4-BE49-F238E27FC236}">
                      <a16:creationId xmlns:a16="http://schemas.microsoft.com/office/drawing/2014/main" id="{5186C85A-8B54-47BB-B371-EE65352BBB36}"/>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8" name="CuadroTexto 107">
                  <a:extLst>
                    <a:ext uri="{FF2B5EF4-FFF2-40B4-BE49-F238E27FC236}">
                      <a16:creationId xmlns:a16="http://schemas.microsoft.com/office/drawing/2014/main" id="{044C110F-2349-45AE-BAA9-A6DCEBC6057E}"/>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08702AFD-960E-44DD-A890-354657ACAC6C}"/>
                  </a:ext>
                </a:extLst>
              </p:cNvPr>
              <p:cNvGrpSpPr/>
              <p:nvPr/>
            </p:nvGrpSpPr>
            <p:grpSpPr>
              <a:xfrm>
                <a:off x="5861311" y="2164898"/>
                <a:ext cx="1443895" cy="562832"/>
                <a:chOff x="-204658" y="2121401"/>
                <a:chExt cx="1892685" cy="621799"/>
              </a:xfrm>
            </p:grpSpPr>
            <p:sp>
              <p:nvSpPr>
                <p:cNvPr id="105" name="Rectángulo 104">
                  <a:extLst>
                    <a:ext uri="{FF2B5EF4-FFF2-40B4-BE49-F238E27FC236}">
                      <a16:creationId xmlns:a16="http://schemas.microsoft.com/office/drawing/2014/main" id="{DEAADC5E-50E7-413A-9B35-85A108E6259D}"/>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6" name="CuadroTexto 105">
                  <a:extLst>
                    <a:ext uri="{FF2B5EF4-FFF2-40B4-BE49-F238E27FC236}">
                      <a16:creationId xmlns:a16="http://schemas.microsoft.com/office/drawing/2014/main" id="{1E83A469-FE38-41EC-A89E-64DE1B1FD941}"/>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0" name="Grupo 19">
              <a:extLst>
                <a:ext uri="{FF2B5EF4-FFF2-40B4-BE49-F238E27FC236}">
                  <a16:creationId xmlns:a16="http://schemas.microsoft.com/office/drawing/2014/main" id="{81D4BDD8-D0E2-4E7A-B7DB-7DB78FEAC921}"/>
                </a:ext>
              </a:extLst>
            </p:cNvPr>
            <p:cNvGrpSpPr/>
            <p:nvPr/>
          </p:nvGrpSpPr>
          <p:grpSpPr>
            <a:xfrm>
              <a:off x="166339" y="3077681"/>
              <a:ext cx="7777163" cy="454209"/>
              <a:chOff x="27396" y="2784923"/>
              <a:chExt cx="7777163" cy="454209"/>
            </a:xfrm>
          </p:grpSpPr>
          <p:sp>
            <p:nvSpPr>
              <p:cNvPr id="90" name="CuadroTexto 89">
                <a:extLst>
                  <a:ext uri="{FF2B5EF4-FFF2-40B4-BE49-F238E27FC236}">
                    <a16:creationId xmlns:a16="http://schemas.microsoft.com/office/drawing/2014/main" id="{9A1EF604-FA6F-45EF-969F-325ED6461E7F}"/>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1" name="Paralelogramo 90">
                <a:extLst>
                  <a:ext uri="{FF2B5EF4-FFF2-40B4-BE49-F238E27FC236}">
                    <a16:creationId xmlns:a16="http://schemas.microsoft.com/office/drawing/2014/main" id="{3D6F7331-A9E9-4D8D-BF39-A0C12C3BA9F2}"/>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2" name="Paralelogramo 91">
                <a:extLst>
                  <a:ext uri="{FF2B5EF4-FFF2-40B4-BE49-F238E27FC236}">
                    <a16:creationId xmlns:a16="http://schemas.microsoft.com/office/drawing/2014/main" id="{7508230D-4835-4542-B080-74A1CEBD29B6}"/>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3" name="Paralelogramo 92">
                <a:extLst>
                  <a:ext uri="{FF2B5EF4-FFF2-40B4-BE49-F238E27FC236}">
                    <a16:creationId xmlns:a16="http://schemas.microsoft.com/office/drawing/2014/main" id="{F799B024-9545-4174-B99D-D8AA06535BD3}"/>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4" name="Paralelogramo 93">
                <a:extLst>
                  <a:ext uri="{FF2B5EF4-FFF2-40B4-BE49-F238E27FC236}">
                    <a16:creationId xmlns:a16="http://schemas.microsoft.com/office/drawing/2014/main" id="{6D377EFD-7655-4F5F-96EF-4616370071B8}"/>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5" name="CuadroTexto 94">
                <a:extLst>
                  <a:ext uri="{FF2B5EF4-FFF2-40B4-BE49-F238E27FC236}">
                    <a16:creationId xmlns:a16="http://schemas.microsoft.com/office/drawing/2014/main" id="{D1CC5DB9-9F95-4020-8822-3451951326E0}"/>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6" name="CuadroTexto 95">
                <a:extLst>
                  <a:ext uri="{FF2B5EF4-FFF2-40B4-BE49-F238E27FC236}">
                    <a16:creationId xmlns:a16="http://schemas.microsoft.com/office/drawing/2014/main" id="{667A4E8F-1CC9-493D-85DD-FC80A3D59479}"/>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7" name="CuadroTexto 96">
                <a:extLst>
                  <a:ext uri="{FF2B5EF4-FFF2-40B4-BE49-F238E27FC236}">
                    <a16:creationId xmlns:a16="http://schemas.microsoft.com/office/drawing/2014/main" id="{427D8D77-E438-4CF3-8CB0-C89E413AD613}"/>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98" name="CuadroTexto 97">
                <a:extLst>
                  <a:ext uri="{FF2B5EF4-FFF2-40B4-BE49-F238E27FC236}">
                    <a16:creationId xmlns:a16="http://schemas.microsoft.com/office/drawing/2014/main" id="{FC4840D8-D5A7-4CED-8177-2A7DFBDBFB8F}"/>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1" name="Grupo 20">
              <a:extLst>
                <a:ext uri="{FF2B5EF4-FFF2-40B4-BE49-F238E27FC236}">
                  <a16:creationId xmlns:a16="http://schemas.microsoft.com/office/drawing/2014/main" id="{0496087E-9EA3-4C14-BE48-F558AD160F0C}"/>
                </a:ext>
              </a:extLst>
            </p:cNvPr>
            <p:cNvGrpSpPr/>
            <p:nvPr/>
          </p:nvGrpSpPr>
          <p:grpSpPr>
            <a:xfrm>
              <a:off x="-60113" y="3701185"/>
              <a:ext cx="7866108" cy="1837511"/>
              <a:chOff x="-104586" y="3258293"/>
              <a:chExt cx="7866108" cy="1837511"/>
            </a:xfrm>
          </p:grpSpPr>
          <p:grpSp>
            <p:nvGrpSpPr>
              <p:cNvPr id="79" name="Grupo 78">
                <a:extLst>
                  <a:ext uri="{FF2B5EF4-FFF2-40B4-BE49-F238E27FC236}">
                    <a16:creationId xmlns:a16="http://schemas.microsoft.com/office/drawing/2014/main" id="{E18DF605-A6A5-412D-A6C4-DB44E9B51D7D}"/>
                  </a:ext>
                </a:extLst>
              </p:cNvPr>
              <p:cNvGrpSpPr/>
              <p:nvPr/>
            </p:nvGrpSpPr>
            <p:grpSpPr>
              <a:xfrm>
                <a:off x="-104586" y="3258293"/>
                <a:ext cx="7866108" cy="369332"/>
                <a:chOff x="-88946" y="1730772"/>
                <a:chExt cx="7866108" cy="369332"/>
              </a:xfrm>
            </p:grpSpPr>
            <p:sp>
              <p:nvSpPr>
                <p:cNvPr id="88" name="Rectángulo 87">
                  <a:extLst>
                    <a:ext uri="{FF2B5EF4-FFF2-40B4-BE49-F238E27FC236}">
                      <a16:creationId xmlns:a16="http://schemas.microsoft.com/office/drawing/2014/main" id="{4ACD35FD-F668-4845-9579-1DE40E02D5FC}"/>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9" name="CuadroTexto 88">
                  <a:extLst>
                    <a:ext uri="{FF2B5EF4-FFF2-40B4-BE49-F238E27FC236}">
                      <a16:creationId xmlns:a16="http://schemas.microsoft.com/office/drawing/2014/main" id="{EF9099A2-6BD7-477D-B5B8-F6D6B358DFC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0" name="CuadroTexto 79">
                <a:extLst>
                  <a:ext uri="{FF2B5EF4-FFF2-40B4-BE49-F238E27FC236}">
                    <a16:creationId xmlns:a16="http://schemas.microsoft.com/office/drawing/2014/main" id="{BA0211E5-054A-4B11-968B-EA0D25C9C218}"/>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1" name="Elipse 80">
                <a:extLst>
                  <a:ext uri="{FF2B5EF4-FFF2-40B4-BE49-F238E27FC236}">
                    <a16:creationId xmlns:a16="http://schemas.microsoft.com/office/drawing/2014/main" id="{65DFAE90-AAFE-494F-AD88-386C328E7D7D}"/>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2" name="Elipse 81">
                <a:extLst>
                  <a:ext uri="{FF2B5EF4-FFF2-40B4-BE49-F238E27FC236}">
                    <a16:creationId xmlns:a16="http://schemas.microsoft.com/office/drawing/2014/main" id="{549ADD2A-7DCC-402D-9683-733533FCE09B}"/>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Elipse 82">
                <a:extLst>
                  <a:ext uri="{FF2B5EF4-FFF2-40B4-BE49-F238E27FC236}">
                    <a16:creationId xmlns:a16="http://schemas.microsoft.com/office/drawing/2014/main" id="{2151B8CF-F825-42DD-ABC4-34B0BDF1980D}"/>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4" name="Elipse 83">
                <a:extLst>
                  <a:ext uri="{FF2B5EF4-FFF2-40B4-BE49-F238E27FC236}">
                    <a16:creationId xmlns:a16="http://schemas.microsoft.com/office/drawing/2014/main" id="{0BB66680-CD4F-44B2-96F8-88BAC63F1BF8}"/>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5" name="Elipse 84">
                <a:extLst>
                  <a:ext uri="{FF2B5EF4-FFF2-40B4-BE49-F238E27FC236}">
                    <a16:creationId xmlns:a16="http://schemas.microsoft.com/office/drawing/2014/main" id="{31F5B79A-6230-4642-8948-4B5F9E9D20BA}"/>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6" name="Elipse 85">
                <a:extLst>
                  <a:ext uri="{FF2B5EF4-FFF2-40B4-BE49-F238E27FC236}">
                    <a16:creationId xmlns:a16="http://schemas.microsoft.com/office/drawing/2014/main" id="{E6CEA708-132C-467C-A6C8-8332D8BC600B}"/>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7" name="CuadroTexto 86">
                <a:extLst>
                  <a:ext uri="{FF2B5EF4-FFF2-40B4-BE49-F238E27FC236}">
                    <a16:creationId xmlns:a16="http://schemas.microsoft.com/office/drawing/2014/main" id="{24B40BAE-CBC1-4B1D-9476-388DC2E69145}"/>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22" name="Grupo 21">
              <a:extLst>
                <a:ext uri="{FF2B5EF4-FFF2-40B4-BE49-F238E27FC236}">
                  <a16:creationId xmlns:a16="http://schemas.microsoft.com/office/drawing/2014/main" id="{BCF87415-1A9A-42A7-8F9D-BE016FADB56E}"/>
                </a:ext>
              </a:extLst>
            </p:cNvPr>
            <p:cNvGrpSpPr/>
            <p:nvPr/>
          </p:nvGrpSpPr>
          <p:grpSpPr>
            <a:xfrm>
              <a:off x="0" y="5352851"/>
              <a:ext cx="8142075" cy="1392842"/>
              <a:chOff x="-106905" y="4811173"/>
              <a:chExt cx="8142075" cy="1392842"/>
            </a:xfrm>
          </p:grpSpPr>
          <p:grpSp>
            <p:nvGrpSpPr>
              <p:cNvPr id="54" name="Grupo 53">
                <a:extLst>
                  <a:ext uri="{FF2B5EF4-FFF2-40B4-BE49-F238E27FC236}">
                    <a16:creationId xmlns:a16="http://schemas.microsoft.com/office/drawing/2014/main" id="{E4D3C578-E09A-431E-8401-166514AFA461}"/>
                  </a:ext>
                </a:extLst>
              </p:cNvPr>
              <p:cNvGrpSpPr/>
              <p:nvPr/>
            </p:nvGrpSpPr>
            <p:grpSpPr>
              <a:xfrm>
                <a:off x="-106905" y="4811173"/>
                <a:ext cx="8142075" cy="414533"/>
                <a:chOff x="-91265" y="1649223"/>
                <a:chExt cx="8142075" cy="414533"/>
              </a:xfrm>
            </p:grpSpPr>
            <p:sp>
              <p:nvSpPr>
                <p:cNvPr id="77" name="Rectángulo 76">
                  <a:extLst>
                    <a:ext uri="{FF2B5EF4-FFF2-40B4-BE49-F238E27FC236}">
                      <a16:creationId xmlns:a16="http://schemas.microsoft.com/office/drawing/2014/main" id="{42D7DE4B-543C-4F83-A5D8-89BE85266490}"/>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8" name="CuadroTexto 77">
                  <a:extLst>
                    <a:ext uri="{FF2B5EF4-FFF2-40B4-BE49-F238E27FC236}">
                      <a16:creationId xmlns:a16="http://schemas.microsoft.com/office/drawing/2014/main" id="{C10F6D7D-2F94-4B45-A368-8EC258284E99}"/>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5" name="CuadroTexto 54">
                <a:extLst>
                  <a:ext uri="{FF2B5EF4-FFF2-40B4-BE49-F238E27FC236}">
                    <a16:creationId xmlns:a16="http://schemas.microsoft.com/office/drawing/2014/main" id="{F171F5DD-AB15-4698-B3D5-2496770092F2}"/>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6" name="CuadroTexto 55">
                <a:extLst>
                  <a:ext uri="{FF2B5EF4-FFF2-40B4-BE49-F238E27FC236}">
                    <a16:creationId xmlns:a16="http://schemas.microsoft.com/office/drawing/2014/main" id="{282D62BD-3361-4A8E-B82B-ADFB0BEC34D4}"/>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7" name="Grupo 56">
                <a:extLst>
                  <a:ext uri="{FF2B5EF4-FFF2-40B4-BE49-F238E27FC236}">
                    <a16:creationId xmlns:a16="http://schemas.microsoft.com/office/drawing/2014/main" id="{63B4C384-23FF-45F7-987F-80F5775605E3}"/>
                  </a:ext>
                </a:extLst>
              </p:cNvPr>
              <p:cNvGrpSpPr/>
              <p:nvPr/>
            </p:nvGrpSpPr>
            <p:grpSpPr>
              <a:xfrm>
                <a:off x="4481792" y="5453154"/>
                <a:ext cx="1859730" cy="162160"/>
                <a:chOff x="4481792" y="5453154"/>
                <a:chExt cx="1859730" cy="162160"/>
              </a:xfrm>
            </p:grpSpPr>
            <p:sp>
              <p:nvSpPr>
                <p:cNvPr id="73" name="Elipse 72">
                  <a:extLst>
                    <a:ext uri="{FF2B5EF4-FFF2-40B4-BE49-F238E27FC236}">
                      <a16:creationId xmlns:a16="http://schemas.microsoft.com/office/drawing/2014/main" id="{49AED5EB-6584-4FDB-BF6B-D057CF441D34}"/>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4" name="Elipse 73">
                  <a:extLst>
                    <a:ext uri="{FF2B5EF4-FFF2-40B4-BE49-F238E27FC236}">
                      <a16:creationId xmlns:a16="http://schemas.microsoft.com/office/drawing/2014/main" id="{14954FAE-64EE-4906-95B2-2602A05C8641}"/>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5" name="Elipse 74">
                  <a:extLst>
                    <a:ext uri="{FF2B5EF4-FFF2-40B4-BE49-F238E27FC236}">
                      <a16:creationId xmlns:a16="http://schemas.microsoft.com/office/drawing/2014/main" id="{77D56263-425B-4277-9E2C-DC85ABAF7E65}"/>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6" name="Elipse 75">
                  <a:extLst>
                    <a:ext uri="{FF2B5EF4-FFF2-40B4-BE49-F238E27FC236}">
                      <a16:creationId xmlns:a16="http://schemas.microsoft.com/office/drawing/2014/main" id="{F60402C6-041C-4220-875A-0163F4B8B667}"/>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58" name="Grupo 57">
                <a:extLst>
                  <a:ext uri="{FF2B5EF4-FFF2-40B4-BE49-F238E27FC236}">
                    <a16:creationId xmlns:a16="http://schemas.microsoft.com/office/drawing/2014/main" id="{E7596F9A-2CEF-443B-9B49-4163EA136B82}"/>
                  </a:ext>
                </a:extLst>
              </p:cNvPr>
              <p:cNvGrpSpPr/>
              <p:nvPr/>
            </p:nvGrpSpPr>
            <p:grpSpPr>
              <a:xfrm>
                <a:off x="4481792" y="5644382"/>
                <a:ext cx="1859730" cy="162160"/>
                <a:chOff x="4481792" y="5453154"/>
                <a:chExt cx="1859730" cy="162160"/>
              </a:xfrm>
            </p:grpSpPr>
            <p:sp>
              <p:nvSpPr>
                <p:cNvPr id="69" name="Elipse 68">
                  <a:extLst>
                    <a:ext uri="{FF2B5EF4-FFF2-40B4-BE49-F238E27FC236}">
                      <a16:creationId xmlns:a16="http://schemas.microsoft.com/office/drawing/2014/main" id="{90C03554-5776-4D62-B5B8-69BD562767C5}"/>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0" name="Elipse 69">
                  <a:extLst>
                    <a:ext uri="{FF2B5EF4-FFF2-40B4-BE49-F238E27FC236}">
                      <a16:creationId xmlns:a16="http://schemas.microsoft.com/office/drawing/2014/main" id="{0116E3C5-0017-4766-ADDE-3D5120CC2D80}"/>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1" name="Elipse 70">
                  <a:extLst>
                    <a:ext uri="{FF2B5EF4-FFF2-40B4-BE49-F238E27FC236}">
                      <a16:creationId xmlns:a16="http://schemas.microsoft.com/office/drawing/2014/main" id="{3751FE23-1576-455C-AC72-F3BD35FA2263}"/>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2" name="Elipse 71">
                  <a:extLst>
                    <a:ext uri="{FF2B5EF4-FFF2-40B4-BE49-F238E27FC236}">
                      <a16:creationId xmlns:a16="http://schemas.microsoft.com/office/drawing/2014/main" id="{415BC28E-3002-4BF8-8EBC-955992AF4C51}"/>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59" name="Grupo 58">
                <a:extLst>
                  <a:ext uri="{FF2B5EF4-FFF2-40B4-BE49-F238E27FC236}">
                    <a16:creationId xmlns:a16="http://schemas.microsoft.com/office/drawing/2014/main" id="{88CFA930-2492-44E4-BF72-ED2AFF1861E7}"/>
                  </a:ext>
                </a:extLst>
              </p:cNvPr>
              <p:cNvGrpSpPr/>
              <p:nvPr/>
            </p:nvGrpSpPr>
            <p:grpSpPr>
              <a:xfrm>
                <a:off x="4482433" y="5835610"/>
                <a:ext cx="1859730" cy="162160"/>
                <a:chOff x="4481792" y="5453154"/>
                <a:chExt cx="1859730" cy="162160"/>
              </a:xfrm>
            </p:grpSpPr>
            <p:sp>
              <p:nvSpPr>
                <p:cNvPr id="65" name="Elipse 64">
                  <a:extLst>
                    <a:ext uri="{FF2B5EF4-FFF2-40B4-BE49-F238E27FC236}">
                      <a16:creationId xmlns:a16="http://schemas.microsoft.com/office/drawing/2014/main" id="{217FF70B-72B8-4D7A-B0E3-80387B433D8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6" name="Elipse 65">
                  <a:extLst>
                    <a:ext uri="{FF2B5EF4-FFF2-40B4-BE49-F238E27FC236}">
                      <a16:creationId xmlns:a16="http://schemas.microsoft.com/office/drawing/2014/main" id="{E5C1406F-30E3-41C4-A9BE-30E720D95031}"/>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7" name="Elipse 66">
                  <a:extLst>
                    <a:ext uri="{FF2B5EF4-FFF2-40B4-BE49-F238E27FC236}">
                      <a16:creationId xmlns:a16="http://schemas.microsoft.com/office/drawing/2014/main" id="{11B3C825-F166-47FF-BAB6-FF79869CE35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8" name="Elipse 67">
                  <a:extLst>
                    <a:ext uri="{FF2B5EF4-FFF2-40B4-BE49-F238E27FC236}">
                      <a16:creationId xmlns:a16="http://schemas.microsoft.com/office/drawing/2014/main" id="{258BF1D7-205D-40FA-8021-BF99344453C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0" name="Grupo 59">
                <a:extLst>
                  <a:ext uri="{FF2B5EF4-FFF2-40B4-BE49-F238E27FC236}">
                    <a16:creationId xmlns:a16="http://schemas.microsoft.com/office/drawing/2014/main" id="{1F6D1965-E02B-496C-AB55-B21134789893}"/>
                  </a:ext>
                </a:extLst>
              </p:cNvPr>
              <p:cNvGrpSpPr/>
              <p:nvPr/>
            </p:nvGrpSpPr>
            <p:grpSpPr>
              <a:xfrm>
                <a:off x="4482817" y="6023918"/>
                <a:ext cx="1859730" cy="162160"/>
                <a:chOff x="4481792" y="5453154"/>
                <a:chExt cx="1859730" cy="162160"/>
              </a:xfrm>
            </p:grpSpPr>
            <p:sp>
              <p:nvSpPr>
                <p:cNvPr id="61" name="Elipse 60">
                  <a:extLst>
                    <a:ext uri="{FF2B5EF4-FFF2-40B4-BE49-F238E27FC236}">
                      <a16:creationId xmlns:a16="http://schemas.microsoft.com/office/drawing/2014/main" id="{4D0EF9F5-EEEC-4523-A1B4-38C01AB45C7A}"/>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2" name="Elipse 61">
                  <a:extLst>
                    <a:ext uri="{FF2B5EF4-FFF2-40B4-BE49-F238E27FC236}">
                      <a16:creationId xmlns:a16="http://schemas.microsoft.com/office/drawing/2014/main" id="{899DB4DC-B2A1-45E0-968D-885ACE047CA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3" name="Elipse 62">
                  <a:extLst>
                    <a:ext uri="{FF2B5EF4-FFF2-40B4-BE49-F238E27FC236}">
                      <a16:creationId xmlns:a16="http://schemas.microsoft.com/office/drawing/2014/main" id="{D3FCCE0D-8113-4831-B8FE-19868A0D6319}"/>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4" name="Elipse 63">
                  <a:extLst>
                    <a:ext uri="{FF2B5EF4-FFF2-40B4-BE49-F238E27FC236}">
                      <a16:creationId xmlns:a16="http://schemas.microsoft.com/office/drawing/2014/main" id="{4EB6FA0C-5A89-4D51-9639-5C3252D61D1C}"/>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nvGrpSpPr>
            <p:cNvPr id="23" name="Grupo 22">
              <a:extLst>
                <a:ext uri="{FF2B5EF4-FFF2-40B4-BE49-F238E27FC236}">
                  <a16:creationId xmlns:a16="http://schemas.microsoft.com/office/drawing/2014/main" id="{7237A969-E758-4D75-AF2C-923CB4AEE8CB}"/>
                </a:ext>
              </a:extLst>
            </p:cNvPr>
            <p:cNvGrpSpPr/>
            <p:nvPr/>
          </p:nvGrpSpPr>
          <p:grpSpPr>
            <a:xfrm>
              <a:off x="-40004" y="6773416"/>
              <a:ext cx="8066405" cy="358362"/>
              <a:chOff x="-128950" y="1710038"/>
              <a:chExt cx="8066405" cy="358362"/>
            </a:xfrm>
          </p:grpSpPr>
          <p:sp>
            <p:nvSpPr>
              <p:cNvPr id="52" name="Rectángulo 51">
                <a:extLst>
                  <a:ext uri="{FF2B5EF4-FFF2-40B4-BE49-F238E27FC236}">
                    <a16:creationId xmlns:a16="http://schemas.microsoft.com/office/drawing/2014/main" id="{466F3F68-7F0D-4E3B-8216-BD263B40FD75}"/>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3" name="CuadroTexto 52">
                <a:extLst>
                  <a:ext uri="{FF2B5EF4-FFF2-40B4-BE49-F238E27FC236}">
                    <a16:creationId xmlns:a16="http://schemas.microsoft.com/office/drawing/2014/main" id="{BAAE5D35-9A61-4133-A489-9E485D41EDC4}"/>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4" name="CuadroTexto 23">
              <a:extLst>
                <a:ext uri="{FF2B5EF4-FFF2-40B4-BE49-F238E27FC236}">
                  <a16:creationId xmlns:a16="http://schemas.microsoft.com/office/drawing/2014/main" id="{758FC12F-16DA-47E6-AF16-ABE9F9E30E1F}"/>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5" name="Grupo 24">
              <a:extLst>
                <a:ext uri="{FF2B5EF4-FFF2-40B4-BE49-F238E27FC236}">
                  <a16:creationId xmlns:a16="http://schemas.microsoft.com/office/drawing/2014/main" id="{4F683F6C-492A-409A-8D81-928F4E49731C}"/>
                </a:ext>
              </a:extLst>
            </p:cNvPr>
            <p:cNvGrpSpPr/>
            <p:nvPr/>
          </p:nvGrpSpPr>
          <p:grpSpPr>
            <a:xfrm>
              <a:off x="5378995" y="7091750"/>
              <a:ext cx="2255371" cy="1332960"/>
              <a:chOff x="5319913" y="7568918"/>
              <a:chExt cx="2255371" cy="1332960"/>
            </a:xfrm>
          </p:grpSpPr>
          <p:sp>
            <p:nvSpPr>
              <p:cNvPr id="32" name="CuadroTexto 31">
                <a:extLst>
                  <a:ext uri="{FF2B5EF4-FFF2-40B4-BE49-F238E27FC236}">
                    <a16:creationId xmlns:a16="http://schemas.microsoft.com/office/drawing/2014/main" id="{9F36485D-EBBD-4BDB-9EE0-51A677790897}"/>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3" name="Grupo 32">
                <a:extLst>
                  <a:ext uri="{FF2B5EF4-FFF2-40B4-BE49-F238E27FC236}">
                    <a16:creationId xmlns:a16="http://schemas.microsoft.com/office/drawing/2014/main" id="{22CAA679-7528-477E-983A-0E049C5B9A0A}"/>
                  </a:ext>
                </a:extLst>
              </p:cNvPr>
              <p:cNvGrpSpPr/>
              <p:nvPr/>
            </p:nvGrpSpPr>
            <p:grpSpPr>
              <a:xfrm>
                <a:off x="6120124" y="7772965"/>
                <a:ext cx="876598" cy="1128913"/>
                <a:chOff x="6128376" y="7763339"/>
                <a:chExt cx="876598" cy="1128913"/>
              </a:xfrm>
            </p:grpSpPr>
            <p:grpSp>
              <p:nvGrpSpPr>
                <p:cNvPr id="34" name="Grupo 33">
                  <a:extLst>
                    <a:ext uri="{FF2B5EF4-FFF2-40B4-BE49-F238E27FC236}">
                      <a16:creationId xmlns:a16="http://schemas.microsoft.com/office/drawing/2014/main" id="{93CB0F71-4A52-481B-8597-89584BB6FDB4}"/>
                    </a:ext>
                  </a:extLst>
                </p:cNvPr>
                <p:cNvGrpSpPr/>
                <p:nvPr/>
              </p:nvGrpSpPr>
              <p:grpSpPr>
                <a:xfrm>
                  <a:off x="6135240" y="7763339"/>
                  <a:ext cx="860093" cy="166455"/>
                  <a:chOff x="6014569" y="7907624"/>
                  <a:chExt cx="860093" cy="166455"/>
                </a:xfrm>
              </p:grpSpPr>
              <p:sp>
                <p:nvSpPr>
                  <p:cNvPr id="50" name="Elipse 49">
                    <a:extLst>
                      <a:ext uri="{FF2B5EF4-FFF2-40B4-BE49-F238E27FC236}">
                        <a16:creationId xmlns:a16="http://schemas.microsoft.com/office/drawing/2014/main" id="{128C2503-CBE5-4909-809C-7288F53EA461}"/>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1" name="Elipse 50">
                    <a:extLst>
                      <a:ext uri="{FF2B5EF4-FFF2-40B4-BE49-F238E27FC236}">
                        <a16:creationId xmlns:a16="http://schemas.microsoft.com/office/drawing/2014/main" id="{A13B8A88-A49C-40F6-A3E3-79C610185AF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35" name="Grupo 34">
                  <a:extLst>
                    <a:ext uri="{FF2B5EF4-FFF2-40B4-BE49-F238E27FC236}">
                      <a16:creationId xmlns:a16="http://schemas.microsoft.com/office/drawing/2014/main" id="{9EEBEB1C-7D40-40E7-9508-F80EAC0EF1F6}"/>
                    </a:ext>
                  </a:extLst>
                </p:cNvPr>
                <p:cNvGrpSpPr/>
                <p:nvPr/>
              </p:nvGrpSpPr>
              <p:grpSpPr>
                <a:xfrm>
                  <a:off x="6144881" y="7952948"/>
                  <a:ext cx="860093" cy="166455"/>
                  <a:chOff x="6014569" y="7907624"/>
                  <a:chExt cx="860093" cy="166455"/>
                </a:xfrm>
              </p:grpSpPr>
              <p:sp>
                <p:nvSpPr>
                  <p:cNvPr id="48" name="Elipse 47">
                    <a:extLst>
                      <a:ext uri="{FF2B5EF4-FFF2-40B4-BE49-F238E27FC236}">
                        <a16:creationId xmlns:a16="http://schemas.microsoft.com/office/drawing/2014/main" id="{06A6E2E7-590D-4E8D-AE8D-1DB964B3E4F4}"/>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9" name="Elipse 48">
                    <a:extLst>
                      <a:ext uri="{FF2B5EF4-FFF2-40B4-BE49-F238E27FC236}">
                        <a16:creationId xmlns:a16="http://schemas.microsoft.com/office/drawing/2014/main" id="{F45B67C9-D42F-48B3-99A2-1E240C9D4730}"/>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36" name="Grupo 35">
                  <a:extLst>
                    <a:ext uri="{FF2B5EF4-FFF2-40B4-BE49-F238E27FC236}">
                      <a16:creationId xmlns:a16="http://schemas.microsoft.com/office/drawing/2014/main" id="{FDB62399-6F25-40C1-BF2A-59961DF52954}"/>
                    </a:ext>
                  </a:extLst>
                </p:cNvPr>
                <p:cNvGrpSpPr/>
                <p:nvPr/>
              </p:nvGrpSpPr>
              <p:grpSpPr>
                <a:xfrm>
                  <a:off x="6128376" y="8146749"/>
                  <a:ext cx="860093" cy="166455"/>
                  <a:chOff x="6014569" y="7907624"/>
                  <a:chExt cx="860093" cy="166455"/>
                </a:xfrm>
              </p:grpSpPr>
              <p:sp>
                <p:nvSpPr>
                  <p:cNvPr id="46" name="Elipse 45">
                    <a:extLst>
                      <a:ext uri="{FF2B5EF4-FFF2-40B4-BE49-F238E27FC236}">
                        <a16:creationId xmlns:a16="http://schemas.microsoft.com/office/drawing/2014/main" id="{F5DF13A7-F721-4653-9586-C420E52FCB3C}"/>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7" name="Elipse 46">
                    <a:extLst>
                      <a:ext uri="{FF2B5EF4-FFF2-40B4-BE49-F238E27FC236}">
                        <a16:creationId xmlns:a16="http://schemas.microsoft.com/office/drawing/2014/main" id="{DE2D01C5-BC6A-4E6D-B005-485794BA400A}"/>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37" name="Grupo 36">
                  <a:extLst>
                    <a:ext uri="{FF2B5EF4-FFF2-40B4-BE49-F238E27FC236}">
                      <a16:creationId xmlns:a16="http://schemas.microsoft.com/office/drawing/2014/main" id="{63209AA7-6BD2-4038-8C73-2D5D93CA748A}"/>
                    </a:ext>
                  </a:extLst>
                </p:cNvPr>
                <p:cNvGrpSpPr/>
                <p:nvPr/>
              </p:nvGrpSpPr>
              <p:grpSpPr>
                <a:xfrm>
                  <a:off x="6135240" y="8339765"/>
                  <a:ext cx="860093" cy="166455"/>
                  <a:chOff x="6014569" y="7907624"/>
                  <a:chExt cx="860093" cy="166455"/>
                </a:xfrm>
              </p:grpSpPr>
              <p:sp>
                <p:nvSpPr>
                  <p:cNvPr id="44" name="Elipse 43">
                    <a:extLst>
                      <a:ext uri="{FF2B5EF4-FFF2-40B4-BE49-F238E27FC236}">
                        <a16:creationId xmlns:a16="http://schemas.microsoft.com/office/drawing/2014/main" id="{40E4AE81-CA48-49F6-9157-B4F108A03E28}"/>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5" name="Elipse 44">
                    <a:extLst>
                      <a:ext uri="{FF2B5EF4-FFF2-40B4-BE49-F238E27FC236}">
                        <a16:creationId xmlns:a16="http://schemas.microsoft.com/office/drawing/2014/main" id="{92194966-B0E1-4440-A4EE-DCB1C8829B4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38" name="Grupo 37">
                  <a:extLst>
                    <a:ext uri="{FF2B5EF4-FFF2-40B4-BE49-F238E27FC236}">
                      <a16:creationId xmlns:a16="http://schemas.microsoft.com/office/drawing/2014/main" id="{53EC4FB6-5190-479E-9216-95FEC4FA4023}"/>
                    </a:ext>
                  </a:extLst>
                </p:cNvPr>
                <p:cNvGrpSpPr/>
                <p:nvPr/>
              </p:nvGrpSpPr>
              <p:grpSpPr>
                <a:xfrm>
                  <a:off x="6135240" y="8532781"/>
                  <a:ext cx="860093" cy="166455"/>
                  <a:chOff x="6014569" y="7907624"/>
                  <a:chExt cx="860093" cy="166455"/>
                </a:xfrm>
              </p:grpSpPr>
              <p:sp>
                <p:nvSpPr>
                  <p:cNvPr id="42" name="Elipse 41">
                    <a:extLst>
                      <a:ext uri="{FF2B5EF4-FFF2-40B4-BE49-F238E27FC236}">
                        <a16:creationId xmlns:a16="http://schemas.microsoft.com/office/drawing/2014/main" id="{24315063-5F8F-4A78-AA80-58E38E5651E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3" name="Elipse 42">
                    <a:extLst>
                      <a:ext uri="{FF2B5EF4-FFF2-40B4-BE49-F238E27FC236}">
                        <a16:creationId xmlns:a16="http://schemas.microsoft.com/office/drawing/2014/main" id="{3E9AD43C-C973-4E18-873C-3790E326F18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39" name="Grupo 38">
                  <a:extLst>
                    <a:ext uri="{FF2B5EF4-FFF2-40B4-BE49-F238E27FC236}">
                      <a16:creationId xmlns:a16="http://schemas.microsoft.com/office/drawing/2014/main" id="{46D53C88-3791-4DE9-9AFF-F0C41AB6635B}"/>
                    </a:ext>
                  </a:extLst>
                </p:cNvPr>
                <p:cNvGrpSpPr/>
                <p:nvPr/>
              </p:nvGrpSpPr>
              <p:grpSpPr>
                <a:xfrm>
                  <a:off x="6135240" y="8725797"/>
                  <a:ext cx="860093" cy="166455"/>
                  <a:chOff x="6014569" y="7907624"/>
                  <a:chExt cx="860093" cy="166455"/>
                </a:xfrm>
              </p:grpSpPr>
              <p:sp>
                <p:nvSpPr>
                  <p:cNvPr id="40" name="Elipse 39">
                    <a:extLst>
                      <a:ext uri="{FF2B5EF4-FFF2-40B4-BE49-F238E27FC236}">
                        <a16:creationId xmlns:a16="http://schemas.microsoft.com/office/drawing/2014/main" id="{A636485E-E537-429F-9C2E-248E9EC50334}"/>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1" name="Elipse 40">
                    <a:extLst>
                      <a:ext uri="{FF2B5EF4-FFF2-40B4-BE49-F238E27FC236}">
                        <a16:creationId xmlns:a16="http://schemas.microsoft.com/office/drawing/2014/main" id="{F5857647-8CAB-44D6-BCE9-7F1E27108FB8}"/>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grpSp>
        <p:sp>
          <p:nvSpPr>
            <p:cNvPr id="26" name="Rectángulo: esquinas redondeadas 25">
              <a:extLst>
                <a:ext uri="{FF2B5EF4-FFF2-40B4-BE49-F238E27FC236}">
                  <a16:creationId xmlns:a16="http://schemas.microsoft.com/office/drawing/2014/main" id="{EE903608-DEA3-44E4-9748-B1B9C8E07833}"/>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7" name="CuadroTexto 26">
              <a:extLst>
                <a:ext uri="{FF2B5EF4-FFF2-40B4-BE49-F238E27FC236}">
                  <a16:creationId xmlns:a16="http://schemas.microsoft.com/office/drawing/2014/main" id="{02EE1B0E-A6C8-4BBA-ACDC-5C04CF7D61A3}"/>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28" name="CuadroTexto 27">
              <a:extLst>
                <a:ext uri="{FF2B5EF4-FFF2-40B4-BE49-F238E27FC236}">
                  <a16:creationId xmlns:a16="http://schemas.microsoft.com/office/drawing/2014/main" id="{5D01B35F-A360-4900-B39D-2DF608EECCC0}"/>
                </a:ext>
              </a:extLst>
            </p:cNvPr>
            <p:cNvSpPr txBox="1"/>
            <p:nvPr/>
          </p:nvSpPr>
          <p:spPr>
            <a:xfrm>
              <a:off x="-40004" y="8592963"/>
              <a:ext cx="3901420" cy="1277273"/>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29" name="Rectángulo: esquinas redondeadas 28">
              <a:extLst>
                <a:ext uri="{FF2B5EF4-FFF2-40B4-BE49-F238E27FC236}">
                  <a16:creationId xmlns:a16="http://schemas.microsoft.com/office/drawing/2014/main" id="{EA815B7D-9894-4827-837B-0F05B4093B8C}"/>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0" name="CuadroTexto 29">
              <a:extLst>
                <a:ext uri="{FF2B5EF4-FFF2-40B4-BE49-F238E27FC236}">
                  <a16:creationId xmlns:a16="http://schemas.microsoft.com/office/drawing/2014/main" id="{467BA33D-B78C-46AC-9F07-3542EA0220F3}"/>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sp>
        <p:nvSpPr>
          <p:cNvPr id="124" name="CuadroTexto 123">
            <a:extLst>
              <a:ext uri="{FF2B5EF4-FFF2-40B4-BE49-F238E27FC236}">
                <a16:creationId xmlns:a16="http://schemas.microsoft.com/office/drawing/2014/main" id="{8F926009-91D0-4A92-800E-D5DFAF54FF17}"/>
              </a:ext>
            </a:extLst>
          </p:cNvPr>
          <p:cNvSpPr txBox="1"/>
          <p:nvPr/>
        </p:nvSpPr>
        <p:spPr>
          <a:xfrm>
            <a:off x="3870400" y="8606332"/>
            <a:ext cx="3900803" cy="1277071"/>
          </a:xfrm>
          <a:prstGeom prst="rect">
            <a:avLst/>
          </a:prstGeom>
          <a:noFill/>
        </p:spPr>
        <p:txBody>
          <a:bodyPr wrap="square">
            <a:spAutoFit/>
          </a:bodyPr>
          <a:lstStyle/>
          <a:p>
            <a:pPr algn="ctr"/>
            <a:r>
              <a:rPr lang="es-MX" sz="11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5" name="CuadroTexto 124">
            <a:extLst>
              <a:ext uri="{FF2B5EF4-FFF2-40B4-BE49-F238E27FC236}">
                <a16:creationId xmlns:a16="http://schemas.microsoft.com/office/drawing/2014/main" id="{73B31ED7-A58A-4EE7-BA69-C21B389E3A5B}"/>
              </a:ext>
            </a:extLst>
          </p:cNvPr>
          <p:cNvSpPr txBox="1"/>
          <p:nvPr/>
        </p:nvSpPr>
        <p:spPr>
          <a:xfrm>
            <a:off x="405131" y="220328"/>
            <a:ext cx="802201" cy="461592"/>
          </a:xfrm>
          <a:prstGeom prst="rect">
            <a:avLst/>
          </a:prstGeom>
          <a:noFill/>
        </p:spPr>
        <p:txBody>
          <a:bodyPr wrap="square" rtlCol="0">
            <a:spAutoFit/>
          </a:bodyPr>
          <a:lstStyle/>
          <a:p>
            <a:pPr algn="ctr"/>
            <a:r>
              <a:rPr lang="es-MX" sz="2400" dirty="0">
                <a:latin typeface="Comic Sans MS" panose="030F0702030302020204" pitchFamily="66" charset="0"/>
              </a:rPr>
              <a:t>17</a:t>
            </a:r>
          </a:p>
        </p:txBody>
      </p:sp>
      <p:sp>
        <p:nvSpPr>
          <p:cNvPr id="126" name="CuadroTexto 125">
            <a:extLst>
              <a:ext uri="{FF2B5EF4-FFF2-40B4-BE49-F238E27FC236}">
                <a16:creationId xmlns:a16="http://schemas.microsoft.com/office/drawing/2014/main" id="{097C3AB5-0FBD-427E-8EA7-CEAAEB7C6D4E}"/>
              </a:ext>
            </a:extLst>
          </p:cNvPr>
          <p:cNvSpPr txBox="1"/>
          <p:nvPr/>
        </p:nvSpPr>
        <p:spPr>
          <a:xfrm>
            <a:off x="1196304" y="234705"/>
            <a:ext cx="802201" cy="461592"/>
          </a:xfrm>
          <a:prstGeom prst="rect">
            <a:avLst/>
          </a:prstGeom>
          <a:noFill/>
        </p:spPr>
        <p:txBody>
          <a:bodyPr wrap="square" rtlCol="0">
            <a:spAutoFit/>
          </a:bodyPr>
          <a:lstStyle/>
          <a:p>
            <a:pPr algn="ctr"/>
            <a:r>
              <a:rPr lang="es-MX" sz="2400" dirty="0">
                <a:latin typeface="Comic Sans MS" panose="030F0702030302020204" pitchFamily="66" charset="0"/>
              </a:rPr>
              <a:t>12</a:t>
            </a:r>
          </a:p>
        </p:txBody>
      </p:sp>
      <p:sp>
        <p:nvSpPr>
          <p:cNvPr id="127" name="CuadroTexto 126">
            <a:extLst>
              <a:ext uri="{FF2B5EF4-FFF2-40B4-BE49-F238E27FC236}">
                <a16:creationId xmlns:a16="http://schemas.microsoft.com/office/drawing/2014/main" id="{286C9831-AB1C-42D8-B60A-E859C4C2F65A}"/>
              </a:ext>
            </a:extLst>
          </p:cNvPr>
          <p:cNvSpPr txBox="1"/>
          <p:nvPr/>
        </p:nvSpPr>
        <p:spPr>
          <a:xfrm>
            <a:off x="1986852" y="225555"/>
            <a:ext cx="802201" cy="461592"/>
          </a:xfrm>
          <a:prstGeom prst="rect">
            <a:avLst/>
          </a:prstGeom>
          <a:noFill/>
        </p:spPr>
        <p:txBody>
          <a:bodyPr wrap="square" rtlCol="0">
            <a:spAutoFit/>
          </a:bodyPr>
          <a:lstStyle/>
          <a:p>
            <a:pPr algn="ctr"/>
            <a:r>
              <a:rPr lang="es-MX" sz="2400" dirty="0">
                <a:latin typeface="Comic Sans MS" panose="030F0702030302020204" pitchFamily="66" charset="0"/>
              </a:rPr>
              <a:t>20</a:t>
            </a:r>
          </a:p>
        </p:txBody>
      </p:sp>
      <p:cxnSp>
        <p:nvCxnSpPr>
          <p:cNvPr id="128" name="Conector recto 127">
            <a:extLst>
              <a:ext uri="{FF2B5EF4-FFF2-40B4-BE49-F238E27FC236}">
                <a16:creationId xmlns:a16="http://schemas.microsoft.com/office/drawing/2014/main" id="{7D59BE3B-2686-4E8C-BA10-9E3E53BE44D7}"/>
              </a:ext>
            </a:extLst>
          </p:cNvPr>
          <p:cNvCxnSpPr>
            <a:cxnSpLocks/>
          </p:cNvCxnSpPr>
          <p:nvPr/>
        </p:nvCxnSpPr>
        <p:spPr>
          <a:xfrm>
            <a:off x="1988384" y="765547"/>
            <a:ext cx="263205" cy="307819"/>
          </a:xfrm>
          <a:prstGeom prst="line">
            <a:avLst/>
          </a:prstGeom>
          <a:ln w="28575"/>
        </p:spPr>
        <p:style>
          <a:lnRef idx="1">
            <a:schemeClr val="dk1"/>
          </a:lnRef>
          <a:fillRef idx="0">
            <a:schemeClr val="dk1"/>
          </a:fillRef>
          <a:effectRef idx="0">
            <a:schemeClr val="dk1"/>
          </a:effectRef>
          <a:fontRef idx="minor">
            <a:schemeClr val="tx1"/>
          </a:fontRef>
        </p:style>
      </p:cxnSp>
      <p:cxnSp>
        <p:nvCxnSpPr>
          <p:cNvPr id="129" name="Conector recto 128">
            <a:extLst>
              <a:ext uri="{FF2B5EF4-FFF2-40B4-BE49-F238E27FC236}">
                <a16:creationId xmlns:a16="http://schemas.microsoft.com/office/drawing/2014/main" id="{14E155C6-2751-402F-A07C-32E8CBC3C7A0}"/>
              </a:ext>
            </a:extLst>
          </p:cNvPr>
          <p:cNvCxnSpPr>
            <a:cxnSpLocks/>
          </p:cNvCxnSpPr>
          <p:nvPr/>
        </p:nvCxnSpPr>
        <p:spPr>
          <a:xfrm>
            <a:off x="3991779" y="2382335"/>
            <a:ext cx="1065766" cy="488794"/>
          </a:xfrm>
          <a:prstGeom prst="line">
            <a:avLst/>
          </a:prstGeom>
          <a:ln w="28575"/>
        </p:spPr>
        <p:style>
          <a:lnRef idx="1">
            <a:schemeClr val="dk1"/>
          </a:lnRef>
          <a:fillRef idx="0">
            <a:schemeClr val="dk1"/>
          </a:fillRef>
          <a:effectRef idx="0">
            <a:schemeClr val="dk1"/>
          </a:effectRef>
          <a:fontRef idx="minor">
            <a:schemeClr val="tx1"/>
          </a:fontRef>
        </p:style>
      </p:cxnSp>
      <p:cxnSp>
        <p:nvCxnSpPr>
          <p:cNvPr id="130" name="Conector recto 129">
            <a:extLst>
              <a:ext uri="{FF2B5EF4-FFF2-40B4-BE49-F238E27FC236}">
                <a16:creationId xmlns:a16="http://schemas.microsoft.com/office/drawing/2014/main" id="{62AEF3AF-3B43-4D75-BA42-10B686F12E9A}"/>
              </a:ext>
            </a:extLst>
          </p:cNvPr>
          <p:cNvCxnSpPr>
            <a:cxnSpLocks/>
          </p:cNvCxnSpPr>
          <p:nvPr/>
        </p:nvCxnSpPr>
        <p:spPr>
          <a:xfrm>
            <a:off x="6414754" y="3145903"/>
            <a:ext cx="610069" cy="391201"/>
          </a:xfrm>
          <a:prstGeom prst="line">
            <a:avLst/>
          </a:prstGeom>
          <a:ln w="28575"/>
        </p:spPr>
        <p:style>
          <a:lnRef idx="1">
            <a:schemeClr val="dk1"/>
          </a:lnRef>
          <a:fillRef idx="0">
            <a:schemeClr val="dk1"/>
          </a:fillRef>
          <a:effectRef idx="0">
            <a:schemeClr val="dk1"/>
          </a:effectRef>
          <a:fontRef idx="minor">
            <a:schemeClr val="tx1"/>
          </a:fontRef>
        </p:style>
      </p:cxnSp>
      <p:sp>
        <p:nvSpPr>
          <p:cNvPr id="131" name="CuadroTexto 130">
            <a:extLst>
              <a:ext uri="{FF2B5EF4-FFF2-40B4-BE49-F238E27FC236}">
                <a16:creationId xmlns:a16="http://schemas.microsoft.com/office/drawing/2014/main" id="{BFD7FC03-BE75-4D11-AF1D-3647C53923EE}"/>
              </a:ext>
            </a:extLst>
          </p:cNvPr>
          <p:cNvSpPr txBox="1"/>
          <p:nvPr/>
        </p:nvSpPr>
        <p:spPr>
          <a:xfrm>
            <a:off x="-108445" y="3484139"/>
            <a:ext cx="680881" cy="1015502"/>
          </a:xfrm>
          <a:prstGeom prst="rect">
            <a:avLst/>
          </a:prstGeom>
          <a:noFill/>
        </p:spPr>
        <p:txBody>
          <a:bodyPr wrap="square" rtlCol="0">
            <a:spAutoFit/>
          </a:bodyPr>
          <a:lstStyle/>
          <a:p>
            <a:pPr algn="ctr"/>
            <a:r>
              <a:rPr lang="es-MX" sz="5999" dirty="0"/>
              <a:t>.</a:t>
            </a:r>
          </a:p>
        </p:txBody>
      </p:sp>
      <p:sp>
        <p:nvSpPr>
          <p:cNvPr id="132" name="CuadroTexto 131">
            <a:extLst>
              <a:ext uri="{FF2B5EF4-FFF2-40B4-BE49-F238E27FC236}">
                <a16:creationId xmlns:a16="http://schemas.microsoft.com/office/drawing/2014/main" id="{786A65E6-A96D-449C-A73A-C583D23379EC}"/>
              </a:ext>
            </a:extLst>
          </p:cNvPr>
          <p:cNvSpPr txBox="1"/>
          <p:nvPr/>
        </p:nvSpPr>
        <p:spPr>
          <a:xfrm>
            <a:off x="-106357" y="3912043"/>
            <a:ext cx="680881" cy="1015502"/>
          </a:xfrm>
          <a:prstGeom prst="rect">
            <a:avLst/>
          </a:prstGeom>
          <a:noFill/>
        </p:spPr>
        <p:txBody>
          <a:bodyPr wrap="square" rtlCol="0">
            <a:spAutoFit/>
          </a:bodyPr>
          <a:lstStyle/>
          <a:p>
            <a:pPr algn="ctr"/>
            <a:r>
              <a:rPr lang="es-MX" sz="5999" dirty="0"/>
              <a:t>.</a:t>
            </a:r>
          </a:p>
        </p:txBody>
      </p:sp>
      <p:sp>
        <p:nvSpPr>
          <p:cNvPr id="133" name="CuadroTexto 132">
            <a:extLst>
              <a:ext uri="{FF2B5EF4-FFF2-40B4-BE49-F238E27FC236}">
                <a16:creationId xmlns:a16="http://schemas.microsoft.com/office/drawing/2014/main" id="{66270C0F-A957-470C-8B72-E9CCF8165081}"/>
              </a:ext>
            </a:extLst>
          </p:cNvPr>
          <p:cNvSpPr txBox="1"/>
          <p:nvPr/>
        </p:nvSpPr>
        <p:spPr>
          <a:xfrm>
            <a:off x="-104269" y="4465188"/>
            <a:ext cx="680881" cy="1015502"/>
          </a:xfrm>
          <a:prstGeom prst="rect">
            <a:avLst/>
          </a:prstGeom>
          <a:noFill/>
        </p:spPr>
        <p:txBody>
          <a:bodyPr wrap="square" rtlCol="0">
            <a:spAutoFit/>
          </a:bodyPr>
          <a:lstStyle/>
          <a:p>
            <a:pPr algn="ctr"/>
            <a:r>
              <a:rPr lang="es-MX" sz="5999" dirty="0"/>
              <a:t>.</a:t>
            </a:r>
          </a:p>
        </p:txBody>
      </p:sp>
      <p:sp>
        <p:nvSpPr>
          <p:cNvPr id="134" name="CuadroTexto 133">
            <a:extLst>
              <a:ext uri="{FF2B5EF4-FFF2-40B4-BE49-F238E27FC236}">
                <a16:creationId xmlns:a16="http://schemas.microsoft.com/office/drawing/2014/main" id="{E97B2AF4-4416-4FDC-BAD0-6CA895803ED8}"/>
              </a:ext>
            </a:extLst>
          </p:cNvPr>
          <p:cNvSpPr txBox="1"/>
          <p:nvPr/>
        </p:nvSpPr>
        <p:spPr>
          <a:xfrm>
            <a:off x="3745297" y="4212227"/>
            <a:ext cx="3994590" cy="1015502"/>
          </a:xfrm>
          <a:prstGeom prst="rect">
            <a:avLst/>
          </a:prstGeom>
          <a:noFill/>
        </p:spPr>
        <p:txBody>
          <a:bodyPr wrap="square" rtlCol="0">
            <a:spAutoFit/>
          </a:bodyPr>
          <a:lstStyle/>
          <a:p>
            <a:r>
              <a:rPr lang="es-MX" sz="1200" dirty="0">
                <a:latin typeface="Comic Sans MS" panose="030F0702030302020204" pitchFamily="66" charset="0"/>
              </a:rPr>
              <a:t>Los alumnos lograron los aprendizajes esperados en distintas proporciones, sin embargo, para uno de ellos el material y la música fue un distractor. Considero que habría sido mejor trabajar de manera individual. El tiempo fue estimado para mayor número de niños.</a:t>
            </a:r>
          </a:p>
        </p:txBody>
      </p:sp>
      <p:sp>
        <p:nvSpPr>
          <p:cNvPr id="135" name="CuadroTexto 134">
            <a:extLst>
              <a:ext uri="{FF2B5EF4-FFF2-40B4-BE49-F238E27FC236}">
                <a16:creationId xmlns:a16="http://schemas.microsoft.com/office/drawing/2014/main" id="{7BEF6804-266A-4CDE-913F-966025078145}"/>
              </a:ext>
            </a:extLst>
          </p:cNvPr>
          <p:cNvSpPr txBox="1"/>
          <p:nvPr/>
        </p:nvSpPr>
        <p:spPr>
          <a:xfrm>
            <a:off x="4318168" y="5353229"/>
            <a:ext cx="680881" cy="1015502"/>
          </a:xfrm>
          <a:prstGeom prst="rect">
            <a:avLst/>
          </a:prstGeom>
          <a:noFill/>
        </p:spPr>
        <p:txBody>
          <a:bodyPr wrap="square" rtlCol="0">
            <a:spAutoFit/>
          </a:bodyPr>
          <a:lstStyle/>
          <a:p>
            <a:pPr algn="ctr"/>
            <a:r>
              <a:rPr lang="es-MX" sz="5999" dirty="0"/>
              <a:t>.</a:t>
            </a:r>
          </a:p>
        </p:txBody>
      </p:sp>
      <p:sp>
        <p:nvSpPr>
          <p:cNvPr id="136" name="CuadroTexto 135">
            <a:extLst>
              <a:ext uri="{FF2B5EF4-FFF2-40B4-BE49-F238E27FC236}">
                <a16:creationId xmlns:a16="http://schemas.microsoft.com/office/drawing/2014/main" id="{E9CAA320-BA9F-46F6-9FA3-98784C016BC9}"/>
              </a:ext>
            </a:extLst>
          </p:cNvPr>
          <p:cNvSpPr txBox="1"/>
          <p:nvPr/>
        </p:nvSpPr>
        <p:spPr>
          <a:xfrm>
            <a:off x="4908440" y="5554098"/>
            <a:ext cx="680881" cy="1015502"/>
          </a:xfrm>
          <a:prstGeom prst="rect">
            <a:avLst/>
          </a:prstGeom>
          <a:noFill/>
        </p:spPr>
        <p:txBody>
          <a:bodyPr wrap="square" rtlCol="0">
            <a:spAutoFit/>
          </a:bodyPr>
          <a:lstStyle/>
          <a:p>
            <a:pPr algn="ctr"/>
            <a:r>
              <a:rPr lang="es-MX" sz="5999" dirty="0"/>
              <a:t>.</a:t>
            </a:r>
          </a:p>
        </p:txBody>
      </p:sp>
      <p:sp>
        <p:nvSpPr>
          <p:cNvPr id="137" name="CuadroTexto 136">
            <a:extLst>
              <a:ext uri="{FF2B5EF4-FFF2-40B4-BE49-F238E27FC236}">
                <a16:creationId xmlns:a16="http://schemas.microsoft.com/office/drawing/2014/main" id="{20ECF6BB-47F3-4F96-A6AE-5258BAD09785}"/>
              </a:ext>
            </a:extLst>
          </p:cNvPr>
          <p:cNvSpPr txBox="1"/>
          <p:nvPr/>
        </p:nvSpPr>
        <p:spPr>
          <a:xfrm>
            <a:off x="4910527" y="5744046"/>
            <a:ext cx="680881" cy="1015502"/>
          </a:xfrm>
          <a:prstGeom prst="rect">
            <a:avLst/>
          </a:prstGeom>
          <a:noFill/>
        </p:spPr>
        <p:txBody>
          <a:bodyPr wrap="square" rtlCol="0">
            <a:spAutoFit/>
          </a:bodyPr>
          <a:lstStyle/>
          <a:p>
            <a:pPr algn="ctr"/>
            <a:r>
              <a:rPr lang="es-MX" sz="5999" dirty="0"/>
              <a:t>.</a:t>
            </a:r>
          </a:p>
        </p:txBody>
      </p:sp>
      <p:sp>
        <p:nvSpPr>
          <p:cNvPr id="138" name="CuadroTexto 137">
            <a:extLst>
              <a:ext uri="{FF2B5EF4-FFF2-40B4-BE49-F238E27FC236}">
                <a16:creationId xmlns:a16="http://schemas.microsoft.com/office/drawing/2014/main" id="{A1831348-FBA3-45FE-85B8-5511734BD657}"/>
              </a:ext>
            </a:extLst>
          </p:cNvPr>
          <p:cNvSpPr txBox="1"/>
          <p:nvPr/>
        </p:nvSpPr>
        <p:spPr>
          <a:xfrm>
            <a:off x="4900091" y="5921470"/>
            <a:ext cx="680881" cy="1015502"/>
          </a:xfrm>
          <a:prstGeom prst="rect">
            <a:avLst/>
          </a:prstGeom>
          <a:noFill/>
        </p:spPr>
        <p:txBody>
          <a:bodyPr wrap="square" rtlCol="0">
            <a:spAutoFit/>
          </a:bodyPr>
          <a:lstStyle/>
          <a:p>
            <a:pPr algn="ctr"/>
            <a:r>
              <a:rPr lang="es-MX" sz="5999" dirty="0"/>
              <a:t>.</a:t>
            </a:r>
          </a:p>
        </p:txBody>
      </p:sp>
      <p:sp>
        <p:nvSpPr>
          <p:cNvPr id="139" name="CuadroTexto 138">
            <a:extLst>
              <a:ext uri="{FF2B5EF4-FFF2-40B4-BE49-F238E27FC236}">
                <a16:creationId xmlns:a16="http://schemas.microsoft.com/office/drawing/2014/main" id="{4AD6102F-C450-47B3-A7C6-AD9ACC1BB0A8}"/>
              </a:ext>
            </a:extLst>
          </p:cNvPr>
          <p:cNvSpPr txBox="1"/>
          <p:nvPr/>
        </p:nvSpPr>
        <p:spPr>
          <a:xfrm>
            <a:off x="5916624" y="6662474"/>
            <a:ext cx="680881" cy="1015502"/>
          </a:xfrm>
          <a:prstGeom prst="rect">
            <a:avLst/>
          </a:prstGeom>
          <a:noFill/>
        </p:spPr>
        <p:txBody>
          <a:bodyPr wrap="square" rtlCol="0">
            <a:spAutoFit/>
          </a:bodyPr>
          <a:lstStyle/>
          <a:p>
            <a:pPr algn="ctr"/>
            <a:r>
              <a:rPr lang="es-MX" sz="5999" dirty="0"/>
              <a:t>.</a:t>
            </a:r>
          </a:p>
        </p:txBody>
      </p:sp>
      <p:sp>
        <p:nvSpPr>
          <p:cNvPr id="140" name="CuadroTexto 139">
            <a:extLst>
              <a:ext uri="{FF2B5EF4-FFF2-40B4-BE49-F238E27FC236}">
                <a16:creationId xmlns:a16="http://schemas.microsoft.com/office/drawing/2014/main" id="{FDAA106B-3884-4CB8-B930-6B000A748A10}"/>
              </a:ext>
            </a:extLst>
          </p:cNvPr>
          <p:cNvSpPr txBox="1"/>
          <p:nvPr/>
        </p:nvSpPr>
        <p:spPr>
          <a:xfrm>
            <a:off x="5931236" y="6864946"/>
            <a:ext cx="680881" cy="1015502"/>
          </a:xfrm>
          <a:prstGeom prst="rect">
            <a:avLst/>
          </a:prstGeom>
          <a:noFill/>
        </p:spPr>
        <p:txBody>
          <a:bodyPr wrap="square" rtlCol="0">
            <a:spAutoFit/>
          </a:bodyPr>
          <a:lstStyle/>
          <a:p>
            <a:pPr algn="ctr"/>
            <a:r>
              <a:rPr lang="es-MX" sz="5999" dirty="0"/>
              <a:t>.</a:t>
            </a:r>
          </a:p>
        </p:txBody>
      </p:sp>
      <p:sp>
        <p:nvSpPr>
          <p:cNvPr id="141" name="CuadroTexto 140">
            <a:extLst>
              <a:ext uri="{FF2B5EF4-FFF2-40B4-BE49-F238E27FC236}">
                <a16:creationId xmlns:a16="http://schemas.microsoft.com/office/drawing/2014/main" id="{BB1ACB5A-F523-451F-93AE-59637664A363}"/>
              </a:ext>
            </a:extLst>
          </p:cNvPr>
          <p:cNvSpPr txBox="1"/>
          <p:nvPr/>
        </p:nvSpPr>
        <p:spPr>
          <a:xfrm>
            <a:off x="5908275" y="7054894"/>
            <a:ext cx="680881" cy="1015502"/>
          </a:xfrm>
          <a:prstGeom prst="rect">
            <a:avLst/>
          </a:prstGeom>
          <a:noFill/>
        </p:spPr>
        <p:txBody>
          <a:bodyPr wrap="square" rtlCol="0">
            <a:spAutoFit/>
          </a:bodyPr>
          <a:lstStyle/>
          <a:p>
            <a:pPr algn="ctr"/>
            <a:r>
              <a:rPr lang="es-MX" sz="5999" dirty="0"/>
              <a:t>.</a:t>
            </a:r>
          </a:p>
        </p:txBody>
      </p:sp>
      <p:sp>
        <p:nvSpPr>
          <p:cNvPr id="142" name="CuadroTexto 141">
            <a:extLst>
              <a:ext uri="{FF2B5EF4-FFF2-40B4-BE49-F238E27FC236}">
                <a16:creationId xmlns:a16="http://schemas.microsoft.com/office/drawing/2014/main" id="{863E0131-2F33-4321-B967-D28F21292A50}"/>
              </a:ext>
            </a:extLst>
          </p:cNvPr>
          <p:cNvSpPr txBox="1"/>
          <p:nvPr/>
        </p:nvSpPr>
        <p:spPr>
          <a:xfrm>
            <a:off x="6636756" y="7219794"/>
            <a:ext cx="680881" cy="1015502"/>
          </a:xfrm>
          <a:prstGeom prst="rect">
            <a:avLst/>
          </a:prstGeom>
          <a:noFill/>
        </p:spPr>
        <p:txBody>
          <a:bodyPr wrap="square" rtlCol="0">
            <a:spAutoFit/>
          </a:bodyPr>
          <a:lstStyle/>
          <a:p>
            <a:pPr algn="ctr"/>
            <a:r>
              <a:rPr lang="es-MX" sz="5999" dirty="0"/>
              <a:t>.</a:t>
            </a:r>
          </a:p>
        </p:txBody>
      </p:sp>
      <p:sp>
        <p:nvSpPr>
          <p:cNvPr id="143" name="CuadroTexto 142">
            <a:extLst>
              <a:ext uri="{FF2B5EF4-FFF2-40B4-BE49-F238E27FC236}">
                <a16:creationId xmlns:a16="http://schemas.microsoft.com/office/drawing/2014/main" id="{FADC126D-46CC-49B1-A509-6E663C620D1C}"/>
              </a:ext>
            </a:extLst>
          </p:cNvPr>
          <p:cNvSpPr txBox="1"/>
          <p:nvPr/>
        </p:nvSpPr>
        <p:spPr>
          <a:xfrm>
            <a:off x="5912450" y="7447026"/>
            <a:ext cx="680881" cy="1015502"/>
          </a:xfrm>
          <a:prstGeom prst="rect">
            <a:avLst/>
          </a:prstGeom>
          <a:noFill/>
        </p:spPr>
        <p:txBody>
          <a:bodyPr wrap="square" rtlCol="0">
            <a:spAutoFit/>
          </a:bodyPr>
          <a:lstStyle/>
          <a:p>
            <a:pPr algn="ctr"/>
            <a:r>
              <a:rPr lang="es-MX" sz="5999" dirty="0"/>
              <a:t>.</a:t>
            </a:r>
          </a:p>
        </p:txBody>
      </p:sp>
      <p:sp>
        <p:nvSpPr>
          <p:cNvPr id="144" name="CuadroTexto 143">
            <a:extLst>
              <a:ext uri="{FF2B5EF4-FFF2-40B4-BE49-F238E27FC236}">
                <a16:creationId xmlns:a16="http://schemas.microsoft.com/office/drawing/2014/main" id="{0DE8691E-C825-4E4C-AEAC-B5DA2C3E4C3D}"/>
              </a:ext>
            </a:extLst>
          </p:cNvPr>
          <p:cNvSpPr txBox="1"/>
          <p:nvPr/>
        </p:nvSpPr>
        <p:spPr>
          <a:xfrm>
            <a:off x="5914537" y="7636974"/>
            <a:ext cx="680881" cy="1015502"/>
          </a:xfrm>
          <a:prstGeom prst="rect">
            <a:avLst/>
          </a:prstGeom>
          <a:noFill/>
        </p:spPr>
        <p:txBody>
          <a:bodyPr wrap="square" rtlCol="0">
            <a:spAutoFit/>
          </a:bodyPr>
          <a:lstStyle/>
          <a:p>
            <a:pPr algn="ctr"/>
            <a:r>
              <a:rPr lang="es-MX" sz="5999" dirty="0"/>
              <a:t>.</a:t>
            </a:r>
          </a:p>
        </p:txBody>
      </p:sp>
      <p:sp>
        <p:nvSpPr>
          <p:cNvPr id="145" name="CuadroTexto 144">
            <a:extLst>
              <a:ext uri="{FF2B5EF4-FFF2-40B4-BE49-F238E27FC236}">
                <a16:creationId xmlns:a16="http://schemas.microsoft.com/office/drawing/2014/main" id="{952165EF-2FF6-4AA8-BD85-6172201A8EA5}"/>
              </a:ext>
            </a:extLst>
          </p:cNvPr>
          <p:cNvSpPr txBox="1"/>
          <p:nvPr/>
        </p:nvSpPr>
        <p:spPr>
          <a:xfrm>
            <a:off x="-45323" y="8600556"/>
            <a:ext cx="3973322" cy="1277071"/>
          </a:xfrm>
          <a:prstGeom prst="rect">
            <a:avLst/>
          </a:prstGeom>
          <a:noFill/>
        </p:spPr>
        <p:txBody>
          <a:bodyPr wrap="square" rtlCol="0">
            <a:spAutoFit/>
          </a:bodyPr>
          <a:lstStyle/>
          <a:p>
            <a:pPr algn="ctr"/>
            <a:r>
              <a:rPr lang="es-MX" sz="1100" dirty="0">
                <a:latin typeface="Comic Sans MS" panose="030F0702030302020204" pitchFamily="66" charset="0"/>
              </a:rPr>
              <a:t>Los niños lograron identificar la función del material que se les dio para utilizar como instrumento, así como el ritmo de la música que se utilizó. </a:t>
            </a:r>
            <a:r>
              <a:rPr lang="es-MX" sz="1100" dirty="0" err="1">
                <a:latin typeface="Comic Sans MS" panose="030F0702030302020204" pitchFamily="66" charset="0"/>
              </a:rPr>
              <a:t>Mª</a:t>
            </a:r>
            <a:r>
              <a:rPr lang="es-MX" sz="1100" dirty="0">
                <a:latin typeface="Comic Sans MS" panose="030F0702030302020204" pitchFamily="66" charset="0"/>
              </a:rPr>
              <a:t> Teresa García Molina habla sobre la música “cabe destacar que fomenta la creatividad, rasgo muy importante en esta etapa, pues la improvisación, creación,….que favorece la música, aporta al niño/a otra visión de la realidad y le permite conocerla.” </a:t>
            </a:r>
          </a:p>
        </p:txBody>
      </p:sp>
      <p:sp>
        <p:nvSpPr>
          <p:cNvPr id="146" name="CuadroTexto 145">
            <a:extLst>
              <a:ext uri="{FF2B5EF4-FFF2-40B4-BE49-F238E27FC236}">
                <a16:creationId xmlns:a16="http://schemas.microsoft.com/office/drawing/2014/main" id="{134142FD-BC91-4803-9763-7C4CFC6DD3B5}"/>
              </a:ext>
            </a:extLst>
          </p:cNvPr>
          <p:cNvSpPr txBox="1"/>
          <p:nvPr/>
        </p:nvSpPr>
        <p:spPr>
          <a:xfrm>
            <a:off x="3840289" y="8603409"/>
            <a:ext cx="3973322" cy="1277071"/>
          </a:xfrm>
          <a:prstGeom prst="rect">
            <a:avLst/>
          </a:prstGeom>
          <a:noFill/>
        </p:spPr>
        <p:txBody>
          <a:bodyPr wrap="square" rtlCol="0">
            <a:spAutoFit/>
          </a:bodyPr>
          <a:lstStyle/>
          <a:p>
            <a:pPr algn="ctr"/>
            <a:r>
              <a:rPr lang="es-MX" sz="1100" dirty="0">
                <a:latin typeface="Comic Sans MS" panose="030F0702030302020204" pitchFamily="66" charset="0"/>
              </a:rPr>
              <a:t>Considero que para uno de los alumnos es más difícil acatar indicaciones y respetar consignas,. Una de las áreas de oportunidad que observo en mí como futura docente, es el no poder hablar con firmeza en situaciones que lo requieren. La consignas son muy importantes para el cumplimiento de los propósitos de las actividades que se llevan a la </a:t>
            </a:r>
            <a:r>
              <a:rPr lang="es-MX" sz="1100" dirty="0" err="1">
                <a:latin typeface="Comic Sans MS" panose="030F0702030302020204" pitchFamily="66" charset="0"/>
              </a:rPr>
              <a:t>prácica</a:t>
            </a:r>
            <a:r>
              <a:rPr lang="es-MX" sz="1100" dirty="0">
                <a:latin typeface="Comic Sans MS" panose="030F0702030302020204" pitchFamily="66" charset="0"/>
              </a:rPr>
              <a:t>. </a:t>
            </a:r>
          </a:p>
        </p:txBody>
      </p:sp>
    </p:spTree>
    <p:extLst>
      <p:ext uri="{BB962C8B-B14F-4D97-AF65-F5344CB8AC3E}">
        <p14:creationId xmlns:p14="http://schemas.microsoft.com/office/powerpoint/2010/main" val="379097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B727C1-80D4-40CF-B974-0222503F4861}"/>
              </a:ext>
            </a:extLst>
          </p:cNvPr>
          <p:cNvSpPr>
            <a:spLocks noGrp="1"/>
          </p:cNvSpPr>
          <p:nvPr>
            <p:ph type="title"/>
          </p:nvPr>
        </p:nvSpPr>
        <p:spPr/>
        <p:txBody>
          <a:bodyPr/>
          <a:lstStyle/>
          <a:p>
            <a:r>
              <a:rPr lang="es-MX" dirty="0">
                <a:latin typeface="Comic Sans MS" panose="030F0702030302020204" pitchFamily="66" charset="0"/>
              </a:rPr>
              <a:t>Bibliografía.</a:t>
            </a:r>
          </a:p>
        </p:txBody>
      </p:sp>
      <p:sp>
        <p:nvSpPr>
          <p:cNvPr id="3" name="Marcador de contenido 2">
            <a:extLst>
              <a:ext uri="{FF2B5EF4-FFF2-40B4-BE49-F238E27FC236}">
                <a16:creationId xmlns:a16="http://schemas.microsoft.com/office/drawing/2014/main" id="{F9BEA488-7F5C-4C2B-838B-51D1C87DC585}"/>
              </a:ext>
            </a:extLst>
          </p:cNvPr>
          <p:cNvSpPr>
            <a:spLocks noGrp="1"/>
          </p:cNvSpPr>
          <p:nvPr>
            <p:ph idx="1"/>
          </p:nvPr>
        </p:nvSpPr>
        <p:spPr>
          <a:xfrm>
            <a:off x="340127" y="2090120"/>
            <a:ext cx="6707803" cy="6372897"/>
          </a:xfrm>
        </p:spPr>
        <p:txBody>
          <a:bodyPr/>
          <a:lstStyle/>
          <a:p>
            <a:pPr lvl="1"/>
            <a:r>
              <a:rPr lang="es-MX" sz="2000" dirty="0">
                <a:latin typeface="Comic Sans MS" panose="030F0702030302020204" pitchFamily="66" charset="0"/>
              </a:rPr>
              <a:t>La consigna y los procesos cognitivos. </a:t>
            </a:r>
            <a:r>
              <a:rPr lang="es-MX" sz="2000" dirty="0">
                <a:latin typeface="Comic Sans MS" panose="030F0702030302020204" pitchFamily="66" charset="0"/>
                <a:hlinkClick r:id="rId2"/>
              </a:rPr>
              <a:t>https://www.ipespaulofreire.edu.ar/web/images/ipes/docentes/recursos/La-consigna-escolar---Dossier.pdf</a:t>
            </a:r>
            <a:r>
              <a:rPr lang="es-MX" sz="2000" dirty="0">
                <a:latin typeface="Comic Sans MS" panose="030F0702030302020204" pitchFamily="66" charset="0"/>
              </a:rPr>
              <a:t> </a:t>
            </a:r>
          </a:p>
          <a:p>
            <a:pPr lvl="1"/>
            <a:r>
              <a:rPr lang="es-MX" sz="2000" dirty="0">
                <a:latin typeface="Comic Sans MS" panose="030F0702030302020204" pitchFamily="66" charset="0"/>
              </a:rPr>
              <a:t>La importancia de la música para el desarrollo integral en la etapa de Infantil. </a:t>
            </a:r>
            <a:r>
              <a:rPr lang="es-MX" sz="2000">
                <a:latin typeface="Comic Sans MS" panose="030F0702030302020204" pitchFamily="66" charset="0"/>
                <a:hlinkClick r:id="rId3"/>
              </a:rPr>
              <a:t>https://rodin.uca.es/xmlui/bitstream/handle/10498/16696/16696.pdf</a:t>
            </a:r>
            <a:r>
              <a:rPr lang="es-MX" sz="2000">
                <a:latin typeface="Comic Sans MS" panose="030F0702030302020204" pitchFamily="66" charset="0"/>
              </a:rPr>
              <a:t> </a:t>
            </a:r>
            <a:endParaRPr lang="es-MX" sz="2000" dirty="0">
              <a:latin typeface="Comic Sans MS" panose="030F0702030302020204" pitchFamily="66" charset="0"/>
            </a:endParaRPr>
          </a:p>
        </p:txBody>
      </p:sp>
    </p:spTree>
    <p:extLst>
      <p:ext uri="{BB962C8B-B14F-4D97-AF65-F5344CB8AC3E}">
        <p14:creationId xmlns:p14="http://schemas.microsoft.com/office/powerpoint/2010/main" val="113538956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430</Words>
  <Application>Microsoft Office PowerPoint</Application>
  <PresentationFormat>Personalizado</PresentationFormat>
  <Paragraphs>73</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Comic Sans MS</vt:lpstr>
      <vt:lpstr>Tema de Office</vt:lpstr>
      <vt:lpstr>Presentación de PowerPoint</vt:lpstr>
      <vt:lpstr>Bibliografía.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dc:creator>
  <cp:lastModifiedBy>andrea</cp:lastModifiedBy>
  <cp:revision>1</cp:revision>
  <dcterms:created xsi:type="dcterms:W3CDTF">2020-12-22T04:47:52Z</dcterms:created>
  <dcterms:modified xsi:type="dcterms:W3CDTF">2020-12-22T05:40:17Z</dcterms:modified>
</cp:coreProperties>
</file>