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0" r:id="rId3"/>
    <p:sldId id="263" r:id="rId4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79DC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6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20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onografias.com/trabajos14/administ-procesos/administ-procesos.shtml#PROCE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monografias.com/trabajos15/metodos-creativos/metodos-creativos.s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www.monografias.com/trabajos16/teoria-sintetica-darwin/teoria-sintetica-darwin.s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ografias.com/trabajos98/actividades-ludicas-y-su-importancia-ninos-y-ninas-educacion-inicial/actividades-ludicas-y-su-importancia-ninos-y-ninas-educacion-inicial2.s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C5FC419-C280-4978-B8B7-F5D4E66D6955}"/>
              </a:ext>
            </a:extLst>
          </p:cNvPr>
          <p:cNvSpPr txBox="1"/>
          <p:nvPr/>
        </p:nvSpPr>
        <p:spPr>
          <a:xfrm>
            <a:off x="737643" y="721246"/>
            <a:ext cx="6301875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preescolar.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Innovación y trabajo docente. </a:t>
            </a:r>
            <a:b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Maestro: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  <a:b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Tamara Lizbeth López Hernández. </a:t>
            </a:r>
            <a:b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3° “B”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Actividad: </a:t>
            </a:r>
            <a:b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“Diario de campo”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Saltillo Coahuila            21 de diciembre del 2020</a:t>
            </a: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0493B09C-9845-40F4-BE98-E78465DD942B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3113772" y="1794509"/>
            <a:ext cx="1549617" cy="1601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869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10202143"/>
            <a:chOff x="-60113" y="101667"/>
            <a:chExt cx="8202188" cy="10202143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80015" y="1349501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La navidad.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fue adecuada, se utilizó material llamativo e innovador, haciendo uso de las </a:t>
                </a:r>
                <a:r>
                  <a:rPr lang="es-MX" sz="1200" dirty="0" err="1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Tic’s</a:t>
                </a:r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. la organización fue adecuada y se utilizaron canciones conforme al tema de la planeación. No hubieron dificultades al momento de planear la actividad.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5116" y="8366175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495" y="8549484"/>
              <a:ext cx="3901420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Logré fomentar el interés en los alumnos y la participación por medio del juego, </a:t>
              </a:r>
              <a:r>
                <a:rPr lang="es-MX" sz="105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Pellicciota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citada por </a:t>
              </a:r>
              <a:r>
                <a:rPr lang="es-MX" sz="105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Zielinski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(2000), señala que: "El 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juego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es un móvil de fundamental importancia en el 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proceso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de 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9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evolución</a:t>
              </a:r>
              <a:r>
                <a:rPr lang="es-MX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infantil; desarrolla sus potencialidades por su ejercitación placentera, espontánea, de expresión de ideas, sentimientos, es elaboración de temores, angustias, es definitiva una actividad creadora".</a:t>
              </a:r>
            </a:p>
            <a:p>
              <a:pPr marL="171450" indent="-171450" algn="ctr">
                <a:buFontTx/>
                <a:buChar char="-"/>
              </a:pPr>
              <a:endPara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 algn="ctr">
                <a:buFontTx/>
                <a:buChar char="-"/>
              </a:pPr>
              <a:endPara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59083" y="8680775"/>
              <a:ext cx="3901420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es-MX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presentaron algunos problemas con los padres de familia, respecto a su tiempo para poder traer a los alumnos a tomar la clase. </a:t>
              </a:r>
            </a:p>
            <a:p>
              <a:pPr algn="ctr"/>
              <a:r>
                <a:rPr lang="es-MX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Se realizaron adecuaciones en la actividad debido a la pandemia, de forma que se pudiera utilizar con material que se tuviera a la mano.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Signo de multiplicación 124">
            <a:extLst>
              <a:ext uri="{FF2B5EF4-FFF2-40B4-BE49-F238E27FC236}">
                <a16:creationId xmlns:a16="http://schemas.microsoft.com/office/drawing/2014/main" id="{1D6DEA24-45AE-4D6D-A3FA-B0720E9CE9C1}"/>
              </a:ext>
            </a:extLst>
          </p:cNvPr>
          <p:cNvSpPr/>
          <p:nvPr/>
        </p:nvSpPr>
        <p:spPr>
          <a:xfrm>
            <a:off x="1757394" y="537556"/>
            <a:ext cx="707165" cy="723885"/>
          </a:xfrm>
          <a:prstGeom prst="mathMultiply">
            <a:avLst>
              <a:gd name="adj1" fmla="val 978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27" name="Signo de multiplicación 126">
            <a:extLst>
              <a:ext uri="{FF2B5EF4-FFF2-40B4-BE49-F238E27FC236}">
                <a16:creationId xmlns:a16="http://schemas.microsoft.com/office/drawing/2014/main" id="{080B489E-7279-4EA0-BBBE-9F71B01BF3BD}"/>
              </a:ext>
            </a:extLst>
          </p:cNvPr>
          <p:cNvSpPr/>
          <p:nvPr/>
        </p:nvSpPr>
        <p:spPr>
          <a:xfrm>
            <a:off x="4171181" y="2265136"/>
            <a:ext cx="707165" cy="723885"/>
          </a:xfrm>
          <a:prstGeom prst="mathMultiply">
            <a:avLst>
              <a:gd name="adj1" fmla="val 978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29" name="Signo de multiplicación 128">
            <a:extLst>
              <a:ext uri="{FF2B5EF4-FFF2-40B4-BE49-F238E27FC236}">
                <a16:creationId xmlns:a16="http://schemas.microsoft.com/office/drawing/2014/main" id="{94B5463E-C2C0-449F-850A-348DE66F0866}"/>
              </a:ext>
            </a:extLst>
          </p:cNvPr>
          <p:cNvSpPr/>
          <p:nvPr/>
        </p:nvSpPr>
        <p:spPr>
          <a:xfrm>
            <a:off x="4026555" y="2950811"/>
            <a:ext cx="707165" cy="723885"/>
          </a:xfrm>
          <a:prstGeom prst="mathMultiply">
            <a:avLst>
              <a:gd name="adj1" fmla="val 978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D45A3344-996B-4D88-A781-1F68FA0D3F89}"/>
              </a:ext>
            </a:extLst>
          </p:cNvPr>
          <p:cNvSpPr txBox="1"/>
          <p:nvPr/>
        </p:nvSpPr>
        <p:spPr>
          <a:xfrm>
            <a:off x="1261438" y="196124"/>
            <a:ext cx="70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12</a:t>
            </a:r>
            <a:endParaRPr lang="es-MX" sz="2800" dirty="0"/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952531CC-BC5C-4257-809C-5962D1FF0358}"/>
              </a:ext>
            </a:extLst>
          </p:cNvPr>
          <p:cNvSpPr txBox="1"/>
          <p:nvPr/>
        </p:nvSpPr>
        <p:spPr>
          <a:xfrm>
            <a:off x="2037433" y="196123"/>
            <a:ext cx="70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20</a:t>
            </a:r>
            <a:endParaRPr lang="es-MX" sz="2800" dirty="0"/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87D08B0F-93F4-4249-AF76-291F4F2E9592}"/>
              </a:ext>
            </a:extLst>
          </p:cNvPr>
          <p:cNvSpPr txBox="1"/>
          <p:nvPr/>
        </p:nvSpPr>
        <p:spPr>
          <a:xfrm>
            <a:off x="519614" y="209714"/>
            <a:ext cx="70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17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02312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81BD446-EACF-497F-B783-04CCC053F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145" y="651564"/>
            <a:ext cx="5832872" cy="4199836"/>
          </a:xfrm>
        </p:spPr>
        <p:txBody>
          <a:bodyPr>
            <a:normAutofit/>
          </a:bodyPr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endParaRPr lang="es-MX" sz="1200" b="1" dirty="0">
              <a:latin typeface="Comic Sans MS" panose="030F0702030302020204" pitchFamily="66" charset="0"/>
            </a:endParaRPr>
          </a:p>
          <a:p>
            <a:pPr algn="l"/>
            <a:endParaRPr lang="es-MX" sz="1200" dirty="0"/>
          </a:p>
          <a:p>
            <a:pPr algn="l"/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Zielinski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T. (2000).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“Juegos y actividades preescolares”.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Ediciones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Ceac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Barcelona. España. II Edición.</a:t>
            </a:r>
          </a:p>
          <a:p>
            <a:pPr algn="l"/>
            <a:r>
              <a:rPr lang="es-MX" sz="1200" dirty="0">
                <a:hlinkClick r:id="rId2"/>
              </a:rPr>
              <a:t>https://www.monografias.com/trabajos98/actividades-ludicas-y-su-importancia-ninos-y-ninas-educacion-inicial/actividades-ludicas-y-su-importancia-ninos-y-ninas-educacion-inicial2.shtml</a:t>
            </a:r>
            <a:endParaRPr lang="es-MX" sz="1200" dirty="0"/>
          </a:p>
          <a:p>
            <a:pPr algn="l"/>
            <a:endParaRPr lang="es-MX" sz="1200" dirty="0"/>
          </a:p>
          <a:p>
            <a:pPr algn="l"/>
            <a:endParaRPr lang="es-MX" sz="1200" b="1" dirty="0">
              <a:latin typeface="Comic Sans MS" panose="030F0702030302020204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848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1810</TotalTime>
  <Words>420</Words>
  <Application>Microsoft Office PowerPoint</Application>
  <PresentationFormat>Personalizado</PresentationFormat>
  <Paragraphs>84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TAMARA LIZBETH LOPEZ HERNANDEZ</cp:lastModifiedBy>
  <cp:revision>44</cp:revision>
  <dcterms:created xsi:type="dcterms:W3CDTF">2020-11-09T23:20:30Z</dcterms:created>
  <dcterms:modified xsi:type="dcterms:W3CDTF">2020-12-22T05:59:47Z</dcterms:modified>
</cp:coreProperties>
</file>