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998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9B23B-A171-4313-B8CD-981B07903D3C}" type="datetimeFigureOut">
              <a:rPr lang="es-MX" smtClean="0"/>
              <a:t>19/12/2020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4C4D-8B63-4873-90BF-A2DBE2CF52C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79420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9B23B-A171-4313-B8CD-981B07903D3C}" type="datetimeFigureOut">
              <a:rPr lang="es-MX" smtClean="0"/>
              <a:t>19/12/2020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4C4D-8B63-4873-90BF-A2DBE2CF52C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93900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9B23B-A171-4313-B8CD-981B07903D3C}" type="datetimeFigureOut">
              <a:rPr lang="es-MX" smtClean="0"/>
              <a:t>19/12/2020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4C4D-8B63-4873-90BF-A2DBE2CF52C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67952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9B23B-A171-4313-B8CD-981B07903D3C}" type="datetimeFigureOut">
              <a:rPr lang="es-MX" smtClean="0"/>
              <a:t>19/12/2020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4C4D-8B63-4873-90BF-A2DBE2CF52C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70687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9B23B-A171-4313-B8CD-981B07903D3C}" type="datetimeFigureOut">
              <a:rPr lang="es-MX" smtClean="0"/>
              <a:t>19/12/2020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4C4D-8B63-4873-90BF-A2DBE2CF52C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15287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9B23B-A171-4313-B8CD-981B07903D3C}" type="datetimeFigureOut">
              <a:rPr lang="es-MX" smtClean="0"/>
              <a:t>19/12/2020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4C4D-8B63-4873-90BF-A2DBE2CF52C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90156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9B23B-A171-4313-B8CD-981B07903D3C}" type="datetimeFigureOut">
              <a:rPr lang="es-MX" smtClean="0"/>
              <a:t>19/12/2020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4C4D-8B63-4873-90BF-A2DBE2CF52C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1813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9B23B-A171-4313-B8CD-981B07903D3C}" type="datetimeFigureOut">
              <a:rPr lang="es-MX" smtClean="0"/>
              <a:t>19/12/2020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4C4D-8B63-4873-90BF-A2DBE2CF52C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03278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9B23B-A171-4313-B8CD-981B07903D3C}" type="datetimeFigureOut">
              <a:rPr lang="es-MX" smtClean="0"/>
              <a:t>19/12/2020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4C4D-8B63-4873-90BF-A2DBE2CF52C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1492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9B23B-A171-4313-B8CD-981B07903D3C}" type="datetimeFigureOut">
              <a:rPr lang="es-MX" smtClean="0"/>
              <a:t>19/12/2020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4C4D-8B63-4873-90BF-A2DBE2CF52C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30028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9B23B-A171-4313-B8CD-981B07903D3C}" type="datetimeFigureOut">
              <a:rPr lang="es-MX" smtClean="0"/>
              <a:t>19/12/2020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4C4D-8B63-4873-90BF-A2DBE2CF52C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95045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9B23B-A171-4313-B8CD-981B07903D3C}" type="datetimeFigureOut">
              <a:rPr lang="es-MX" smtClean="0"/>
              <a:t>19/12/2020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04C4D-8B63-4873-90BF-A2DBE2CF52C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11882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rupo 1">
            <a:extLst>
              <a:ext uri="{FF2B5EF4-FFF2-40B4-BE49-F238E27FC236}">
                <a16:creationId xmlns=""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0"/>
            <a:ext cx="7029376" cy="9252519"/>
            <a:chOff x="-60113" y="101667"/>
            <a:chExt cx="8202188" cy="9807304"/>
          </a:xfrm>
        </p:grpSpPr>
        <p:sp>
          <p:nvSpPr>
            <p:cNvPr id="127" name="Paralelogramo 5">
              <a:extLst>
                <a:ext uri="{FF2B5EF4-FFF2-40B4-BE49-F238E27FC236}">
                  <a16:creationId xmlns=""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28" name="Paralelogramo 7">
              <a:extLst>
                <a:ext uri="{FF2B5EF4-FFF2-40B4-BE49-F238E27FC236}">
                  <a16:creationId xmlns=""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29" name="Paralelogramo 9">
              <a:extLst>
                <a:ext uri="{FF2B5EF4-FFF2-40B4-BE49-F238E27FC236}">
                  <a16:creationId xmlns=""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grpSp>
          <p:nvGrpSpPr>
            <p:cNvPr id="130" name="Grupo 12">
              <a:extLst>
                <a:ext uri="{FF2B5EF4-FFF2-40B4-BE49-F238E27FC236}">
                  <a16:creationId xmlns=""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246" name="Elipse 10">
                <a:extLst>
                  <a:ext uri="{FF2B5EF4-FFF2-40B4-BE49-F238E27FC236}">
                    <a16:creationId xmlns=""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247" name="CuadroTexto 11">
                <a:extLst>
                  <a:ext uri="{FF2B5EF4-FFF2-40B4-BE49-F238E27FC236}">
                    <a16:creationId xmlns=""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19091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31" name="Elipse 14">
              <a:extLst>
                <a:ext uri="{FF2B5EF4-FFF2-40B4-BE49-F238E27FC236}">
                  <a16:creationId xmlns=""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32" name="CuadroTexto 15">
              <a:extLst>
                <a:ext uri="{FF2B5EF4-FFF2-40B4-BE49-F238E27FC236}">
                  <a16:creationId xmlns=""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33" name="Elipse 17">
              <a:extLst>
                <a:ext uri="{FF2B5EF4-FFF2-40B4-BE49-F238E27FC236}">
                  <a16:creationId xmlns=""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34" name="CuadroTexto 18">
              <a:extLst>
                <a:ext uri="{FF2B5EF4-FFF2-40B4-BE49-F238E27FC236}">
                  <a16:creationId xmlns=""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42938" y="644527"/>
              <a:ext cx="5020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35" name="Elipse 20">
              <a:extLst>
                <a:ext uri="{FF2B5EF4-FFF2-40B4-BE49-F238E27FC236}">
                  <a16:creationId xmlns=""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136" name="CuadroTexto 21">
              <a:extLst>
                <a:ext uri="{FF2B5EF4-FFF2-40B4-BE49-F238E27FC236}">
                  <a16:creationId xmlns=""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883240" y="644527"/>
              <a:ext cx="3107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137" name="Elipse 23">
              <a:extLst>
                <a:ext uri="{FF2B5EF4-FFF2-40B4-BE49-F238E27FC236}">
                  <a16:creationId xmlns=""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38" name="CuadroTexto 24">
              <a:extLst>
                <a:ext uri="{FF2B5EF4-FFF2-40B4-BE49-F238E27FC236}">
                  <a16:creationId xmlns=""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656618"/>
              <a:ext cx="41870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139" name="Grupo 36">
              <a:extLst>
                <a:ext uri="{FF2B5EF4-FFF2-40B4-BE49-F238E27FC236}">
                  <a16:creationId xmlns=""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241" name="Imagen 4" descr="Imagen que contiene cuarto, reloj&#10;&#10;Descripción generada automáticamente">
                <a:extLst>
                  <a:ext uri="{FF2B5EF4-FFF2-40B4-BE49-F238E27FC236}">
                    <a16:creationId xmlns=""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42" name="Imagen 27" descr="Imagen que contiene camiseta&#10;&#10;Descripción generada automáticamente">
                <a:extLst>
                  <a:ext uri="{FF2B5EF4-FFF2-40B4-BE49-F238E27FC236}">
                    <a16:creationId xmlns=""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243" name="Imagen 29" descr="Imagen que contiene dibujo&#10;&#10;Descripción generada automáticamente">
                <a:extLst>
                  <a:ext uri="{FF2B5EF4-FFF2-40B4-BE49-F238E27FC236}">
                    <a16:creationId xmlns=""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244" name="Imagen 31">
                <a:extLst>
                  <a:ext uri="{FF2B5EF4-FFF2-40B4-BE49-F238E27FC236}">
                    <a16:creationId xmlns=""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245" name="Imagen 33" descr="Imagen que contiene dibujo&#10;&#10;Descripción generada automáticamente">
                <a:extLst>
                  <a:ext uri="{FF2B5EF4-FFF2-40B4-BE49-F238E27FC236}">
                    <a16:creationId xmlns=""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140" name="CuadroTexto 37">
              <a:extLst>
                <a:ext uri="{FF2B5EF4-FFF2-40B4-BE49-F238E27FC236}">
                  <a16:creationId xmlns=""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192050" y="1307120"/>
              <a:ext cx="7777163" cy="3914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</a:t>
              </a:r>
              <a:r>
                <a:rPr lang="es-MX" dirty="0" smtClean="0"/>
                <a:t>_</a:t>
              </a:r>
              <a:r>
                <a:rPr lang="es-MX" dirty="0" smtClean="0"/>
                <a:t>Los animales de la </a:t>
              </a:r>
              <a:r>
                <a:rPr lang="es-MX" dirty="0" smtClean="0"/>
                <a:t>granja_</a:t>
              </a:r>
              <a:endParaRPr lang="es-MX" dirty="0"/>
            </a:p>
          </p:txBody>
        </p:sp>
        <p:sp>
          <p:nvSpPr>
            <p:cNvPr id="141" name="Rectángulo 38">
              <a:extLst>
                <a:ext uri="{FF2B5EF4-FFF2-40B4-BE49-F238E27FC236}">
                  <a16:creationId xmlns=""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42" name="CuadroTexto 39">
              <a:extLst>
                <a:ext uri="{FF2B5EF4-FFF2-40B4-BE49-F238E27FC236}">
                  <a16:creationId xmlns=""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143" name="Grupo 71">
              <a:extLst>
                <a:ext uri="{FF2B5EF4-FFF2-40B4-BE49-F238E27FC236}">
                  <a16:creationId xmlns=""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30631"/>
              <a:ext cx="7439727" cy="600164"/>
              <a:chOff x="-75901" y="2141719"/>
              <a:chExt cx="7439727" cy="600164"/>
            </a:xfrm>
          </p:grpSpPr>
          <p:grpSp>
            <p:nvGrpSpPr>
              <p:cNvPr id="223" name="Grupo 43">
                <a:extLst>
                  <a:ext uri="{FF2B5EF4-FFF2-40B4-BE49-F238E27FC236}">
                    <a16:creationId xmlns=""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328372" cy="562832"/>
                <a:chOff x="-169219" y="2121401"/>
                <a:chExt cx="1741255" cy="621799"/>
              </a:xfrm>
            </p:grpSpPr>
            <p:sp>
              <p:nvSpPr>
                <p:cNvPr id="239" name="Rectángulo 41">
                  <a:extLst>
                    <a:ext uri="{FF2B5EF4-FFF2-40B4-BE49-F238E27FC236}">
                      <a16:creationId xmlns=""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240" name="CuadroTexto 42">
                  <a:extLst>
                    <a:ext uri="{FF2B5EF4-FFF2-40B4-BE49-F238E27FC236}">
                      <a16:creationId xmlns=""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30"/>
                  <a:ext cx="1741255" cy="523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2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2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224" name="Grupo 56">
                <a:extLst>
                  <a:ext uri="{FF2B5EF4-FFF2-40B4-BE49-F238E27FC236}">
                    <a16:creationId xmlns=""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237" name="Rectángulo 57">
                  <a:extLst>
                    <a:ext uri="{FF2B5EF4-FFF2-40B4-BE49-F238E27FC236}">
                      <a16:creationId xmlns=""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238" name="CuadroTexto 58">
                  <a:extLst>
                    <a:ext uri="{FF2B5EF4-FFF2-40B4-BE49-F238E27FC236}">
                      <a16:creationId xmlns=""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30"/>
                  <a:ext cx="1892685" cy="50488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2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2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225" name="Grupo 59">
                <a:extLst>
                  <a:ext uri="{FF2B5EF4-FFF2-40B4-BE49-F238E27FC236}">
                    <a16:creationId xmlns=""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9" y="2141719"/>
                <a:ext cx="1443895" cy="600164"/>
                <a:chOff x="-204662" y="2104712"/>
                <a:chExt cx="1892685" cy="663041"/>
              </a:xfrm>
            </p:grpSpPr>
            <p:sp>
              <p:nvSpPr>
                <p:cNvPr id="235" name="Rectángulo 60">
                  <a:extLst>
                    <a:ext uri="{FF2B5EF4-FFF2-40B4-BE49-F238E27FC236}">
                      <a16:creationId xmlns=""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236" name="CuadroTexto 61">
                  <a:extLst>
                    <a:ext uri="{FF2B5EF4-FFF2-40B4-BE49-F238E27FC236}">
                      <a16:creationId xmlns=""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2" y="2104712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226" name="Grupo 62">
                <a:extLst>
                  <a:ext uri="{FF2B5EF4-FFF2-40B4-BE49-F238E27FC236}">
                    <a16:creationId xmlns=""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580308" y="2156821"/>
                <a:ext cx="1231316" cy="562832"/>
                <a:chOff x="-80931" y="2121401"/>
                <a:chExt cx="1614032" cy="621799"/>
              </a:xfrm>
            </p:grpSpPr>
            <p:sp>
              <p:nvSpPr>
                <p:cNvPr id="233" name="Rectángulo 63">
                  <a:extLst>
                    <a:ext uri="{FF2B5EF4-FFF2-40B4-BE49-F238E27FC236}">
                      <a16:creationId xmlns=""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234" name="CuadroTexto 64">
                  <a:extLst>
                    <a:ext uri="{FF2B5EF4-FFF2-40B4-BE49-F238E27FC236}">
                      <a16:creationId xmlns=""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80931" y="2259260"/>
                  <a:ext cx="1614032" cy="33659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227" name="Grupo 65">
                <a:extLst>
                  <a:ext uri="{FF2B5EF4-FFF2-40B4-BE49-F238E27FC236}">
                    <a16:creationId xmlns=""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231" name="Rectángulo 66">
                  <a:extLst>
                    <a:ext uri="{FF2B5EF4-FFF2-40B4-BE49-F238E27FC236}">
                      <a16:creationId xmlns=""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232" name="CuadroTexto 67">
                  <a:extLst>
                    <a:ext uri="{FF2B5EF4-FFF2-40B4-BE49-F238E27FC236}">
                      <a16:creationId xmlns=""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228" name="Grupo 68">
                <a:extLst>
                  <a:ext uri="{FF2B5EF4-FFF2-40B4-BE49-F238E27FC236}">
                    <a16:creationId xmlns=""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919931" y="2164898"/>
                <a:ext cx="1443895" cy="562832"/>
                <a:chOff x="-127818" y="2121401"/>
                <a:chExt cx="1892685" cy="621799"/>
              </a:xfrm>
            </p:grpSpPr>
            <p:sp>
              <p:nvSpPr>
                <p:cNvPr id="229" name="Rectángulo 69">
                  <a:extLst>
                    <a:ext uri="{FF2B5EF4-FFF2-40B4-BE49-F238E27FC236}">
                      <a16:creationId xmlns=""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-2" y="2121401"/>
                  <a:ext cx="1688027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230" name="CuadroTexto 70">
                  <a:extLst>
                    <a:ext uri="{FF2B5EF4-FFF2-40B4-BE49-F238E27FC236}">
                      <a16:creationId xmlns=""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127818" y="2194285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44" name="Grupo 169">
              <a:extLst>
                <a:ext uri="{FF2B5EF4-FFF2-40B4-BE49-F238E27FC236}">
                  <a16:creationId xmlns=""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33322" y="3077681"/>
              <a:ext cx="7159469" cy="454209"/>
              <a:chOff x="-5621" y="2784923"/>
              <a:chExt cx="7159469" cy="454209"/>
            </a:xfrm>
          </p:grpSpPr>
          <p:sp>
            <p:nvSpPr>
              <p:cNvPr id="214" name="CuadroTexto 73">
                <a:extLst>
                  <a:ext uri="{FF2B5EF4-FFF2-40B4-BE49-F238E27FC236}">
                    <a16:creationId xmlns=""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-5621" y="2867899"/>
                <a:ext cx="2996074" cy="3351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sz="1600" dirty="0"/>
                  <a:t>:</a:t>
                </a:r>
              </a:p>
            </p:txBody>
          </p:sp>
          <p:sp>
            <p:nvSpPr>
              <p:cNvPr id="215" name="Paralelogramo 75">
                <a:extLst>
                  <a:ext uri="{FF2B5EF4-FFF2-40B4-BE49-F238E27FC236}">
                    <a16:creationId xmlns=""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216" name="Paralelogramo 77">
                <a:extLst>
                  <a:ext uri="{FF2B5EF4-FFF2-40B4-BE49-F238E27FC236}">
                    <a16:creationId xmlns=""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217" name="Paralelogramo 79">
                <a:extLst>
                  <a:ext uri="{FF2B5EF4-FFF2-40B4-BE49-F238E27FC236}">
                    <a16:creationId xmlns=""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218" name="Paralelogramo 81">
                <a:extLst>
                  <a:ext uri="{FF2B5EF4-FFF2-40B4-BE49-F238E27FC236}">
                    <a16:creationId xmlns=""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219" name="CuadroTexto 82">
                <a:extLst>
                  <a:ext uri="{FF2B5EF4-FFF2-40B4-BE49-F238E27FC236}">
                    <a16:creationId xmlns=""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274203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MX" sz="12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220" name="CuadroTexto 84">
                <a:extLst>
                  <a:ext uri="{FF2B5EF4-FFF2-40B4-BE49-F238E27FC236}">
                    <a16:creationId xmlns=""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843162" y="2867170"/>
                <a:ext cx="796068" cy="274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2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221" name="CuadroTexto 86">
                <a:extLst>
                  <a:ext uri="{FF2B5EF4-FFF2-40B4-BE49-F238E27FC236}">
                    <a16:creationId xmlns=""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28401" y="2894967"/>
                <a:ext cx="98102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222" name="CuadroTexto 88">
                <a:extLst>
                  <a:ext uri="{FF2B5EF4-FFF2-40B4-BE49-F238E27FC236}">
                    <a16:creationId xmlns=""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239448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45" name="Grupo 168">
              <a:extLst>
                <a:ext uri="{FF2B5EF4-FFF2-40B4-BE49-F238E27FC236}">
                  <a16:creationId xmlns=""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37" y="3691090"/>
              <a:ext cx="7943465" cy="1847606"/>
              <a:chOff x="-44436" y="3248198"/>
              <a:chExt cx="7943465" cy="1847606"/>
            </a:xfrm>
          </p:grpSpPr>
          <p:grpSp>
            <p:nvGrpSpPr>
              <p:cNvPr id="203" name="Grupo 89">
                <a:extLst>
                  <a:ext uri="{FF2B5EF4-FFF2-40B4-BE49-F238E27FC236}">
                    <a16:creationId xmlns=""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23335" y="3248198"/>
                <a:ext cx="7922364" cy="379427"/>
                <a:chOff x="-7695" y="1720677"/>
                <a:chExt cx="7922364" cy="379427"/>
              </a:xfrm>
            </p:grpSpPr>
            <p:sp>
              <p:nvSpPr>
                <p:cNvPr id="212" name="Rectángulo 91">
                  <a:extLst>
                    <a:ext uri="{FF2B5EF4-FFF2-40B4-BE49-F238E27FC236}">
                      <a16:creationId xmlns=""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213" name="CuadroTexto 92">
                  <a:extLst>
                    <a:ext uri="{FF2B5EF4-FFF2-40B4-BE49-F238E27FC236}">
                      <a16:creationId xmlns=""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7695" y="1720677"/>
                  <a:ext cx="7922364" cy="3351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204" name="CuadroTexto 98">
                <a:extLst>
                  <a:ext uri="{FF2B5EF4-FFF2-40B4-BE49-F238E27FC236}">
                    <a16:creationId xmlns=""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</a:t>
                </a:r>
                <a:r>
                  <a:rPr lang="es-MX" sz="1400" dirty="0" smtClean="0">
                    <a:latin typeface="Comic Sans MS" panose="030F0702030302020204" pitchFamily="66" charset="0"/>
                  </a:rPr>
                  <a:t>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 smtClean="0">
                    <a:latin typeface="Comic Sans MS" panose="030F0702030302020204" pitchFamily="66" charset="0"/>
                  </a:rPr>
                  <a:t>Actividades </a:t>
                </a:r>
                <a:r>
                  <a:rPr lang="es-MX" sz="1200" dirty="0">
                    <a:latin typeface="Comic Sans MS" panose="030F0702030302020204" pitchFamily="66" charset="0"/>
                  </a:rPr>
                  <a:t>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205" name="Elipse 100">
                <a:extLst>
                  <a:ext uri="{FF2B5EF4-FFF2-40B4-BE49-F238E27FC236}">
                    <a16:creationId xmlns=""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206" name="Elipse 105">
                <a:extLst>
                  <a:ext uri="{FF2B5EF4-FFF2-40B4-BE49-F238E27FC236}">
                    <a16:creationId xmlns=""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207" name="Elipse 107">
                <a:extLst>
                  <a:ext uri="{FF2B5EF4-FFF2-40B4-BE49-F238E27FC236}">
                    <a16:creationId xmlns=""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208" name="Elipse 109">
                <a:extLst>
                  <a:ext uri="{FF2B5EF4-FFF2-40B4-BE49-F238E27FC236}">
                    <a16:creationId xmlns=""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209" name="Elipse 111">
                <a:extLst>
                  <a:ext uri="{FF2B5EF4-FFF2-40B4-BE49-F238E27FC236}">
                    <a16:creationId xmlns=""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210" name="Elipse 113">
                <a:extLst>
                  <a:ext uri="{FF2B5EF4-FFF2-40B4-BE49-F238E27FC236}">
                    <a16:creationId xmlns=""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211" name="CuadroTexto 114">
                <a:extLst>
                  <a:ext uri="{FF2B5EF4-FFF2-40B4-BE49-F238E27FC236}">
                    <a16:creationId xmlns=""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734224" y="3656289"/>
                <a:ext cx="4114277" cy="11882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 smtClean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_______________________________________________________________________________________________________________________________________________________________________________</a:t>
                </a:r>
                <a:endParaRPr lang="es-MX" sz="1200" dirty="0">
                  <a:solidFill>
                    <a:srgbClr val="FF9999"/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46" name="Grupo 167">
              <a:extLst>
                <a:ext uri="{FF2B5EF4-FFF2-40B4-BE49-F238E27FC236}">
                  <a16:creationId xmlns=""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437430"/>
              <a:chOff x="-106905" y="4811173"/>
              <a:chExt cx="8142075" cy="1437430"/>
            </a:xfrm>
          </p:grpSpPr>
          <p:grpSp>
            <p:nvGrpSpPr>
              <p:cNvPr id="178" name="Grupo 115">
                <a:extLst>
                  <a:ext uri="{FF2B5EF4-FFF2-40B4-BE49-F238E27FC236}">
                    <a16:creationId xmlns=""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201" name="Rectángulo 116">
                  <a:extLst>
                    <a:ext uri="{FF2B5EF4-FFF2-40B4-BE49-F238E27FC236}">
                      <a16:creationId xmlns=""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202" name="CuadroTexto 117">
                  <a:extLst>
                    <a:ext uri="{FF2B5EF4-FFF2-40B4-BE49-F238E27FC236}">
                      <a16:creationId xmlns=""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79" name="CuadroTexto 121">
                <a:extLst>
                  <a:ext uri="{FF2B5EF4-FFF2-40B4-BE49-F238E27FC236}">
                    <a16:creationId xmlns=""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2" y="5188352"/>
                <a:ext cx="4294255" cy="10602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r>
                  <a:rPr lang="es-MX" sz="1100" dirty="0">
                    <a:latin typeface="Comic Sans MS" panose="030F0702030302020204" pitchFamily="66" charset="0"/>
                  </a:rPr>
                  <a:t>Seguridad y cooperación al realizar las </a:t>
                </a:r>
                <a:r>
                  <a:rPr lang="es-MX" sz="1100" dirty="0" smtClean="0">
                    <a:latin typeface="Comic Sans MS" panose="030F0702030302020204" pitchFamily="66" charset="0"/>
                  </a:rPr>
                  <a:t>actividades</a:t>
                </a:r>
                <a:endParaRPr lang="es-MX" sz="1100" dirty="0">
                  <a:latin typeface="Comic Sans MS" panose="030F0702030302020204" pitchFamily="66" charset="0"/>
                </a:endParaRPr>
              </a:p>
            </p:txBody>
          </p:sp>
          <p:sp>
            <p:nvSpPr>
              <p:cNvPr id="180" name="CuadroTexto 125">
                <a:extLst>
                  <a:ext uri="{FF2B5EF4-FFF2-40B4-BE49-F238E27FC236}">
                    <a16:creationId xmlns=""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81" name="Grupo 134">
                <a:extLst>
                  <a:ext uri="{FF2B5EF4-FFF2-40B4-BE49-F238E27FC236}">
                    <a16:creationId xmlns=""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97" name="Elipse 123">
                  <a:extLst>
                    <a:ext uri="{FF2B5EF4-FFF2-40B4-BE49-F238E27FC236}">
                      <a16:creationId xmlns=""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98" name="Elipse 127">
                  <a:extLst>
                    <a:ext uri="{FF2B5EF4-FFF2-40B4-BE49-F238E27FC236}">
                      <a16:creationId xmlns=""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99" name="Elipse 129">
                  <a:extLst>
                    <a:ext uri="{FF2B5EF4-FFF2-40B4-BE49-F238E27FC236}">
                      <a16:creationId xmlns=""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200" name="Elipse 131">
                  <a:extLst>
                    <a:ext uri="{FF2B5EF4-FFF2-40B4-BE49-F238E27FC236}">
                      <a16:creationId xmlns=""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</p:grpSp>
          <p:grpSp>
            <p:nvGrpSpPr>
              <p:cNvPr id="182" name="Grupo 135">
                <a:extLst>
                  <a:ext uri="{FF2B5EF4-FFF2-40B4-BE49-F238E27FC236}">
                    <a16:creationId xmlns=""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93" name="Elipse 136">
                  <a:extLst>
                    <a:ext uri="{FF2B5EF4-FFF2-40B4-BE49-F238E27FC236}">
                      <a16:creationId xmlns=""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94" name="Elipse 137">
                  <a:extLst>
                    <a:ext uri="{FF2B5EF4-FFF2-40B4-BE49-F238E27FC236}">
                      <a16:creationId xmlns=""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95" name="Elipse 138">
                  <a:extLst>
                    <a:ext uri="{FF2B5EF4-FFF2-40B4-BE49-F238E27FC236}">
                      <a16:creationId xmlns=""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96" name="Elipse 139">
                  <a:extLst>
                    <a:ext uri="{FF2B5EF4-FFF2-40B4-BE49-F238E27FC236}">
                      <a16:creationId xmlns=""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</p:grpSp>
          <p:grpSp>
            <p:nvGrpSpPr>
              <p:cNvPr id="183" name="Grupo 140">
                <a:extLst>
                  <a:ext uri="{FF2B5EF4-FFF2-40B4-BE49-F238E27FC236}">
                    <a16:creationId xmlns=""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89" name="Elipse 141">
                  <a:extLst>
                    <a:ext uri="{FF2B5EF4-FFF2-40B4-BE49-F238E27FC236}">
                      <a16:creationId xmlns=""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90" name="Elipse 142">
                  <a:extLst>
                    <a:ext uri="{FF2B5EF4-FFF2-40B4-BE49-F238E27FC236}">
                      <a16:creationId xmlns=""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91" name="Elipse 143">
                  <a:extLst>
                    <a:ext uri="{FF2B5EF4-FFF2-40B4-BE49-F238E27FC236}">
                      <a16:creationId xmlns=""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92" name="Elipse 144">
                  <a:extLst>
                    <a:ext uri="{FF2B5EF4-FFF2-40B4-BE49-F238E27FC236}">
                      <a16:creationId xmlns=""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</p:grpSp>
          <p:grpSp>
            <p:nvGrpSpPr>
              <p:cNvPr id="184" name="Grupo 145">
                <a:extLst>
                  <a:ext uri="{FF2B5EF4-FFF2-40B4-BE49-F238E27FC236}">
                    <a16:creationId xmlns=""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85" name="Elipse 146">
                  <a:extLst>
                    <a:ext uri="{FF2B5EF4-FFF2-40B4-BE49-F238E27FC236}">
                      <a16:creationId xmlns=""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86" name="Elipse 147">
                  <a:extLst>
                    <a:ext uri="{FF2B5EF4-FFF2-40B4-BE49-F238E27FC236}">
                      <a16:creationId xmlns=""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87" name="Elipse 148">
                  <a:extLst>
                    <a:ext uri="{FF2B5EF4-FFF2-40B4-BE49-F238E27FC236}">
                      <a16:creationId xmlns=""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88" name="Elipse 149">
                  <a:extLst>
                    <a:ext uri="{FF2B5EF4-FFF2-40B4-BE49-F238E27FC236}">
                      <a16:creationId xmlns=""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</p:grpSp>
        </p:grpSp>
        <p:grpSp>
          <p:nvGrpSpPr>
            <p:cNvPr id="147" name="Grupo 150">
              <a:extLst>
                <a:ext uri="{FF2B5EF4-FFF2-40B4-BE49-F238E27FC236}">
                  <a16:creationId xmlns=""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76" name="Rectángulo 151">
                <a:extLst>
                  <a:ext uri="{FF2B5EF4-FFF2-40B4-BE49-F238E27FC236}">
                    <a16:creationId xmlns=""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77" name="CuadroTexto 152">
                <a:extLst>
                  <a:ext uri="{FF2B5EF4-FFF2-40B4-BE49-F238E27FC236}">
                    <a16:creationId xmlns=""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48" name="CuadroTexto 154">
              <a:extLst>
                <a:ext uri="{FF2B5EF4-FFF2-40B4-BE49-F238E27FC236}">
                  <a16:creationId xmlns=""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6" cy="14517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1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149" name="Grupo 201">
              <a:extLst>
                <a:ext uri="{FF2B5EF4-FFF2-40B4-BE49-F238E27FC236}">
                  <a16:creationId xmlns=""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56" name="CuadroTexto 160">
                <a:extLst>
                  <a:ext uri="{FF2B5EF4-FFF2-40B4-BE49-F238E27FC236}">
                    <a16:creationId xmlns=""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57" name="Grupo 200">
                <a:extLst>
                  <a:ext uri="{FF2B5EF4-FFF2-40B4-BE49-F238E27FC236}">
                    <a16:creationId xmlns=""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58" name="Grupo 170">
                  <a:extLst>
                    <a:ext uri="{FF2B5EF4-FFF2-40B4-BE49-F238E27FC236}">
                      <a16:creationId xmlns=""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4" name="Elipse 164">
                    <a:extLst>
                      <a:ext uri="{FF2B5EF4-FFF2-40B4-BE49-F238E27FC236}">
                        <a16:creationId xmlns=""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75" name="Elipse 165">
                    <a:extLst>
                      <a:ext uri="{FF2B5EF4-FFF2-40B4-BE49-F238E27FC236}">
                        <a16:creationId xmlns=""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159" name="Grupo 171">
                  <a:extLst>
                    <a:ext uri="{FF2B5EF4-FFF2-40B4-BE49-F238E27FC236}">
                      <a16:creationId xmlns=""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2" name="Elipse 172">
                    <a:extLst>
                      <a:ext uri="{FF2B5EF4-FFF2-40B4-BE49-F238E27FC236}">
                        <a16:creationId xmlns=""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73" name="Elipse 173">
                    <a:extLst>
                      <a:ext uri="{FF2B5EF4-FFF2-40B4-BE49-F238E27FC236}">
                        <a16:creationId xmlns=""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160" name="Grupo 174">
                  <a:extLst>
                    <a:ext uri="{FF2B5EF4-FFF2-40B4-BE49-F238E27FC236}">
                      <a16:creationId xmlns=""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0" name="Elipse 175">
                    <a:extLst>
                      <a:ext uri="{FF2B5EF4-FFF2-40B4-BE49-F238E27FC236}">
                        <a16:creationId xmlns=""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71" name="Elipse 176">
                    <a:extLst>
                      <a:ext uri="{FF2B5EF4-FFF2-40B4-BE49-F238E27FC236}">
                        <a16:creationId xmlns=""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161" name="Grupo 177">
                  <a:extLst>
                    <a:ext uri="{FF2B5EF4-FFF2-40B4-BE49-F238E27FC236}">
                      <a16:creationId xmlns=""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8" name="Elipse 178">
                    <a:extLst>
                      <a:ext uri="{FF2B5EF4-FFF2-40B4-BE49-F238E27FC236}">
                        <a16:creationId xmlns=""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69" name="Elipse 179">
                    <a:extLst>
                      <a:ext uri="{FF2B5EF4-FFF2-40B4-BE49-F238E27FC236}">
                        <a16:creationId xmlns=""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162" name="Grupo 180">
                  <a:extLst>
                    <a:ext uri="{FF2B5EF4-FFF2-40B4-BE49-F238E27FC236}">
                      <a16:creationId xmlns=""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6" name="Elipse 181">
                    <a:extLst>
                      <a:ext uri="{FF2B5EF4-FFF2-40B4-BE49-F238E27FC236}">
                        <a16:creationId xmlns=""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67" name="Elipse 182">
                    <a:extLst>
                      <a:ext uri="{FF2B5EF4-FFF2-40B4-BE49-F238E27FC236}">
                        <a16:creationId xmlns=""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163" name="Grupo 183">
                  <a:extLst>
                    <a:ext uri="{FF2B5EF4-FFF2-40B4-BE49-F238E27FC236}">
                      <a16:creationId xmlns=""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4" name="Elipse 184">
                    <a:extLst>
                      <a:ext uri="{FF2B5EF4-FFF2-40B4-BE49-F238E27FC236}">
                        <a16:creationId xmlns=""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65" name="Elipse 185">
                    <a:extLst>
                      <a:ext uri="{FF2B5EF4-FFF2-40B4-BE49-F238E27FC236}">
                        <a16:creationId xmlns=""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</p:grpSp>
        </p:grpSp>
        <p:sp>
          <p:nvSpPr>
            <p:cNvPr id="150" name="Rectángulo: esquinas redondeadas 186">
              <a:extLst>
                <a:ext uri="{FF2B5EF4-FFF2-40B4-BE49-F238E27FC236}">
                  <a16:creationId xmlns=""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51" name="CuadroTexto 189">
              <a:extLst>
                <a:ext uri="{FF2B5EF4-FFF2-40B4-BE49-F238E27FC236}">
                  <a16:creationId xmlns=""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52" name="CuadroTexto 191">
              <a:extLst>
                <a:ext uri="{FF2B5EF4-FFF2-40B4-BE49-F238E27FC236}">
                  <a16:creationId xmlns=""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3047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_____________________________________________________________________________________</a:t>
              </a:r>
              <a:endParaRPr lang="es-MX" sz="18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53" name="Rectángulo: esquinas redondeadas 193">
              <a:extLst>
                <a:ext uri="{FF2B5EF4-FFF2-40B4-BE49-F238E27FC236}">
                  <a16:creationId xmlns=""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54" name="CuadroTexto 195">
              <a:extLst>
                <a:ext uri="{FF2B5EF4-FFF2-40B4-BE49-F238E27FC236}">
                  <a16:creationId xmlns=""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55" name="CuadroTexto 197">
              <a:extLst>
                <a:ext uri="{FF2B5EF4-FFF2-40B4-BE49-F238E27FC236}">
                  <a16:creationId xmlns=""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13047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________________________________________________________________________________________</a:t>
              </a:r>
              <a:endParaRPr lang="es-MX" sz="18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248" name="247 CuadroTexto"/>
          <p:cNvSpPr txBox="1"/>
          <p:nvPr/>
        </p:nvSpPr>
        <p:spPr>
          <a:xfrm>
            <a:off x="480679" y="102343"/>
            <a:ext cx="503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17</a:t>
            </a:r>
            <a:endParaRPr lang="es-MX" dirty="0"/>
          </a:p>
        </p:txBody>
      </p:sp>
      <p:sp>
        <p:nvSpPr>
          <p:cNvPr id="249" name="248 CuadroTexto"/>
          <p:cNvSpPr txBox="1"/>
          <p:nvPr/>
        </p:nvSpPr>
        <p:spPr>
          <a:xfrm>
            <a:off x="1102161" y="102343"/>
            <a:ext cx="636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Dic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0" name="249 CuadroTexto"/>
          <p:cNvSpPr txBox="1"/>
          <p:nvPr/>
        </p:nvSpPr>
        <p:spPr>
          <a:xfrm>
            <a:off x="1800599" y="91738"/>
            <a:ext cx="503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20</a:t>
            </a:r>
            <a:endParaRPr lang="es-MX" dirty="0"/>
          </a:p>
        </p:txBody>
      </p:sp>
      <p:sp>
        <p:nvSpPr>
          <p:cNvPr id="251" name="250 Elipse"/>
          <p:cNvSpPr/>
          <p:nvPr/>
        </p:nvSpPr>
        <p:spPr>
          <a:xfrm>
            <a:off x="3355439" y="1977565"/>
            <a:ext cx="1023203" cy="757404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2" name="251 Elipse"/>
          <p:cNvSpPr/>
          <p:nvPr/>
        </p:nvSpPr>
        <p:spPr>
          <a:xfrm>
            <a:off x="135864" y="3788350"/>
            <a:ext cx="160144" cy="1404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3" name="252 Elipse"/>
          <p:cNvSpPr/>
          <p:nvPr/>
        </p:nvSpPr>
        <p:spPr>
          <a:xfrm>
            <a:off x="106106" y="4010979"/>
            <a:ext cx="160144" cy="1404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4" name="253 Elipse"/>
          <p:cNvSpPr/>
          <p:nvPr/>
        </p:nvSpPr>
        <p:spPr>
          <a:xfrm>
            <a:off x="113908" y="4197100"/>
            <a:ext cx="160144" cy="1404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5" name="254 Elipse"/>
          <p:cNvSpPr/>
          <p:nvPr/>
        </p:nvSpPr>
        <p:spPr>
          <a:xfrm>
            <a:off x="106106" y="4713811"/>
            <a:ext cx="160144" cy="1404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6" name="255 Elipse"/>
          <p:cNvSpPr/>
          <p:nvPr/>
        </p:nvSpPr>
        <p:spPr>
          <a:xfrm>
            <a:off x="130493" y="4397221"/>
            <a:ext cx="160144" cy="1404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7" name="256 Elipse"/>
          <p:cNvSpPr/>
          <p:nvPr/>
        </p:nvSpPr>
        <p:spPr>
          <a:xfrm>
            <a:off x="3926213" y="5572325"/>
            <a:ext cx="160144" cy="1404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8" name="257 Elipse"/>
          <p:cNvSpPr/>
          <p:nvPr/>
        </p:nvSpPr>
        <p:spPr>
          <a:xfrm>
            <a:off x="3926213" y="5768718"/>
            <a:ext cx="160144" cy="1404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9" name="258 Elipse"/>
          <p:cNvSpPr/>
          <p:nvPr/>
        </p:nvSpPr>
        <p:spPr>
          <a:xfrm>
            <a:off x="3904802" y="5933145"/>
            <a:ext cx="160144" cy="1404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0" name="259 Elipse"/>
          <p:cNvSpPr/>
          <p:nvPr/>
        </p:nvSpPr>
        <p:spPr>
          <a:xfrm>
            <a:off x="3926213" y="6093065"/>
            <a:ext cx="160144" cy="1404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1" name="260 Elipse"/>
          <p:cNvSpPr/>
          <p:nvPr/>
        </p:nvSpPr>
        <p:spPr>
          <a:xfrm>
            <a:off x="5237599" y="6825592"/>
            <a:ext cx="160144" cy="1404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2" name="261 Elipse"/>
          <p:cNvSpPr/>
          <p:nvPr/>
        </p:nvSpPr>
        <p:spPr>
          <a:xfrm>
            <a:off x="5254552" y="6966051"/>
            <a:ext cx="160144" cy="1404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3" name="262 Elipse"/>
          <p:cNvSpPr/>
          <p:nvPr/>
        </p:nvSpPr>
        <p:spPr>
          <a:xfrm>
            <a:off x="5288384" y="7148889"/>
            <a:ext cx="160144" cy="1404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4" name="263 Elipse"/>
          <p:cNvSpPr/>
          <p:nvPr/>
        </p:nvSpPr>
        <p:spPr>
          <a:xfrm>
            <a:off x="5237599" y="7330985"/>
            <a:ext cx="160144" cy="1404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5" name="264 Elipse"/>
          <p:cNvSpPr/>
          <p:nvPr/>
        </p:nvSpPr>
        <p:spPr>
          <a:xfrm>
            <a:off x="5288384" y="7524455"/>
            <a:ext cx="160144" cy="1404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6" name="265 Elipse"/>
          <p:cNvSpPr/>
          <p:nvPr/>
        </p:nvSpPr>
        <p:spPr>
          <a:xfrm>
            <a:off x="5272892" y="7760340"/>
            <a:ext cx="160144" cy="1404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0480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57732" y="251520"/>
            <a:ext cx="6542690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dirty="0">
                <a:latin typeface="Arial" pitchFamily="34" charset="0"/>
                <a:cs typeface="Arial" pitchFamily="34" charset="0"/>
              </a:rPr>
              <a:t>J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ueves 17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de diciembre del 2020. 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Actividad: Los sonidos de los animales </a:t>
            </a:r>
          </a:p>
          <a:p>
            <a:pPr>
              <a:lnSpc>
                <a:spcPct val="150000"/>
              </a:lnSpc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Esta actividad se trabajo el área de formación académica Artes  con el aprendizaje esperado «</a:t>
            </a:r>
            <a:r>
              <a:rPr lang="es-MX" dirty="0">
                <a:latin typeface="Arial" pitchFamily="34" charset="0"/>
                <a:cs typeface="Arial" pitchFamily="34" charset="0"/>
              </a:rPr>
              <a:t>Relaciona los sonidos que escucha con las fuentes sonoras que los emiten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». Considero que esta actividad lograron identificar los sonidos de los animales, y de las fuentes que las emiten, se les explico lo que era el timbre  pero considero que no quedo del todo claro para ellos, nos divertimos muchísimo a través de la estrategia del juego </a:t>
            </a:r>
          </a:p>
          <a:p>
            <a:pPr>
              <a:lnSpc>
                <a:spcPct val="150000"/>
              </a:lnSpc>
            </a:pPr>
            <a:r>
              <a:rPr lang="es-MX" dirty="0">
                <a:latin typeface="Arial" pitchFamily="34" charset="0"/>
                <a:cs typeface="Arial" pitchFamily="34" charset="0"/>
              </a:rPr>
              <a:t>Para Groos, el juego es pre ejercicio de funciones necesarias para la vida adulta, porque contribuye en el desarrollo de funciones y capacidades que preparan al niño para poder realizar las actividades que desempeñará cuando sea grande.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Considero que esta estrategia es la que mejor funciona para los niños en etapa preescolar y mas en los niños de primero que apenas comienzan en la aventura del jardín de niños.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0950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329</Words>
  <Application>Microsoft Office PowerPoint</Application>
  <PresentationFormat>Presentación en pantalla (4:3)</PresentationFormat>
  <Paragraphs>60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Luffi</cp:lastModifiedBy>
  <cp:revision>4</cp:revision>
  <dcterms:created xsi:type="dcterms:W3CDTF">2020-12-20T05:12:04Z</dcterms:created>
  <dcterms:modified xsi:type="dcterms:W3CDTF">2020-12-20T05:51:07Z</dcterms:modified>
</cp:coreProperties>
</file>