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75" d="100"/>
          <a:sy n="75" d="100"/>
        </p:scale>
        <p:origin x="5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968624"/>
            <a:chOff x="-60113" y="101667"/>
            <a:chExt cx="8202188" cy="996862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00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18EE5A80-3024-4BD4-842F-1E270EAC7A41}"/>
              </a:ext>
            </a:extLst>
          </p:cNvPr>
          <p:cNvSpPr txBox="1"/>
          <p:nvPr/>
        </p:nvSpPr>
        <p:spPr>
          <a:xfrm>
            <a:off x="540004" y="258895"/>
            <a:ext cx="562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17</a:t>
            </a:r>
            <a:endParaRPr lang="es-ES" dirty="0"/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9648D11E-E2A1-4A84-BD38-1E999774A364}"/>
              </a:ext>
            </a:extLst>
          </p:cNvPr>
          <p:cNvSpPr txBox="1"/>
          <p:nvPr/>
        </p:nvSpPr>
        <p:spPr>
          <a:xfrm>
            <a:off x="1383937" y="246667"/>
            <a:ext cx="562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12</a:t>
            </a:r>
            <a:endParaRPr lang="es-ES" dirty="0"/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82231A7C-4DEE-44AC-9A1A-60B50A202E3C}"/>
              </a:ext>
            </a:extLst>
          </p:cNvPr>
          <p:cNvSpPr txBox="1"/>
          <p:nvPr/>
        </p:nvSpPr>
        <p:spPr>
          <a:xfrm>
            <a:off x="2180044" y="243092"/>
            <a:ext cx="562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20</a:t>
            </a:r>
            <a:endParaRPr lang="es-ES" dirty="0"/>
          </a:p>
        </p:txBody>
      </p:sp>
      <p:sp>
        <p:nvSpPr>
          <p:cNvPr id="131" name="CuadroTexto 130">
            <a:extLst>
              <a:ext uri="{FF2B5EF4-FFF2-40B4-BE49-F238E27FC236}">
                <a16:creationId xmlns:a16="http://schemas.microsoft.com/office/drawing/2014/main" id="{84ED4B8C-4220-4C90-B353-4964870F4E64}"/>
              </a:ext>
            </a:extLst>
          </p:cNvPr>
          <p:cNvSpPr txBox="1"/>
          <p:nvPr/>
        </p:nvSpPr>
        <p:spPr>
          <a:xfrm>
            <a:off x="3604799" y="1115512"/>
            <a:ext cx="2574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La navidad. </a:t>
            </a:r>
            <a:endParaRPr lang="es-ES" dirty="0"/>
          </a:p>
        </p:txBody>
      </p:sp>
      <p:sp>
        <p:nvSpPr>
          <p:cNvPr id="133" name="Estrella: 5 puntas 132">
            <a:extLst>
              <a:ext uri="{FF2B5EF4-FFF2-40B4-BE49-F238E27FC236}">
                <a16:creationId xmlns:a16="http://schemas.microsoft.com/office/drawing/2014/main" id="{564703FE-74A3-4B78-BA47-68185BE8031E}"/>
              </a:ext>
            </a:extLst>
          </p:cNvPr>
          <p:cNvSpPr/>
          <p:nvPr/>
        </p:nvSpPr>
        <p:spPr>
          <a:xfrm>
            <a:off x="1917793" y="707737"/>
            <a:ext cx="349680" cy="328884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4" name="Estrella: 5 puntas 133">
            <a:extLst>
              <a:ext uri="{FF2B5EF4-FFF2-40B4-BE49-F238E27FC236}">
                <a16:creationId xmlns:a16="http://schemas.microsoft.com/office/drawing/2014/main" id="{B4FF2268-3B7C-4902-A66D-5F2367932683}"/>
              </a:ext>
            </a:extLst>
          </p:cNvPr>
          <p:cNvSpPr/>
          <p:nvPr/>
        </p:nvSpPr>
        <p:spPr>
          <a:xfrm>
            <a:off x="6436372" y="2348490"/>
            <a:ext cx="648825" cy="50292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Estrella: 5 puntas 153">
            <a:extLst>
              <a:ext uri="{FF2B5EF4-FFF2-40B4-BE49-F238E27FC236}">
                <a16:creationId xmlns:a16="http://schemas.microsoft.com/office/drawing/2014/main" id="{CAF81E2F-4640-4CBA-A2D4-B5C8E4735739}"/>
              </a:ext>
            </a:extLst>
          </p:cNvPr>
          <p:cNvSpPr/>
          <p:nvPr/>
        </p:nvSpPr>
        <p:spPr>
          <a:xfrm>
            <a:off x="4043787" y="3058766"/>
            <a:ext cx="648825" cy="502920"/>
          </a:xfrm>
          <a:prstGeom prst="star5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Estrella: 5 puntas 156">
            <a:extLst>
              <a:ext uri="{FF2B5EF4-FFF2-40B4-BE49-F238E27FC236}">
                <a16:creationId xmlns:a16="http://schemas.microsoft.com/office/drawing/2014/main" id="{2E42F952-7F0B-44E1-BC55-5D3A1F04144A}"/>
              </a:ext>
            </a:extLst>
          </p:cNvPr>
          <p:cNvSpPr/>
          <p:nvPr/>
        </p:nvSpPr>
        <p:spPr>
          <a:xfrm>
            <a:off x="4521319" y="5923803"/>
            <a:ext cx="212869" cy="245516"/>
          </a:xfrm>
          <a:prstGeom prst="star5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Estrella: 5 puntas 157">
            <a:extLst>
              <a:ext uri="{FF2B5EF4-FFF2-40B4-BE49-F238E27FC236}">
                <a16:creationId xmlns:a16="http://schemas.microsoft.com/office/drawing/2014/main" id="{7AD07C85-BE09-42F9-9A23-C5759F2182E9}"/>
              </a:ext>
            </a:extLst>
          </p:cNvPr>
          <p:cNvSpPr/>
          <p:nvPr/>
        </p:nvSpPr>
        <p:spPr>
          <a:xfrm>
            <a:off x="4533447" y="6126520"/>
            <a:ext cx="212869" cy="245516"/>
          </a:xfrm>
          <a:prstGeom prst="star5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Estrella: 5 puntas 158">
            <a:extLst>
              <a:ext uri="{FF2B5EF4-FFF2-40B4-BE49-F238E27FC236}">
                <a16:creationId xmlns:a16="http://schemas.microsoft.com/office/drawing/2014/main" id="{8DBCD8F1-C2D1-40D0-AB74-531C1ECF5681}"/>
              </a:ext>
            </a:extLst>
          </p:cNvPr>
          <p:cNvSpPr/>
          <p:nvPr/>
        </p:nvSpPr>
        <p:spPr>
          <a:xfrm>
            <a:off x="4533447" y="6293491"/>
            <a:ext cx="212869" cy="245516"/>
          </a:xfrm>
          <a:prstGeom prst="star5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Estrella: 5 puntas 159">
            <a:extLst>
              <a:ext uri="{FF2B5EF4-FFF2-40B4-BE49-F238E27FC236}">
                <a16:creationId xmlns:a16="http://schemas.microsoft.com/office/drawing/2014/main" id="{87E37FC5-DD45-4906-BD26-E68CF1EB951E}"/>
              </a:ext>
            </a:extLst>
          </p:cNvPr>
          <p:cNvSpPr/>
          <p:nvPr/>
        </p:nvSpPr>
        <p:spPr>
          <a:xfrm>
            <a:off x="4559138" y="6520493"/>
            <a:ext cx="212869" cy="245516"/>
          </a:xfrm>
          <a:prstGeom prst="star5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2" name="Estrella: 5 puntas 161">
            <a:extLst>
              <a:ext uri="{FF2B5EF4-FFF2-40B4-BE49-F238E27FC236}">
                <a16:creationId xmlns:a16="http://schemas.microsoft.com/office/drawing/2014/main" id="{B0AC996B-4CDD-4063-B8B8-F4D428AFAEE0}"/>
              </a:ext>
            </a:extLst>
          </p:cNvPr>
          <p:cNvSpPr/>
          <p:nvPr/>
        </p:nvSpPr>
        <p:spPr>
          <a:xfrm>
            <a:off x="6149670" y="7219395"/>
            <a:ext cx="212869" cy="245516"/>
          </a:xfrm>
          <a:prstGeom prst="star5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Estrella: 5 puntas 162">
            <a:extLst>
              <a:ext uri="{FF2B5EF4-FFF2-40B4-BE49-F238E27FC236}">
                <a16:creationId xmlns:a16="http://schemas.microsoft.com/office/drawing/2014/main" id="{AECA4F7E-231B-413B-9659-677B0E1A5171}"/>
              </a:ext>
            </a:extLst>
          </p:cNvPr>
          <p:cNvSpPr/>
          <p:nvPr/>
        </p:nvSpPr>
        <p:spPr>
          <a:xfrm>
            <a:off x="6149670" y="7422197"/>
            <a:ext cx="212869" cy="245516"/>
          </a:xfrm>
          <a:prstGeom prst="star5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4" name="Estrella: 5 puntas 163">
            <a:extLst>
              <a:ext uri="{FF2B5EF4-FFF2-40B4-BE49-F238E27FC236}">
                <a16:creationId xmlns:a16="http://schemas.microsoft.com/office/drawing/2014/main" id="{5C3E245B-E6DC-4297-A385-9059B3A8D1D8}"/>
              </a:ext>
            </a:extLst>
          </p:cNvPr>
          <p:cNvSpPr/>
          <p:nvPr/>
        </p:nvSpPr>
        <p:spPr>
          <a:xfrm>
            <a:off x="6142806" y="7612761"/>
            <a:ext cx="212869" cy="245516"/>
          </a:xfrm>
          <a:prstGeom prst="star5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7" name="Estrella: 5 puntas 166">
            <a:extLst>
              <a:ext uri="{FF2B5EF4-FFF2-40B4-BE49-F238E27FC236}">
                <a16:creationId xmlns:a16="http://schemas.microsoft.com/office/drawing/2014/main" id="{FB4EE51C-61E3-4F24-823F-E735C46CA4B7}"/>
              </a:ext>
            </a:extLst>
          </p:cNvPr>
          <p:cNvSpPr/>
          <p:nvPr/>
        </p:nvSpPr>
        <p:spPr>
          <a:xfrm>
            <a:off x="6149670" y="7815478"/>
            <a:ext cx="212869" cy="245516"/>
          </a:xfrm>
          <a:prstGeom prst="star5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8" name="Estrella: 5 puntas 187">
            <a:extLst>
              <a:ext uri="{FF2B5EF4-FFF2-40B4-BE49-F238E27FC236}">
                <a16:creationId xmlns:a16="http://schemas.microsoft.com/office/drawing/2014/main" id="{35C42B98-591C-4DA9-86F6-E560BE5F79FE}"/>
              </a:ext>
            </a:extLst>
          </p:cNvPr>
          <p:cNvSpPr/>
          <p:nvPr/>
        </p:nvSpPr>
        <p:spPr>
          <a:xfrm>
            <a:off x="6142805" y="8019319"/>
            <a:ext cx="212869" cy="245516"/>
          </a:xfrm>
          <a:prstGeom prst="star5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9" name="Estrella: 5 puntas 188">
            <a:extLst>
              <a:ext uri="{FF2B5EF4-FFF2-40B4-BE49-F238E27FC236}">
                <a16:creationId xmlns:a16="http://schemas.microsoft.com/office/drawing/2014/main" id="{19DC531E-3B3E-4E45-B242-657728507FA1}"/>
              </a:ext>
            </a:extLst>
          </p:cNvPr>
          <p:cNvSpPr/>
          <p:nvPr/>
        </p:nvSpPr>
        <p:spPr>
          <a:xfrm>
            <a:off x="6135940" y="8198425"/>
            <a:ext cx="212869" cy="245516"/>
          </a:xfrm>
          <a:prstGeom prst="star5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CuadroTexto 204">
            <a:extLst>
              <a:ext uri="{FF2B5EF4-FFF2-40B4-BE49-F238E27FC236}">
                <a16:creationId xmlns:a16="http://schemas.microsoft.com/office/drawing/2014/main" id="{C0B856CF-290D-4354-9320-12439589799C}"/>
              </a:ext>
            </a:extLst>
          </p:cNvPr>
          <p:cNvSpPr txBox="1"/>
          <p:nvPr/>
        </p:nvSpPr>
        <p:spPr>
          <a:xfrm>
            <a:off x="3810537" y="4136549"/>
            <a:ext cx="39305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/>
              <a:t>Los alumnos se mostraron interesados, el clima del aula se manifestó agradable, sin embargo la organización afecto un poco el control de los alumnos.</a:t>
            </a:r>
            <a:endParaRPr lang="es-ES" sz="1400" dirty="0"/>
          </a:p>
        </p:txBody>
      </p:sp>
      <p:sp>
        <p:nvSpPr>
          <p:cNvPr id="206" name="CuadroTexto 205">
            <a:extLst>
              <a:ext uri="{FF2B5EF4-FFF2-40B4-BE49-F238E27FC236}">
                <a16:creationId xmlns:a16="http://schemas.microsoft.com/office/drawing/2014/main" id="{69746C40-A7E5-42AC-808D-B287710F571E}"/>
              </a:ext>
            </a:extLst>
          </p:cNvPr>
          <p:cNvSpPr txBox="1"/>
          <p:nvPr/>
        </p:nvSpPr>
        <p:spPr>
          <a:xfrm>
            <a:off x="90319" y="8691037"/>
            <a:ext cx="36759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100" dirty="0"/>
              <a:t>Las consignas son entendidas de mejor manera, logrando centrar las actividades de mejor manera</a:t>
            </a:r>
            <a:r>
              <a:rPr lang="es-ES" sz="1100" dirty="0"/>
              <a:t>.</a:t>
            </a:r>
          </a:p>
          <a:p>
            <a:pPr algn="just"/>
            <a:r>
              <a:rPr lang="es-ES_tradnl" sz="1100" dirty="0"/>
              <a:t>Según Vygotsky </a:t>
            </a:r>
            <a:r>
              <a:rPr lang="es-ES" sz="1100" dirty="0"/>
              <a:t>(1996). La socialización permite generar nuevos conocimientos pues al compartir experiencias nuevos panoramas se generan.</a:t>
            </a:r>
          </a:p>
          <a:p>
            <a:pPr algn="just"/>
            <a:endParaRPr lang="es-ES_tradnl" sz="1100" dirty="0"/>
          </a:p>
        </p:txBody>
      </p:sp>
      <p:sp>
        <p:nvSpPr>
          <p:cNvPr id="207" name="CuadroTexto 206">
            <a:extLst>
              <a:ext uri="{FF2B5EF4-FFF2-40B4-BE49-F238E27FC236}">
                <a16:creationId xmlns:a16="http://schemas.microsoft.com/office/drawing/2014/main" id="{E5431B2E-8FEB-48C7-8EFD-81F6C6028F5B}"/>
              </a:ext>
            </a:extLst>
          </p:cNvPr>
          <p:cNvSpPr txBox="1"/>
          <p:nvPr/>
        </p:nvSpPr>
        <p:spPr>
          <a:xfrm>
            <a:off x="3888581" y="8653115"/>
            <a:ext cx="36759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100" dirty="0"/>
              <a:t>A pesar de las estrategias para generar participación en los alumnos, se muestra dificultad para brindar opiniones, por lo cual se debe intervenir.</a:t>
            </a:r>
          </a:p>
          <a:p>
            <a:pPr algn="just"/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254</Words>
  <Application>Microsoft Office PowerPoint</Application>
  <PresentationFormat>Personalizado</PresentationFormat>
  <Paragraphs>60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MQ</cp:lastModifiedBy>
  <cp:revision>20</cp:revision>
  <dcterms:created xsi:type="dcterms:W3CDTF">2020-11-09T23:20:30Z</dcterms:created>
  <dcterms:modified xsi:type="dcterms:W3CDTF">2020-12-19T23:30:14Z</dcterms:modified>
</cp:coreProperties>
</file>