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19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prstClr val="white"/>
                  </a:solidFill>
                </a:rPr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prstClr val="black"/>
                  </a:solidFill>
                </a:rPr>
                <a:t>Situación de </a:t>
              </a:r>
              <a:r>
                <a:rPr lang="es-MX" dirty="0" smtClean="0">
                  <a:solidFill>
                    <a:prstClr val="black"/>
                  </a:solidFill>
                </a:rPr>
                <a:t>Aprendizaje: </a:t>
              </a:r>
              <a:r>
                <a:rPr lang="es-MX" dirty="0"/>
                <a:t>La navidad me trae aprendizaje</a:t>
              </a:r>
              <a:r>
                <a:rPr lang="es-MX" dirty="0">
                  <a:solidFill>
                    <a:prstClr val="black"/>
                  </a:solidFill>
                </a:rPr>
                <a:t> </a:t>
              </a:r>
              <a:r>
                <a:rPr lang="es-MX" dirty="0" smtClean="0">
                  <a:solidFill>
                    <a:prstClr val="black"/>
                  </a:solidFill>
                </a:rPr>
                <a:t> </a:t>
              </a:r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prstClr val="white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prstClr val="white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prstClr val="white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prstClr val="white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prstClr val="white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prstClr val="white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prstClr val="white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>
                    <a:solidFill>
                      <a:prstClr val="black"/>
                    </a:solidFill>
                  </a:rPr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Regular</a:t>
                </a:r>
                <a:endParaRPr lang="es-MX" sz="11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Mala</a:t>
                </a:r>
                <a:endParaRPr lang="es-MX" sz="1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En cuanto al aspecto del tiempo planeado correctamente considero que me faltó tomar más en </a:t>
                </a:r>
                <a:r>
                  <a:rPr lang="es-MX" sz="1200" dirty="0" smtClean="0">
                    <a:latin typeface="Comic Sans MS" panose="030F0702030302020204" pitchFamily="66" charset="0"/>
                  </a:rPr>
                  <a:t>cuenta los diferentes percances que se pudieran presentar. (siguiente diapositiva).</a:t>
                </a:r>
                <a:endParaRPr lang="es-MX" sz="1200" dirty="0" smtClean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prstClr val="white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prstClr val="white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prstClr val="white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latin typeface="Comic Sans MS" panose="030F0702030302020204" pitchFamily="66" charset="0"/>
                </a:rPr>
                <a:t>Los infantes lograron más autonomía al forrar y decorar la piñata, y este espacio sirvió para conocernos mejor. </a:t>
              </a:r>
              <a:endParaRPr lang="es-MX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prstClr val="white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647490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latin typeface="Comic Sans MS" panose="030F0702030302020204" pitchFamily="66" charset="0"/>
                </a:rPr>
                <a:t>Al principio presentaron dificultad al no comprender como pegarían cada parte de la piñata. Asociaban más la piñata al cumpleaños que a la tradición.</a:t>
              </a:r>
              <a:endParaRPr lang="es-MX" sz="16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59720" y="796367"/>
            <a:ext cx="286537" cy="2621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92246" y="757680"/>
            <a:ext cx="286537" cy="26215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4612" y="2471960"/>
            <a:ext cx="286537" cy="26215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009" y="3177661"/>
            <a:ext cx="286537" cy="262151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456573" y="226929"/>
            <a:ext cx="87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16 / 17</a:t>
            </a:r>
            <a:endParaRPr lang="es-MX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431795" y="248927"/>
            <a:ext cx="506358" cy="382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12</a:t>
            </a:r>
            <a:endParaRPr lang="es-MX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044989" y="230551"/>
            <a:ext cx="81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2020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22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4871"/>
            <a:ext cx="7777163" cy="43274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B4390D6-35FA-450B-A1D5-337BF7ED9267}"/>
              </a:ext>
            </a:extLst>
          </p:cNvPr>
          <p:cNvSpPr txBox="1"/>
          <p:nvPr/>
        </p:nvSpPr>
        <p:spPr>
          <a:xfrm>
            <a:off x="0" y="596317"/>
            <a:ext cx="7777162" cy="338554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prstClr val="white"/>
                </a:solidFill>
                <a:latin typeface="Comic Sans MS" panose="030F0702030302020204" pitchFamily="66" charset="0"/>
              </a:rPr>
              <a:t>Aspectos de la planeación didáctica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5E92943-3F55-46FD-819B-08C437F114C6}"/>
              </a:ext>
            </a:extLst>
          </p:cNvPr>
          <p:cNvSpPr txBox="1"/>
          <p:nvPr/>
        </p:nvSpPr>
        <p:spPr>
          <a:xfrm>
            <a:off x="448473" y="1029059"/>
            <a:ext cx="688021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Observaciones</a:t>
            </a:r>
          </a:p>
          <a:p>
            <a:endParaRPr lang="es-MX" sz="2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s-MX" sz="1600" dirty="0">
                <a:latin typeface="Comic Sans MS" panose="030F0702030302020204" pitchFamily="66" charset="0"/>
              </a:rPr>
              <a:t>En cuanto al aspecto del tiempo planeado correctamente considero que me faltó tomar más en cuenta los diferentes percances que se pudieran presentar. </a:t>
            </a:r>
            <a:endParaRPr lang="es-MX" sz="1600" dirty="0" smtClean="0">
              <a:latin typeface="Comic Sans MS" panose="030F0702030302020204" pitchFamily="66" charset="0"/>
            </a:endParaRPr>
          </a:p>
          <a:p>
            <a:r>
              <a:rPr lang="es-MX" sz="1600" dirty="0" smtClean="0">
                <a:latin typeface="Comic Sans MS" panose="030F0702030302020204" pitchFamily="66" charset="0"/>
              </a:rPr>
              <a:t>En esta actividad se presentaron muchos problemas y esto no ayudo mucho a que los infantes se concentraran, la actividad se tenía planeado aplicarla y terminarla el día miércoles, pero al momento de estar grabando el vídeo se corto por tener memoria llena, así que se les explicó a los alumnos que se iba a suspender y retomar para el siguiente día, para poder continuar grabando. </a:t>
            </a:r>
          </a:p>
          <a:p>
            <a:endParaRPr lang="es-MX" sz="1600" dirty="0" smtClean="0">
              <a:latin typeface="Comic Sans MS" panose="030F0702030302020204" pitchFamily="66" charset="0"/>
            </a:endParaRPr>
          </a:p>
          <a:p>
            <a:r>
              <a:rPr lang="es-MX" sz="1600" dirty="0" smtClean="0">
                <a:latin typeface="Comic Sans MS" panose="030F0702030302020204" pitchFamily="66" charset="0"/>
              </a:rPr>
              <a:t>Al día siguiente que fue jueves, sólo asistieron dos niños, y se presentaron problemas con la electricidad por lo que se tuvo que cambiar el espacio para terminar la actividad. </a:t>
            </a:r>
            <a:endParaRPr lang="es-MX" sz="1600" dirty="0">
              <a:latin typeface="Comic Sans MS" panose="030F0702030302020204" pitchFamily="66" charset="0"/>
            </a:endParaRPr>
          </a:p>
          <a:p>
            <a:endParaRPr lang="es-MX" sz="1600" dirty="0" smtClean="0">
              <a:latin typeface="Comic Sans MS" panose="030F0702030302020204" pitchFamily="66" charset="0"/>
            </a:endParaRPr>
          </a:p>
          <a:p>
            <a:r>
              <a:rPr lang="es-ES" sz="1600" dirty="0" smtClean="0">
                <a:latin typeface="Comic Sans MS" panose="030F0702030302020204" pitchFamily="66" charset="0"/>
              </a:rPr>
              <a:t>El </a:t>
            </a:r>
            <a:r>
              <a:rPr lang="es-ES" sz="1600" dirty="0">
                <a:latin typeface="Comic Sans MS" panose="030F0702030302020204" pitchFamily="66" charset="0"/>
              </a:rPr>
              <a:t>tiempo es una variable que afecta positivamente el rendimiento y aprendizaje de los estudiantes. </a:t>
            </a:r>
            <a:r>
              <a:rPr lang="es-MX" sz="1600" dirty="0">
                <a:latin typeface="Comic Sans MS" panose="030F0702030302020204" pitchFamily="66" charset="0"/>
              </a:rPr>
              <a:t>(</a:t>
            </a:r>
            <a:r>
              <a:rPr lang="es-MX" sz="1600" dirty="0" err="1">
                <a:latin typeface="Comic Sans MS" panose="030F0702030302020204" pitchFamily="66" charset="0"/>
              </a:rPr>
              <a:t>Martinic</a:t>
            </a:r>
            <a:r>
              <a:rPr lang="es-MX" sz="1600" dirty="0">
                <a:latin typeface="Comic Sans MS" panose="030F0702030302020204" pitchFamily="66" charset="0"/>
              </a:rPr>
              <a:t>, 2015</a:t>
            </a:r>
            <a:r>
              <a:rPr lang="es-MX" sz="1600" dirty="0" smtClean="0">
                <a:latin typeface="Comic Sans MS" panose="030F0702030302020204" pitchFamily="66" charset="0"/>
              </a:rPr>
              <a:t>). Con esta cita puedo confirmar que en definitiva el tiempo es clave para que el aprendizaje se dé de forma positiva,  y que es importante estar preparada para cualquier percance que se presente. </a:t>
            </a:r>
          </a:p>
          <a:p>
            <a:endParaRPr lang="es-MX" sz="1600" dirty="0">
              <a:latin typeface="Comic Sans MS" panose="030F0702030302020204" pitchFamily="66" charset="0"/>
            </a:endParaRPr>
          </a:p>
          <a:p>
            <a:endParaRPr lang="es-MX" sz="1600" dirty="0" smtClean="0">
              <a:latin typeface="Comic Sans MS" panose="030F0702030302020204" pitchFamily="66" charset="0"/>
            </a:endParaRPr>
          </a:p>
          <a:p>
            <a:endParaRPr lang="es-MX" sz="1600" dirty="0">
              <a:latin typeface="Comic Sans MS" panose="030F0702030302020204" pitchFamily="66" charset="0"/>
            </a:endParaRPr>
          </a:p>
          <a:p>
            <a:endParaRPr lang="es-MX" sz="1600" dirty="0">
              <a:latin typeface="Comic Sans MS" panose="030F0702030302020204" pitchFamily="66" charset="0"/>
            </a:endParaRPr>
          </a:p>
          <a:p>
            <a:r>
              <a:rPr lang="es-ES" altLang="es-MX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Martinic</a:t>
            </a:r>
            <a:r>
              <a:rPr lang="es-ES" alt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(2015). El tiempo y el aprendizaje escolar. </a:t>
            </a:r>
            <a:r>
              <a:rPr lang="es-ES" altLang="es-MX" sz="1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Educação</a:t>
            </a:r>
            <a:r>
              <a:rPr lang="es-ES" alt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479-499.</a:t>
            </a:r>
            <a:endParaRPr lang="es-MX" altLang="es-MX" sz="1600" dirty="0"/>
          </a:p>
          <a:p>
            <a:pPr algn="ctr"/>
            <a:endParaRPr lang="es-MX" sz="2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444</Words>
  <Application>Microsoft Office PowerPoint</Application>
  <PresentationFormat>Personalizado</PresentationFormat>
  <Paragraphs>68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ADANARY</cp:lastModifiedBy>
  <cp:revision>55</cp:revision>
  <dcterms:created xsi:type="dcterms:W3CDTF">2020-11-09T23:20:30Z</dcterms:created>
  <dcterms:modified xsi:type="dcterms:W3CDTF">2020-12-20T00:29:40Z</dcterms:modified>
</cp:coreProperties>
</file>