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96" d="100"/>
          <a:sy n="96" d="100"/>
        </p:scale>
        <p:origin x="912" y="-29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20/12/2020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uiainfantil.com/368/los-juegos-de-la-psicomotricidad-para-los-ninos.html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10244219"/>
            <a:chOff x="-60113" y="101667"/>
            <a:chExt cx="8202188" cy="10244219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4010468" y="8591560"/>
              <a:ext cx="3716037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76775" y="267285"/>
            <a:ext cx="58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17</a:t>
            </a:r>
            <a:endParaRPr lang="es-MX" dirty="0"/>
          </a:p>
        </p:txBody>
      </p:sp>
      <p:sp>
        <p:nvSpPr>
          <p:cNvPr id="127" name="CuadroTexto 126"/>
          <p:cNvSpPr txBox="1"/>
          <p:nvPr/>
        </p:nvSpPr>
        <p:spPr>
          <a:xfrm>
            <a:off x="1320466" y="264967"/>
            <a:ext cx="58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12</a:t>
            </a:r>
            <a:endParaRPr lang="es-MX" dirty="0"/>
          </a:p>
        </p:txBody>
      </p:sp>
      <p:sp>
        <p:nvSpPr>
          <p:cNvPr id="129" name="CuadroTexto 128"/>
          <p:cNvSpPr txBox="1"/>
          <p:nvPr/>
        </p:nvSpPr>
        <p:spPr>
          <a:xfrm>
            <a:off x="2090853" y="261569"/>
            <a:ext cx="58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20</a:t>
            </a:r>
            <a:endParaRPr lang="es-MX" dirty="0"/>
          </a:p>
        </p:txBody>
      </p:sp>
      <p:sp>
        <p:nvSpPr>
          <p:cNvPr id="131" name="Multiplicar 130"/>
          <p:cNvSpPr/>
          <p:nvPr/>
        </p:nvSpPr>
        <p:spPr>
          <a:xfrm>
            <a:off x="4239781" y="2339479"/>
            <a:ext cx="493161" cy="551616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135371" y="1343284"/>
            <a:ext cx="2504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“</a:t>
            </a:r>
            <a:r>
              <a:rPr lang="es-MX" sz="2000" dirty="0" smtClean="0"/>
              <a:t>La mágica navidad</a:t>
            </a:r>
            <a:r>
              <a:rPr lang="es-MX" dirty="0" smtClean="0"/>
              <a:t>”</a:t>
            </a:r>
            <a:endParaRPr lang="es-MX" dirty="0"/>
          </a:p>
        </p:txBody>
      </p:sp>
      <p:sp>
        <p:nvSpPr>
          <p:cNvPr id="133" name="Multiplicar 132"/>
          <p:cNvSpPr/>
          <p:nvPr/>
        </p:nvSpPr>
        <p:spPr>
          <a:xfrm>
            <a:off x="3047878" y="3006014"/>
            <a:ext cx="493161" cy="551616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Cara sonriente 133"/>
          <p:cNvSpPr/>
          <p:nvPr/>
        </p:nvSpPr>
        <p:spPr>
          <a:xfrm>
            <a:off x="149535" y="5095789"/>
            <a:ext cx="184219" cy="159270"/>
          </a:xfrm>
          <a:prstGeom prst="smileyFac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Cara sonriente 153"/>
          <p:cNvSpPr/>
          <p:nvPr/>
        </p:nvSpPr>
        <p:spPr>
          <a:xfrm>
            <a:off x="121316" y="4117081"/>
            <a:ext cx="184219" cy="159270"/>
          </a:xfrm>
          <a:prstGeom prst="smileyFac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Cara sonriente 155"/>
          <p:cNvSpPr/>
          <p:nvPr/>
        </p:nvSpPr>
        <p:spPr>
          <a:xfrm>
            <a:off x="133348" y="4321167"/>
            <a:ext cx="184219" cy="159270"/>
          </a:xfrm>
          <a:prstGeom prst="smileyFac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Cara sonriente 156"/>
          <p:cNvSpPr/>
          <p:nvPr/>
        </p:nvSpPr>
        <p:spPr>
          <a:xfrm>
            <a:off x="133839" y="4516307"/>
            <a:ext cx="184219" cy="159270"/>
          </a:xfrm>
          <a:prstGeom prst="smileyFac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Cara sonriente 157"/>
          <p:cNvSpPr/>
          <p:nvPr/>
        </p:nvSpPr>
        <p:spPr>
          <a:xfrm>
            <a:off x="128326" y="4728982"/>
            <a:ext cx="184219" cy="159270"/>
          </a:xfrm>
          <a:prstGeom prst="smileyFac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Cara sonriente 158"/>
          <p:cNvSpPr/>
          <p:nvPr/>
        </p:nvSpPr>
        <p:spPr>
          <a:xfrm>
            <a:off x="144264" y="4922403"/>
            <a:ext cx="184219" cy="159270"/>
          </a:xfrm>
          <a:prstGeom prst="smileyFac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Multiplicar 159"/>
          <p:cNvSpPr/>
          <p:nvPr/>
        </p:nvSpPr>
        <p:spPr>
          <a:xfrm>
            <a:off x="4550131" y="5973462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Multiplicar 161"/>
          <p:cNvSpPr/>
          <p:nvPr/>
        </p:nvSpPr>
        <p:spPr>
          <a:xfrm>
            <a:off x="4547947" y="6161185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Multiplicar 162"/>
          <p:cNvSpPr/>
          <p:nvPr/>
        </p:nvSpPr>
        <p:spPr>
          <a:xfrm>
            <a:off x="4547947" y="6364181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Multiplicar 163"/>
          <p:cNvSpPr/>
          <p:nvPr/>
        </p:nvSpPr>
        <p:spPr>
          <a:xfrm>
            <a:off x="4551159" y="6545759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Multiplicar 166"/>
          <p:cNvSpPr/>
          <p:nvPr/>
        </p:nvSpPr>
        <p:spPr>
          <a:xfrm>
            <a:off x="6130566" y="7288398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Multiplicar 187"/>
          <p:cNvSpPr/>
          <p:nvPr/>
        </p:nvSpPr>
        <p:spPr>
          <a:xfrm>
            <a:off x="6154420" y="7495588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Multiplicar 188"/>
          <p:cNvSpPr/>
          <p:nvPr/>
        </p:nvSpPr>
        <p:spPr>
          <a:xfrm>
            <a:off x="6154419" y="7683950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Multiplicar 190"/>
          <p:cNvSpPr/>
          <p:nvPr/>
        </p:nvSpPr>
        <p:spPr>
          <a:xfrm>
            <a:off x="6154418" y="7884275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Multiplicar 192"/>
          <p:cNvSpPr/>
          <p:nvPr/>
        </p:nvSpPr>
        <p:spPr>
          <a:xfrm>
            <a:off x="6140640" y="8064066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5" name="Multiplicar 194"/>
          <p:cNvSpPr/>
          <p:nvPr/>
        </p:nvSpPr>
        <p:spPr>
          <a:xfrm>
            <a:off x="6144599" y="8264391"/>
            <a:ext cx="217201" cy="191228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3752262" y="4350877"/>
            <a:ext cx="3964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La actividad de artes fue exitosa, los materiales llamaron la atención de los niños, la organización fue </a:t>
            </a:r>
            <a:r>
              <a:rPr lang="es-MX" sz="1200" dirty="0" err="1" smtClean="0"/>
              <a:t>adeacuada</a:t>
            </a:r>
            <a:r>
              <a:rPr lang="es-MX" sz="1200" dirty="0" smtClean="0"/>
              <a:t>. </a:t>
            </a:r>
            <a:endParaRPr lang="es-MX" sz="1200" dirty="0"/>
          </a:p>
        </p:txBody>
      </p:sp>
      <p:sp>
        <p:nvSpPr>
          <p:cNvPr id="199" name="CuadroTexto 198"/>
          <p:cNvSpPr txBox="1"/>
          <p:nvPr/>
        </p:nvSpPr>
        <p:spPr>
          <a:xfrm>
            <a:off x="3928127" y="8698686"/>
            <a:ext cx="380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200" dirty="0"/>
          </a:p>
        </p:txBody>
      </p:sp>
      <p:sp>
        <p:nvSpPr>
          <p:cNvPr id="200" name="Multiplicar 199"/>
          <p:cNvSpPr/>
          <p:nvPr/>
        </p:nvSpPr>
        <p:spPr>
          <a:xfrm>
            <a:off x="1862129" y="626303"/>
            <a:ext cx="493161" cy="551616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3" name="CuadroTexto 202"/>
          <p:cNvSpPr txBox="1"/>
          <p:nvPr/>
        </p:nvSpPr>
        <p:spPr>
          <a:xfrm>
            <a:off x="3893600" y="8672289"/>
            <a:ext cx="3841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Esta actividad fue tan satisfactoria que casi no se presentaron dificultades, los niños atendieron a todas las indicaciones como se esperaba, y su participación fue muy buena. </a:t>
            </a:r>
            <a:endParaRPr lang="es-MX" sz="1200" dirty="0"/>
          </a:p>
        </p:txBody>
      </p:sp>
      <p:sp>
        <p:nvSpPr>
          <p:cNvPr id="204" name="CuadroTexto 203"/>
          <p:cNvSpPr txBox="1"/>
          <p:nvPr/>
        </p:nvSpPr>
        <p:spPr>
          <a:xfrm>
            <a:off x="-47167" y="8545623"/>
            <a:ext cx="4057636" cy="1577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 smtClean="0"/>
              <a:t>La actividad fue divertida y logro que los niños se mantuvieran entretenidos, poniendo atención y concentrados en lo que estaban haciendo. Además de trabajar con las artes se trabajo con la motricidad fina. </a:t>
            </a:r>
            <a:r>
              <a:rPr lang="es-MX" sz="1050" dirty="0"/>
              <a:t>Los </a:t>
            </a:r>
            <a:r>
              <a:rPr lang="es-MX" sz="1050" dirty="0">
                <a:hlinkClick r:id="rId8" tooltip="Juegos de psicomotricidad para los niños"/>
              </a:rPr>
              <a:t>ejercicios de psicomotricidad</a:t>
            </a:r>
            <a:r>
              <a:rPr lang="es-MX" sz="1050" dirty="0"/>
              <a:t> </a:t>
            </a:r>
            <a:r>
              <a:rPr lang="es-MX" sz="1050" b="1" dirty="0"/>
              <a:t>permiten al niño explorar e investigar</a:t>
            </a:r>
            <a:r>
              <a:rPr lang="es-MX" sz="1050" dirty="0"/>
              <a:t>, superar y transformar situaciones de conflicto, enfrentarse a las limitaciones, relacionarse con los demás, conocer y oponerse a sus miedos, proyectar sus fantasías, vivir sus sueños, desarrollar la iniciativa propia, asumir roles, disfrutar del juego en grupo y expresarse con libertad</a:t>
            </a:r>
            <a:r>
              <a:rPr lang="es-MX" sz="1050" dirty="0" smtClean="0"/>
              <a:t>. (GuiaInfantil, 2015)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320</Words>
  <Application>Microsoft Office PowerPoint</Application>
  <PresentationFormat>Personalizado</PresentationFormat>
  <Paragraphs>59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paulina guerrero sanchez</cp:lastModifiedBy>
  <cp:revision>27</cp:revision>
  <dcterms:created xsi:type="dcterms:W3CDTF">2020-11-09T23:20:30Z</dcterms:created>
  <dcterms:modified xsi:type="dcterms:W3CDTF">2020-12-20T22:27:55Z</dcterms:modified>
</cp:coreProperties>
</file>