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DCFF"/>
    <a:srgbClr val="9966FF"/>
    <a:srgbClr val="FF9999"/>
    <a:srgbClr val="CC9900"/>
    <a:srgbClr val="FFFF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69BE75-9B5E-43CA-BC09-403D6B4CF0B9}" v="9" dt="2020-11-10T04:08:31.3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249" autoAdjust="0"/>
  </p:normalViewPr>
  <p:slideViewPr>
    <p:cSldViewPr snapToGrid="0">
      <p:cViewPr>
        <p:scale>
          <a:sx n="96" d="100"/>
          <a:sy n="96" d="100"/>
        </p:scale>
        <p:origin x="-960" y="-72"/>
      </p:cViewPr>
      <p:guideLst>
        <p:guide orient="horz" pos="316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microsoft.com/office/2015/10/relationships/revisionInfo" Target="revisionInfo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8" y="1644055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20"/>
            <a:ext cx="5832872" cy="2425384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4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3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4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1"/>
            <a:ext cx="3290104" cy="120688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2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90" y="2462591"/>
            <a:ext cx="3306307" cy="120688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90" y="3669472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4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7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4" y="3013711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4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7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4" y="3013711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21/12/2020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1" y="534844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1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21/12/2020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6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47" t="20097" r="14345" b="15117"/>
          <a:stretch/>
        </p:blipFill>
        <p:spPr bwMode="auto">
          <a:xfrm>
            <a:off x="0" y="0"/>
            <a:ext cx="7777163" cy="53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58" t="30540" r="12347" b="8101"/>
          <a:stretch/>
        </p:blipFill>
        <p:spPr bwMode="auto">
          <a:xfrm>
            <a:off x="0" y="5379400"/>
            <a:ext cx="7777163" cy="466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586326" y="238840"/>
            <a:ext cx="2543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 17        12        2020</a:t>
            </a:r>
            <a:endParaRPr lang="es-MX" dirty="0"/>
          </a:p>
        </p:txBody>
      </p:sp>
      <p:sp>
        <p:nvSpPr>
          <p:cNvPr id="6" name="5 Elipse"/>
          <p:cNvSpPr/>
          <p:nvPr/>
        </p:nvSpPr>
        <p:spPr>
          <a:xfrm>
            <a:off x="1973072" y="801567"/>
            <a:ext cx="271794" cy="214577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6 Elipse"/>
          <p:cNvSpPr/>
          <p:nvPr/>
        </p:nvSpPr>
        <p:spPr>
          <a:xfrm>
            <a:off x="4189499" y="2475123"/>
            <a:ext cx="412318" cy="327712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944355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411</TotalTime>
  <Words>4</Words>
  <Application>Microsoft Office PowerPoint</Application>
  <PresentationFormat>Personalizado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Juan Garcia</cp:lastModifiedBy>
  <cp:revision>25</cp:revision>
  <dcterms:created xsi:type="dcterms:W3CDTF">2020-11-09T23:20:30Z</dcterms:created>
  <dcterms:modified xsi:type="dcterms:W3CDTF">2020-12-22T00:06:04Z</dcterms:modified>
</cp:coreProperties>
</file>