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96" d="100"/>
          <a:sy n="96" d="100"/>
        </p:scale>
        <p:origin x="-960" y="-72"/>
      </p:cViewPr>
      <p:guideLst>
        <p:guide orient="horz" pos="316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8" y="1644055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20"/>
            <a:ext cx="5832872" cy="242538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4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3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4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1"/>
            <a:ext cx="3290104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2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90" y="2462591"/>
            <a:ext cx="3306307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90" y="3669472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7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7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1" y="534844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1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6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7" t="20097" r="14345" b="15117"/>
          <a:stretch/>
        </p:blipFill>
        <p:spPr bwMode="auto">
          <a:xfrm>
            <a:off x="0" y="0"/>
            <a:ext cx="7777163" cy="53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8" t="30540" r="12347" b="8101"/>
          <a:stretch/>
        </p:blipFill>
        <p:spPr bwMode="auto">
          <a:xfrm>
            <a:off x="0" y="5379400"/>
            <a:ext cx="7777163" cy="466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86326" y="238840"/>
            <a:ext cx="254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17        12        2020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1973072" y="801567"/>
            <a:ext cx="271794" cy="214577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4189499" y="2475123"/>
            <a:ext cx="412318" cy="327712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4435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25</cp:revision>
  <dcterms:created xsi:type="dcterms:W3CDTF">2020-11-09T23:20:30Z</dcterms:created>
  <dcterms:modified xsi:type="dcterms:W3CDTF">2020-12-22T00:06:04Z</dcterms:modified>
</cp:coreProperties>
</file>