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>
        <p:scale>
          <a:sx n="87" d="100"/>
          <a:sy n="87" d="100"/>
        </p:scale>
        <p:origin x="1140" y="-16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19/12/2020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4" name="Grupo 323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0" y="163121"/>
            <a:ext cx="8202188" cy="9788184"/>
            <a:chOff x="-60113" y="101667"/>
            <a:chExt cx="8202188" cy="9788184"/>
          </a:xfrm>
        </p:grpSpPr>
        <p:sp>
          <p:nvSpPr>
            <p:cNvPr id="325" name="Paralelogramo 324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4" y="210147"/>
              <a:ext cx="2644669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326" name="Paralelogramo 325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7" name="Paralelogramo 326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328" name="Grupo 327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444" name="Elipse 443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45" name="CuadroTexto 444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329" name="Elipse 328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30" name="CuadroTexto 329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331" name="Elipse 330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32" name="CuadroTexto 331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333" name="Elipse 332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334" name="CuadroTexto 333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335" name="Elipse 334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36" name="CuadroTexto 335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37" name="Grupo 3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439" name="Imagen 438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440" name="Imagen 439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441" name="Imagen 440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442" name="Imagen 44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443" name="Imagen 442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38" name="CuadroTexto 3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_____________________________________________</a:t>
              </a:r>
              <a:endParaRPr lang="es-MX" dirty="0"/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39" name="Rectángulo 3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0" name="CuadroTexto 3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341" name="Grupo 340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21" name="Grupo 420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37" name="Rectángulo 436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8" name="CuadroTexto 437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422" name="Grupo 421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435" name="Rectángulo 434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6" name="CuadroTexto 435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423" name="Grupo 422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433" name="Rectángulo 432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4" name="CuadroTexto 433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424" name="Grupo 423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431" name="Rectángulo 430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2" name="CuadroTexto 431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425" name="Grupo 424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429" name="Rectángulo 428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0" name="CuadroTexto 429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426" name="Grupo 425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427" name="Rectángulo 426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28" name="CuadroTexto 427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342" name="Grupo 341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412" name="CuadroTexto 411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413" name="Paralelogramo 412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14" name="Paralelogramo 413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15" name="Paralelogramo 414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16" name="Paralelogramo 415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17" name="CuadroTexto 416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418" name="CuadroTexto 417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419" name="CuadroTexto 418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420" name="CuadroTexto 419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343" name="Grupo 342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9171" cy="1837511"/>
              <a:chOff x="-104586" y="3258293"/>
              <a:chExt cx="7869171" cy="1837511"/>
            </a:xfrm>
          </p:grpSpPr>
          <p:grpSp>
            <p:nvGrpSpPr>
              <p:cNvPr id="401" name="Grupo 400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410" name="Rectángulo 409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11" name="CuadroTexto 410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402" name="CuadroTexto 401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403" name="Elipse 402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4" name="Elipse 403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5" name="Elipse 404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6" name="Elipse 405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7" name="Elipse 406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8" name="Elipse 407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9" name="CuadroTexto 408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50308" y="3590250"/>
                <a:ext cx="411427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Esta actividad salió como esperaba, solo que se extendió </a:t>
                </a:r>
                <a:r>
                  <a:rPr lang="es-MX" sz="1200" dirty="0" smtClean="0">
                    <a:latin typeface="Comic Sans MS" panose="030F0702030302020204" pitchFamily="66" charset="0"/>
                  </a:rPr>
                  <a:t>mucho en el tiempo y como estaba trabajando con una sola alumna, se emociono mucho y en ocasiones no escuchaba las indicaciones</a:t>
                </a:r>
                <a:endParaRPr lang="es-MX" sz="1200" dirty="0" smtClean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44" name="Grupo 343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376" name="Grupo 37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399" name="Rectángulo 398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00" name="CuadroTexto 399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377" name="CuadroTexto 376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378" name="CuadroTexto 377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79" name="Grupo 378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395" name="Elipse 394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96" name="Elipse 395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97" name="Elipse 396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98" name="Elipse 397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380" name="Grupo 379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391" name="Elipse 390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92" name="Elipse 391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93" name="Elipse 392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94" name="Elipse 393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381" name="Grupo 38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387" name="Elipse 386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88" name="Elipse 387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89" name="Elipse 388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90" name="Elipse 389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382" name="Grupo 381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383" name="Elipse 382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84" name="Elipse 383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85" name="Elipse 384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86" name="Elipse 385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345" name="Grupo 344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374" name="Rectángulo 373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75" name="CuadroTexto 374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346" name="CuadroTexto 345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347" name="Grupo 346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54" name="CuadroTexto 353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55" name="Grupo 354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56" name="Grupo 355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372" name="Elipse 371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373" name="Elipse 372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7" name="Grupo 356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370" name="Elipse 369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371" name="Elipse 370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8" name="Grupo 357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368" name="Elipse 367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369" name="Elipse 368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59" name="Grupo 358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366" name="Elipse 365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367" name="Elipse 366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0" name="Grupo 359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364" name="Elipse 363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365" name="Elipse 364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361" name="Grupo 360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362" name="Elipse 361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363" name="Elipse 362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348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9" name="CuadroTexto 348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330609"/>
              <a:ext cx="35537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B050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350" name="CuadroTexto 349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49106" y="8546109"/>
              <a:ext cx="390142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endParaRPr lang="es-MX" sz="1200" dirty="0" smtClean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51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00885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52" name="CuadroTexto 351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114288" y="8441631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>
                  <a:solidFill>
                    <a:srgbClr val="FF0000"/>
                  </a:solidFill>
                  <a:latin typeface="Comic Sans MS" panose="030F0702030302020204" pitchFamily="66" charset="0"/>
                </a:rPr>
                <a:t>Dificultades </a:t>
              </a:r>
              <a:endParaRPr lang="es-MX" sz="1200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53" name="CuadroTexto 352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25086" y="8604238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200" dirty="0" smtClean="0">
                  <a:latin typeface="Comic Sans MS" panose="030F0702030302020204" pitchFamily="66" charset="0"/>
                </a:rPr>
                <a:t>Como mencioné con anterioridad, se extendió el tiempo por </a:t>
              </a:r>
              <a:r>
                <a:rPr lang="es-MX" sz="1200" dirty="0" smtClean="0">
                  <a:latin typeface="Comic Sans MS" panose="030F0702030302020204" pitchFamily="66" charset="0"/>
                </a:rPr>
                <a:t>mucho y no fui muy clara con las consignas, por lo tanto no escuchaba las indicaciones </a:t>
              </a:r>
              <a:endParaRPr lang="es-MX" sz="1200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446" name="Imagen 44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848" y="2346828"/>
            <a:ext cx="685791" cy="685791"/>
          </a:xfrm>
          <a:prstGeom prst="rect">
            <a:avLst/>
          </a:prstGeom>
        </p:spPr>
      </p:pic>
      <p:pic>
        <p:nvPicPr>
          <p:cNvPr id="447" name="Imagen 44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367" y="3092454"/>
            <a:ext cx="618514" cy="618514"/>
          </a:xfrm>
          <a:prstGeom prst="rect">
            <a:avLst/>
          </a:prstGeom>
        </p:spPr>
      </p:pic>
      <p:pic>
        <p:nvPicPr>
          <p:cNvPr id="448" name="Imagen 44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023" y="630247"/>
            <a:ext cx="685791" cy="685791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613187" y="322179"/>
            <a:ext cx="2339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17       </a:t>
            </a:r>
            <a:r>
              <a:rPr lang="es-MX" dirty="0" smtClean="0"/>
              <a:t>Dic           2020</a:t>
            </a:r>
            <a:endParaRPr lang="es-MX" dirty="0"/>
          </a:p>
        </p:txBody>
      </p:sp>
      <p:sp>
        <p:nvSpPr>
          <p:cNvPr id="23" name="CuadroTexto 22"/>
          <p:cNvSpPr txBox="1"/>
          <p:nvPr/>
        </p:nvSpPr>
        <p:spPr>
          <a:xfrm>
            <a:off x="226452" y="1188693"/>
            <a:ext cx="9465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“VIAJANDO AL POLO NORTE</a:t>
            </a:r>
            <a:r>
              <a:rPr lang="es-MX" dirty="0" smtClean="0"/>
              <a:t>”</a:t>
            </a:r>
            <a:endParaRPr lang="es-MX" dirty="0" smtClean="0"/>
          </a:p>
        </p:txBody>
      </p:sp>
      <p:pic>
        <p:nvPicPr>
          <p:cNvPr id="449" name="Imagen 4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66" y="4080071"/>
            <a:ext cx="330831" cy="330831"/>
          </a:xfrm>
          <a:prstGeom prst="rect">
            <a:avLst/>
          </a:prstGeom>
        </p:spPr>
      </p:pic>
      <p:pic>
        <p:nvPicPr>
          <p:cNvPr id="450" name="Imagen 44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71" y="4325867"/>
            <a:ext cx="330831" cy="330831"/>
          </a:xfrm>
          <a:prstGeom prst="rect">
            <a:avLst/>
          </a:prstGeom>
        </p:spPr>
      </p:pic>
      <p:pic>
        <p:nvPicPr>
          <p:cNvPr id="451" name="Imagen 4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3" y="4521676"/>
            <a:ext cx="330831" cy="330831"/>
          </a:xfrm>
          <a:prstGeom prst="rect">
            <a:avLst/>
          </a:prstGeom>
        </p:spPr>
      </p:pic>
      <p:pic>
        <p:nvPicPr>
          <p:cNvPr id="452" name="Imagen 4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1" y="4726382"/>
            <a:ext cx="330831" cy="330831"/>
          </a:xfrm>
          <a:prstGeom prst="rect">
            <a:avLst/>
          </a:prstGeom>
        </p:spPr>
      </p:pic>
      <p:pic>
        <p:nvPicPr>
          <p:cNvPr id="453" name="Imagen 45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38" y="5081172"/>
            <a:ext cx="330831" cy="330831"/>
          </a:xfrm>
          <a:prstGeom prst="rect">
            <a:avLst/>
          </a:prstGeom>
        </p:spPr>
      </p:pic>
      <p:pic>
        <p:nvPicPr>
          <p:cNvPr id="455" name="Imagen 4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429" y="5986113"/>
            <a:ext cx="330831" cy="330831"/>
          </a:xfrm>
          <a:prstGeom prst="rect">
            <a:avLst/>
          </a:prstGeom>
        </p:spPr>
      </p:pic>
      <p:pic>
        <p:nvPicPr>
          <p:cNvPr id="456" name="Imagen 45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095" y="6170397"/>
            <a:ext cx="330831" cy="330831"/>
          </a:xfrm>
          <a:prstGeom prst="rect">
            <a:avLst/>
          </a:prstGeom>
        </p:spPr>
      </p:pic>
      <p:pic>
        <p:nvPicPr>
          <p:cNvPr id="457" name="Imagen 4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095" y="6353059"/>
            <a:ext cx="330831" cy="330831"/>
          </a:xfrm>
          <a:prstGeom prst="rect">
            <a:avLst/>
          </a:prstGeom>
        </p:spPr>
      </p:pic>
      <p:pic>
        <p:nvPicPr>
          <p:cNvPr id="458" name="Imagen 4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095" y="6536423"/>
            <a:ext cx="330831" cy="330831"/>
          </a:xfrm>
          <a:prstGeom prst="rect">
            <a:avLst/>
          </a:prstGeom>
        </p:spPr>
      </p:pic>
      <p:pic>
        <p:nvPicPr>
          <p:cNvPr id="459" name="Imagen 45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443" y="7279864"/>
            <a:ext cx="330831" cy="330831"/>
          </a:xfrm>
          <a:prstGeom prst="rect">
            <a:avLst/>
          </a:prstGeom>
        </p:spPr>
      </p:pic>
      <p:pic>
        <p:nvPicPr>
          <p:cNvPr id="460" name="Imagen 4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753" y="7483705"/>
            <a:ext cx="330831" cy="330831"/>
          </a:xfrm>
          <a:prstGeom prst="rect">
            <a:avLst/>
          </a:prstGeom>
        </p:spPr>
      </p:pic>
      <p:pic>
        <p:nvPicPr>
          <p:cNvPr id="461" name="Imagen 4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443" y="7678513"/>
            <a:ext cx="330831" cy="330831"/>
          </a:xfrm>
          <a:prstGeom prst="rect">
            <a:avLst/>
          </a:prstGeom>
        </p:spPr>
      </p:pic>
      <p:pic>
        <p:nvPicPr>
          <p:cNvPr id="462" name="Imagen 4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3960" y="7859970"/>
            <a:ext cx="330831" cy="330831"/>
          </a:xfrm>
          <a:prstGeom prst="rect">
            <a:avLst/>
          </a:prstGeom>
        </p:spPr>
      </p:pic>
      <p:pic>
        <p:nvPicPr>
          <p:cNvPr id="463" name="Imagen 46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3959" y="8054603"/>
            <a:ext cx="330831" cy="330831"/>
          </a:xfrm>
          <a:prstGeom prst="rect">
            <a:avLst/>
          </a:prstGeom>
        </p:spPr>
      </p:pic>
      <p:pic>
        <p:nvPicPr>
          <p:cNvPr id="464" name="Imagen 46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443" y="8242402"/>
            <a:ext cx="330831" cy="330831"/>
          </a:xfrm>
          <a:prstGeom prst="rect">
            <a:avLst/>
          </a:prstGeom>
        </p:spPr>
      </p:pic>
      <p:sp>
        <p:nvSpPr>
          <p:cNvPr id="27" name="Rectángulo 26"/>
          <p:cNvSpPr/>
          <p:nvPr/>
        </p:nvSpPr>
        <p:spPr>
          <a:xfrm>
            <a:off x="101363" y="8660386"/>
            <a:ext cx="38862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900" dirty="0">
                <a:latin typeface="Comic Sans MS" panose="030F0702030302020204" pitchFamily="66" charset="0"/>
              </a:rPr>
              <a:t>Las artes permiten a los seres humanos expresarse de manera original a través de la organización única e intencional de elementos básicos: cuerpo, espacio, tiempo, movimiento, sonido, forma y color</a:t>
            </a:r>
            <a:r>
              <a:rPr lang="es-MX" sz="9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s-MX" sz="900" dirty="0" smtClean="0">
                <a:latin typeface="Comic Sans MS" panose="030F0702030302020204" pitchFamily="66" charset="0"/>
              </a:rPr>
              <a:t>(Aprendizajes 2017). En esta actividad, la alumna si se expreso en cuanto al baile, también cuando tenía que encontrar de donde provenía el sonido, fueron actividades muy interesantes y creativas y del gusto de la niña. Se desenvolvió excelente y yo ya no tenía tanto miedo de regañarla frente a su mamá.  </a:t>
            </a:r>
            <a:endParaRPr lang="es-MX" sz="900" dirty="0">
              <a:latin typeface="Comic Sans MS" panose="030F0702030302020204" pitchFamily="66" charset="0"/>
            </a:endParaRPr>
          </a:p>
        </p:txBody>
      </p:sp>
      <p:pic>
        <p:nvPicPr>
          <p:cNvPr id="465" name="Imagen 46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05" y="4927645"/>
            <a:ext cx="369792" cy="290864"/>
          </a:xfrm>
          <a:prstGeom prst="mathMultiply">
            <a:avLst/>
          </a:prstGeom>
        </p:spPr>
      </p:pic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319</Words>
  <Application>Microsoft Office PowerPoint</Application>
  <PresentationFormat>Personalizado</PresentationFormat>
  <Paragraphs>55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compensa1</cp:lastModifiedBy>
  <cp:revision>28</cp:revision>
  <dcterms:created xsi:type="dcterms:W3CDTF">2020-11-09T23:20:30Z</dcterms:created>
  <dcterms:modified xsi:type="dcterms:W3CDTF">2020-12-20T00:28:51Z</dcterms:modified>
</cp:coreProperties>
</file>