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>
        <p:scale>
          <a:sx n="87" d="100"/>
          <a:sy n="87" d="100"/>
        </p:scale>
        <p:origin x="1140" y="-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19/12/2020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4" name="Grupo 323">
            <a:extLst>
              <a:ext uri="{FF2B5EF4-FFF2-40B4-BE49-F238E27FC236}">
                <a16:creationId xmlns:a16="http://schemas.microsoft.com/office/drawing/2014/main" xmlns="" id="{BA74D494-408A-4E9A-8CBA-796030CBE8BE}"/>
              </a:ext>
            </a:extLst>
          </p:cNvPr>
          <p:cNvGrpSpPr/>
          <p:nvPr/>
        </p:nvGrpSpPr>
        <p:grpSpPr>
          <a:xfrm>
            <a:off x="0" y="163121"/>
            <a:ext cx="8202188" cy="9788184"/>
            <a:chOff x="-60113" y="101667"/>
            <a:chExt cx="8202188" cy="9788184"/>
          </a:xfrm>
        </p:grpSpPr>
        <p:sp>
          <p:nvSpPr>
            <p:cNvPr id="325" name="Paralelogramo 324">
              <a:extLst>
                <a:ext uri="{FF2B5EF4-FFF2-40B4-BE49-F238E27FC236}">
                  <a16:creationId xmlns:a16="http://schemas.microsoft.com/office/drawing/2014/main" xmlns="" id="{47608943-0181-440C-B161-B8EF626947B5}"/>
                </a:ext>
              </a:extLst>
            </p:cNvPr>
            <p:cNvSpPr/>
            <p:nvPr/>
          </p:nvSpPr>
          <p:spPr>
            <a:xfrm>
              <a:off x="416384" y="210147"/>
              <a:ext cx="2644669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326" name="Paralelogramo 325">
              <a:extLst>
                <a:ext uri="{FF2B5EF4-FFF2-40B4-BE49-F238E27FC236}">
                  <a16:creationId xmlns:a16="http://schemas.microsoft.com/office/drawing/2014/main" xmlns="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7" name="Paralelogramo 326">
              <a:extLst>
                <a:ext uri="{FF2B5EF4-FFF2-40B4-BE49-F238E27FC236}">
                  <a16:creationId xmlns:a16="http://schemas.microsoft.com/office/drawing/2014/main" xmlns="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328" name="Grupo 327">
              <a:extLst>
                <a:ext uri="{FF2B5EF4-FFF2-40B4-BE49-F238E27FC236}">
                  <a16:creationId xmlns:a16="http://schemas.microsoft.com/office/drawing/2014/main" xmlns="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444" name="Elipse 443">
                <a:extLst>
                  <a:ext uri="{FF2B5EF4-FFF2-40B4-BE49-F238E27FC236}">
                    <a16:creationId xmlns:a16="http://schemas.microsoft.com/office/drawing/2014/main" xmlns="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45" name="CuadroTexto 444">
                <a:extLst>
                  <a:ext uri="{FF2B5EF4-FFF2-40B4-BE49-F238E27FC236}">
                    <a16:creationId xmlns:a16="http://schemas.microsoft.com/office/drawing/2014/main" xmlns="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329" name="Elipse 328">
              <a:extLst>
                <a:ext uri="{FF2B5EF4-FFF2-40B4-BE49-F238E27FC236}">
                  <a16:creationId xmlns:a16="http://schemas.microsoft.com/office/drawing/2014/main" xmlns="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30" name="CuadroTexto 329">
              <a:extLst>
                <a:ext uri="{FF2B5EF4-FFF2-40B4-BE49-F238E27FC236}">
                  <a16:creationId xmlns:a16="http://schemas.microsoft.com/office/drawing/2014/main" xmlns="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331" name="Elipse 330">
              <a:extLst>
                <a:ext uri="{FF2B5EF4-FFF2-40B4-BE49-F238E27FC236}">
                  <a16:creationId xmlns:a16="http://schemas.microsoft.com/office/drawing/2014/main" xmlns="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32" name="CuadroTexto 331">
              <a:extLst>
                <a:ext uri="{FF2B5EF4-FFF2-40B4-BE49-F238E27FC236}">
                  <a16:creationId xmlns:a16="http://schemas.microsoft.com/office/drawing/2014/main" xmlns="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333" name="Elipse 332">
              <a:extLst>
                <a:ext uri="{FF2B5EF4-FFF2-40B4-BE49-F238E27FC236}">
                  <a16:creationId xmlns:a16="http://schemas.microsoft.com/office/drawing/2014/main" xmlns="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334" name="CuadroTexto 333">
              <a:extLst>
                <a:ext uri="{FF2B5EF4-FFF2-40B4-BE49-F238E27FC236}">
                  <a16:creationId xmlns:a16="http://schemas.microsoft.com/office/drawing/2014/main" xmlns="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335" name="Elipse 334">
              <a:extLst>
                <a:ext uri="{FF2B5EF4-FFF2-40B4-BE49-F238E27FC236}">
                  <a16:creationId xmlns:a16="http://schemas.microsoft.com/office/drawing/2014/main" xmlns="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36" name="CuadroTexto 335">
              <a:extLst>
                <a:ext uri="{FF2B5EF4-FFF2-40B4-BE49-F238E27FC236}">
                  <a16:creationId xmlns:a16="http://schemas.microsoft.com/office/drawing/2014/main" xmlns="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37" name="Grupo 336">
              <a:extLst>
                <a:ext uri="{FF2B5EF4-FFF2-40B4-BE49-F238E27FC236}">
                  <a16:creationId xmlns:a16="http://schemas.microsoft.com/office/drawing/2014/main" xmlns="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439" name="Imagen 438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xmlns="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440" name="Imagen 439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xmlns="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441" name="Imagen 440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442" name="Imagen 441">
                <a:extLst>
                  <a:ext uri="{FF2B5EF4-FFF2-40B4-BE49-F238E27FC236}">
                    <a16:creationId xmlns:a16="http://schemas.microsoft.com/office/drawing/2014/main" xmlns="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443" name="Imagen 442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38" name="CuadroTexto 337">
              <a:extLst>
                <a:ext uri="{FF2B5EF4-FFF2-40B4-BE49-F238E27FC236}">
                  <a16:creationId xmlns:a16="http://schemas.microsoft.com/office/drawing/2014/main" xmlns="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_____________________________________________</a:t>
              </a:r>
              <a:endParaRPr lang="es-MX" dirty="0"/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xmlns="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0" name="CuadroTexto 339">
              <a:extLst>
                <a:ext uri="{FF2B5EF4-FFF2-40B4-BE49-F238E27FC236}">
                  <a16:creationId xmlns:a16="http://schemas.microsoft.com/office/drawing/2014/main" xmlns="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341" name="Grupo 340">
              <a:extLst>
                <a:ext uri="{FF2B5EF4-FFF2-40B4-BE49-F238E27FC236}">
                  <a16:creationId xmlns:a16="http://schemas.microsoft.com/office/drawing/2014/main" xmlns="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21" name="Grupo 420">
                <a:extLst>
                  <a:ext uri="{FF2B5EF4-FFF2-40B4-BE49-F238E27FC236}">
                    <a16:creationId xmlns:a16="http://schemas.microsoft.com/office/drawing/2014/main" xmlns="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37" name="Rectángulo 436">
                  <a:extLst>
                    <a:ext uri="{FF2B5EF4-FFF2-40B4-BE49-F238E27FC236}">
                      <a16:creationId xmlns:a16="http://schemas.microsoft.com/office/drawing/2014/main" xmlns="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8" name="CuadroTexto 437">
                  <a:extLst>
                    <a:ext uri="{FF2B5EF4-FFF2-40B4-BE49-F238E27FC236}">
                      <a16:creationId xmlns:a16="http://schemas.microsoft.com/office/drawing/2014/main" xmlns="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422" name="Grupo 421">
                <a:extLst>
                  <a:ext uri="{FF2B5EF4-FFF2-40B4-BE49-F238E27FC236}">
                    <a16:creationId xmlns:a16="http://schemas.microsoft.com/office/drawing/2014/main" xmlns="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435" name="Rectángulo 434">
                  <a:extLst>
                    <a:ext uri="{FF2B5EF4-FFF2-40B4-BE49-F238E27FC236}">
                      <a16:creationId xmlns:a16="http://schemas.microsoft.com/office/drawing/2014/main" xmlns="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6" name="CuadroTexto 435">
                  <a:extLst>
                    <a:ext uri="{FF2B5EF4-FFF2-40B4-BE49-F238E27FC236}">
                      <a16:creationId xmlns:a16="http://schemas.microsoft.com/office/drawing/2014/main" xmlns="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423" name="Grupo 422">
                <a:extLst>
                  <a:ext uri="{FF2B5EF4-FFF2-40B4-BE49-F238E27FC236}">
                    <a16:creationId xmlns:a16="http://schemas.microsoft.com/office/drawing/2014/main" xmlns="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433" name="Rectángulo 432">
                  <a:extLst>
                    <a:ext uri="{FF2B5EF4-FFF2-40B4-BE49-F238E27FC236}">
                      <a16:creationId xmlns:a16="http://schemas.microsoft.com/office/drawing/2014/main" xmlns="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4" name="CuadroTexto 433">
                  <a:extLst>
                    <a:ext uri="{FF2B5EF4-FFF2-40B4-BE49-F238E27FC236}">
                      <a16:creationId xmlns:a16="http://schemas.microsoft.com/office/drawing/2014/main" xmlns="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424" name="Grupo 423">
                <a:extLst>
                  <a:ext uri="{FF2B5EF4-FFF2-40B4-BE49-F238E27FC236}">
                    <a16:creationId xmlns:a16="http://schemas.microsoft.com/office/drawing/2014/main" xmlns="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431" name="Rectángulo 430">
                  <a:extLst>
                    <a:ext uri="{FF2B5EF4-FFF2-40B4-BE49-F238E27FC236}">
                      <a16:creationId xmlns:a16="http://schemas.microsoft.com/office/drawing/2014/main" xmlns="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2" name="CuadroTexto 431">
                  <a:extLst>
                    <a:ext uri="{FF2B5EF4-FFF2-40B4-BE49-F238E27FC236}">
                      <a16:creationId xmlns:a16="http://schemas.microsoft.com/office/drawing/2014/main" xmlns="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425" name="Grupo 424">
                <a:extLst>
                  <a:ext uri="{FF2B5EF4-FFF2-40B4-BE49-F238E27FC236}">
                    <a16:creationId xmlns:a16="http://schemas.microsoft.com/office/drawing/2014/main" xmlns="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429" name="Rectángulo 428">
                  <a:extLst>
                    <a:ext uri="{FF2B5EF4-FFF2-40B4-BE49-F238E27FC236}">
                      <a16:creationId xmlns:a16="http://schemas.microsoft.com/office/drawing/2014/main" xmlns="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0" name="CuadroTexto 429">
                  <a:extLst>
                    <a:ext uri="{FF2B5EF4-FFF2-40B4-BE49-F238E27FC236}">
                      <a16:creationId xmlns:a16="http://schemas.microsoft.com/office/drawing/2014/main" xmlns="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426" name="Grupo 425">
                <a:extLst>
                  <a:ext uri="{FF2B5EF4-FFF2-40B4-BE49-F238E27FC236}">
                    <a16:creationId xmlns:a16="http://schemas.microsoft.com/office/drawing/2014/main" xmlns="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427" name="Rectángulo 426">
                  <a:extLst>
                    <a:ext uri="{FF2B5EF4-FFF2-40B4-BE49-F238E27FC236}">
                      <a16:creationId xmlns:a16="http://schemas.microsoft.com/office/drawing/2014/main" xmlns="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28" name="CuadroTexto 427">
                  <a:extLst>
                    <a:ext uri="{FF2B5EF4-FFF2-40B4-BE49-F238E27FC236}">
                      <a16:creationId xmlns:a16="http://schemas.microsoft.com/office/drawing/2014/main" xmlns="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342" name="Grupo 341">
              <a:extLst>
                <a:ext uri="{FF2B5EF4-FFF2-40B4-BE49-F238E27FC236}">
                  <a16:creationId xmlns:a16="http://schemas.microsoft.com/office/drawing/2014/main" xmlns="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412" name="CuadroTexto 411">
                <a:extLst>
                  <a:ext uri="{FF2B5EF4-FFF2-40B4-BE49-F238E27FC236}">
                    <a16:creationId xmlns:a16="http://schemas.microsoft.com/office/drawing/2014/main" xmlns="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413" name="Paralelogramo 412">
                <a:extLst>
                  <a:ext uri="{FF2B5EF4-FFF2-40B4-BE49-F238E27FC236}">
                    <a16:creationId xmlns:a16="http://schemas.microsoft.com/office/drawing/2014/main" xmlns="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14" name="Paralelogramo 413">
                <a:extLst>
                  <a:ext uri="{FF2B5EF4-FFF2-40B4-BE49-F238E27FC236}">
                    <a16:creationId xmlns:a16="http://schemas.microsoft.com/office/drawing/2014/main" xmlns="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15" name="Paralelogramo 414">
                <a:extLst>
                  <a:ext uri="{FF2B5EF4-FFF2-40B4-BE49-F238E27FC236}">
                    <a16:creationId xmlns:a16="http://schemas.microsoft.com/office/drawing/2014/main" xmlns="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16" name="Paralelogramo 415">
                <a:extLst>
                  <a:ext uri="{FF2B5EF4-FFF2-40B4-BE49-F238E27FC236}">
                    <a16:creationId xmlns:a16="http://schemas.microsoft.com/office/drawing/2014/main" xmlns="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17" name="CuadroTexto 416">
                <a:extLst>
                  <a:ext uri="{FF2B5EF4-FFF2-40B4-BE49-F238E27FC236}">
                    <a16:creationId xmlns:a16="http://schemas.microsoft.com/office/drawing/2014/main" xmlns="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418" name="CuadroTexto 417">
                <a:extLst>
                  <a:ext uri="{FF2B5EF4-FFF2-40B4-BE49-F238E27FC236}">
                    <a16:creationId xmlns:a16="http://schemas.microsoft.com/office/drawing/2014/main" xmlns="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419" name="CuadroTexto 418">
                <a:extLst>
                  <a:ext uri="{FF2B5EF4-FFF2-40B4-BE49-F238E27FC236}">
                    <a16:creationId xmlns:a16="http://schemas.microsoft.com/office/drawing/2014/main" xmlns="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420" name="CuadroTexto 419">
                <a:extLst>
                  <a:ext uri="{FF2B5EF4-FFF2-40B4-BE49-F238E27FC236}">
                    <a16:creationId xmlns:a16="http://schemas.microsoft.com/office/drawing/2014/main" xmlns="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343" name="Grupo 342">
              <a:extLst>
                <a:ext uri="{FF2B5EF4-FFF2-40B4-BE49-F238E27FC236}">
                  <a16:creationId xmlns:a16="http://schemas.microsoft.com/office/drawing/2014/main" xmlns="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9171" cy="1837511"/>
              <a:chOff x="-104586" y="3258293"/>
              <a:chExt cx="7869171" cy="1837511"/>
            </a:xfrm>
          </p:grpSpPr>
          <p:grpSp>
            <p:nvGrpSpPr>
              <p:cNvPr id="401" name="Grupo 400">
                <a:extLst>
                  <a:ext uri="{FF2B5EF4-FFF2-40B4-BE49-F238E27FC236}">
                    <a16:creationId xmlns:a16="http://schemas.microsoft.com/office/drawing/2014/main" xmlns="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410" name="Rectángulo 409">
                  <a:extLst>
                    <a:ext uri="{FF2B5EF4-FFF2-40B4-BE49-F238E27FC236}">
                      <a16:creationId xmlns:a16="http://schemas.microsoft.com/office/drawing/2014/main" xmlns="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11" name="CuadroTexto 410">
                  <a:extLst>
                    <a:ext uri="{FF2B5EF4-FFF2-40B4-BE49-F238E27FC236}">
                      <a16:creationId xmlns:a16="http://schemas.microsoft.com/office/drawing/2014/main" xmlns="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402" name="CuadroTexto 401">
                <a:extLst>
                  <a:ext uri="{FF2B5EF4-FFF2-40B4-BE49-F238E27FC236}">
                    <a16:creationId xmlns:a16="http://schemas.microsoft.com/office/drawing/2014/main" xmlns="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403" name="Elipse 402">
                <a:extLst>
                  <a:ext uri="{FF2B5EF4-FFF2-40B4-BE49-F238E27FC236}">
                    <a16:creationId xmlns:a16="http://schemas.microsoft.com/office/drawing/2014/main" xmlns="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04" name="Elipse 403">
                <a:extLst>
                  <a:ext uri="{FF2B5EF4-FFF2-40B4-BE49-F238E27FC236}">
                    <a16:creationId xmlns:a16="http://schemas.microsoft.com/office/drawing/2014/main" xmlns="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05" name="Elipse 404">
                <a:extLst>
                  <a:ext uri="{FF2B5EF4-FFF2-40B4-BE49-F238E27FC236}">
                    <a16:creationId xmlns:a16="http://schemas.microsoft.com/office/drawing/2014/main" xmlns="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06" name="Elipse 405">
                <a:extLst>
                  <a:ext uri="{FF2B5EF4-FFF2-40B4-BE49-F238E27FC236}">
                    <a16:creationId xmlns:a16="http://schemas.microsoft.com/office/drawing/2014/main" xmlns="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07" name="Elipse 406">
                <a:extLst>
                  <a:ext uri="{FF2B5EF4-FFF2-40B4-BE49-F238E27FC236}">
                    <a16:creationId xmlns:a16="http://schemas.microsoft.com/office/drawing/2014/main" xmlns="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08" name="Elipse 407">
                <a:extLst>
                  <a:ext uri="{FF2B5EF4-FFF2-40B4-BE49-F238E27FC236}">
                    <a16:creationId xmlns:a16="http://schemas.microsoft.com/office/drawing/2014/main" xmlns="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09" name="CuadroTexto 408">
                <a:extLst>
                  <a:ext uri="{FF2B5EF4-FFF2-40B4-BE49-F238E27FC236}">
                    <a16:creationId xmlns:a16="http://schemas.microsoft.com/office/drawing/2014/main" xmlns="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50308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Esta actividad salió como esperaba, solo que se extendió </a:t>
                </a:r>
                <a:r>
                  <a:rPr lang="es-MX" sz="1200" dirty="0" smtClean="0">
                    <a:latin typeface="Comic Sans MS" panose="030F0702030302020204" pitchFamily="66" charset="0"/>
                  </a:rPr>
                  <a:t>mucho en el tiempo y como estaba trabajando con una sola alumna, se emociono mucho y en ocasiones no escuchaba las indicaciones</a:t>
                </a:r>
                <a:endParaRPr lang="es-MX" sz="1200" dirty="0" smtClean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44" name="Grupo 343">
              <a:extLst>
                <a:ext uri="{FF2B5EF4-FFF2-40B4-BE49-F238E27FC236}">
                  <a16:creationId xmlns:a16="http://schemas.microsoft.com/office/drawing/2014/main" xmlns="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376" name="Grupo 375">
                <a:extLst>
                  <a:ext uri="{FF2B5EF4-FFF2-40B4-BE49-F238E27FC236}">
                    <a16:creationId xmlns:a16="http://schemas.microsoft.com/office/drawing/2014/main" xmlns="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399" name="Rectángulo 398">
                  <a:extLst>
                    <a:ext uri="{FF2B5EF4-FFF2-40B4-BE49-F238E27FC236}">
                      <a16:creationId xmlns:a16="http://schemas.microsoft.com/office/drawing/2014/main" xmlns="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00" name="CuadroTexto 399">
                  <a:extLst>
                    <a:ext uri="{FF2B5EF4-FFF2-40B4-BE49-F238E27FC236}">
                      <a16:creationId xmlns:a16="http://schemas.microsoft.com/office/drawing/2014/main" xmlns="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377" name="CuadroTexto 376">
                <a:extLst>
                  <a:ext uri="{FF2B5EF4-FFF2-40B4-BE49-F238E27FC236}">
                    <a16:creationId xmlns:a16="http://schemas.microsoft.com/office/drawing/2014/main" xmlns="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378" name="CuadroTexto 377">
                <a:extLst>
                  <a:ext uri="{FF2B5EF4-FFF2-40B4-BE49-F238E27FC236}">
                    <a16:creationId xmlns:a16="http://schemas.microsoft.com/office/drawing/2014/main" xmlns="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79" name="Grupo 378">
                <a:extLst>
                  <a:ext uri="{FF2B5EF4-FFF2-40B4-BE49-F238E27FC236}">
                    <a16:creationId xmlns:a16="http://schemas.microsoft.com/office/drawing/2014/main" xmlns="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395" name="Elipse 394">
                  <a:extLst>
                    <a:ext uri="{FF2B5EF4-FFF2-40B4-BE49-F238E27FC236}">
                      <a16:creationId xmlns:a16="http://schemas.microsoft.com/office/drawing/2014/main" xmlns="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96" name="Elipse 395">
                  <a:extLst>
                    <a:ext uri="{FF2B5EF4-FFF2-40B4-BE49-F238E27FC236}">
                      <a16:creationId xmlns:a16="http://schemas.microsoft.com/office/drawing/2014/main" xmlns="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97" name="Elipse 396">
                  <a:extLst>
                    <a:ext uri="{FF2B5EF4-FFF2-40B4-BE49-F238E27FC236}">
                      <a16:creationId xmlns:a16="http://schemas.microsoft.com/office/drawing/2014/main" xmlns="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98" name="Elipse 397">
                  <a:extLst>
                    <a:ext uri="{FF2B5EF4-FFF2-40B4-BE49-F238E27FC236}">
                      <a16:creationId xmlns:a16="http://schemas.microsoft.com/office/drawing/2014/main" xmlns="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380" name="Grupo 379">
                <a:extLst>
                  <a:ext uri="{FF2B5EF4-FFF2-40B4-BE49-F238E27FC236}">
                    <a16:creationId xmlns:a16="http://schemas.microsoft.com/office/drawing/2014/main" xmlns="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391" name="Elipse 390">
                  <a:extLst>
                    <a:ext uri="{FF2B5EF4-FFF2-40B4-BE49-F238E27FC236}">
                      <a16:creationId xmlns:a16="http://schemas.microsoft.com/office/drawing/2014/main" xmlns="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92" name="Elipse 391">
                  <a:extLst>
                    <a:ext uri="{FF2B5EF4-FFF2-40B4-BE49-F238E27FC236}">
                      <a16:creationId xmlns:a16="http://schemas.microsoft.com/office/drawing/2014/main" xmlns="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93" name="Elipse 392">
                  <a:extLst>
                    <a:ext uri="{FF2B5EF4-FFF2-40B4-BE49-F238E27FC236}">
                      <a16:creationId xmlns:a16="http://schemas.microsoft.com/office/drawing/2014/main" xmlns="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94" name="Elipse 393">
                  <a:extLst>
                    <a:ext uri="{FF2B5EF4-FFF2-40B4-BE49-F238E27FC236}">
                      <a16:creationId xmlns:a16="http://schemas.microsoft.com/office/drawing/2014/main" xmlns="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381" name="Grupo 380">
                <a:extLst>
                  <a:ext uri="{FF2B5EF4-FFF2-40B4-BE49-F238E27FC236}">
                    <a16:creationId xmlns:a16="http://schemas.microsoft.com/office/drawing/2014/main" xmlns="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387" name="Elipse 386">
                  <a:extLst>
                    <a:ext uri="{FF2B5EF4-FFF2-40B4-BE49-F238E27FC236}">
                      <a16:creationId xmlns:a16="http://schemas.microsoft.com/office/drawing/2014/main" xmlns="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88" name="Elipse 387">
                  <a:extLst>
                    <a:ext uri="{FF2B5EF4-FFF2-40B4-BE49-F238E27FC236}">
                      <a16:creationId xmlns:a16="http://schemas.microsoft.com/office/drawing/2014/main" xmlns="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89" name="Elipse 388">
                  <a:extLst>
                    <a:ext uri="{FF2B5EF4-FFF2-40B4-BE49-F238E27FC236}">
                      <a16:creationId xmlns:a16="http://schemas.microsoft.com/office/drawing/2014/main" xmlns="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90" name="Elipse 389">
                  <a:extLst>
                    <a:ext uri="{FF2B5EF4-FFF2-40B4-BE49-F238E27FC236}">
                      <a16:creationId xmlns:a16="http://schemas.microsoft.com/office/drawing/2014/main" xmlns="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382" name="Grupo 381">
                <a:extLst>
                  <a:ext uri="{FF2B5EF4-FFF2-40B4-BE49-F238E27FC236}">
                    <a16:creationId xmlns:a16="http://schemas.microsoft.com/office/drawing/2014/main" xmlns="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383" name="Elipse 382">
                  <a:extLst>
                    <a:ext uri="{FF2B5EF4-FFF2-40B4-BE49-F238E27FC236}">
                      <a16:creationId xmlns:a16="http://schemas.microsoft.com/office/drawing/2014/main" xmlns="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84" name="Elipse 383">
                  <a:extLst>
                    <a:ext uri="{FF2B5EF4-FFF2-40B4-BE49-F238E27FC236}">
                      <a16:creationId xmlns:a16="http://schemas.microsoft.com/office/drawing/2014/main" xmlns="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85" name="Elipse 384">
                  <a:extLst>
                    <a:ext uri="{FF2B5EF4-FFF2-40B4-BE49-F238E27FC236}">
                      <a16:creationId xmlns:a16="http://schemas.microsoft.com/office/drawing/2014/main" xmlns="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86" name="Elipse 385">
                  <a:extLst>
                    <a:ext uri="{FF2B5EF4-FFF2-40B4-BE49-F238E27FC236}">
                      <a16:creationId xmlns:a16="http://schemas.microsoft.com/office/drawing/2014/main" xmlns="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345" name="Grupo 344">
              <a:extLst>
                <a:ext uri="{FF2B5EF4-FFF2-40B4-BE49-F238E27FC236}">
                  <a16:creationId xmlns:a16="http://schemas.microsoft.com/office/drawing/2014/main" xmlns="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374" name="Rectángulo 373">
                <a:extLst>
                  <a:ext uri="{FF2B5EF4-FFF2-40B4-BE49-F238E27FC236}">
                    <a16:creationId xmlns:a16="http://schemas.microsoft.com/office/drawing/2014/main" xmlns="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75" name="CuadroTexto 374">
                <a:extLst>
                  <a:ext uri="{FF2B5EF4-FFF2-40B4-BE49-F238E27FC236}">
                    <a16:creationId xmlns:a16="http://schemas.microsoft.com/office/drawing/2014/main" xmlns="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346" name="CuadroTexto 345">
              <a:extLst>
                <a:ext uri="{FF2B5EF4-FFF2-40B4-BE49-F238E27FC236}">
                  <a16:creationId xmlns:a16="http://schemas.microsoft.com/office/drawing/2014/main" xmlns="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347" name="Grupo 346">
              <a:extLst>
                <a:ext uri="{FF2B5EF4-FFF2-40B4-BE49-F238E27FC236}">
                  <a16:creationId xmlns:a16="http://schemas.microsoft.com/office/drawing/2014/main" xmlns="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354" name="CuadroTexto 353">
                <a:extLst>
                  <a:ext uri="{FF2B5EF4-FFF2-40B4-BE49-F238E27FC236}">
                    <a16:creationId xmlns:a16="http://schemas.microsoft.com/office/drawing/2014/main" xmlns="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355" name="Grupo 354">
                <a:extLst>
                  <a:ext uri="{FF2B5EF4-FFF2-40B4-BE49-F238E27FC236}">
                    <a16:creationId xmlns:a16="http://schemas.microsoft.com/office/drawing/2014/main" xmlns="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356" name="Grupo 355">
                  <a:extLst>
                    <a:ext uri="{FF2B5EF4-FFF2-40B4-BE49-F238E27FC236}">
                      <a16:creationId xmlns:a16="http://schemas.microsoft.com/office/drawing/2014/main" xmlns="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372" name="Elipse 371">
                    <a:extLst>
                      <a:ext uri="{FF2B5EF4-FFF2-40B4-BE49-F238E27FC236}">
                        <a16:creationId xmlns:a16="http://schemas.microsoft.com/office/drawing/2014/main" xmlns="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373" name="Elipse 372">
                    <a:extLst>
                      <a:ext uri="{FF2B5EF4-FFF2-40B4-BE49-F238E27FC236}">
                        <a16:creationId xmlns:a16="http://schemas.microsoft.com/office/drawing/2014/main" xmlns="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57" name="Grupo 356">
                  <a:extLst>
                    <a:ext uri="{FF2B5EF4-FFF2-40B4-BE49-F238E27FC236}">
                      <a16:creationId xmlns:a16="http://schemas.microsoft.com/office/drawing/2014/main" xmlns="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370" name="Elipse 369">
                    <a:extLst>
                      <a:ext uri="{FF2B5EF4-FFF2-40B4-BE49-F238E27FC236}">
                        <a16:creationId xmlns:a16="http://schemas.microsoft.com/office/drawing/2014/main" xmlns="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371" name="Elipse 370">
                    <a:extLst>
                      <a:ext uri="{FF2B5EF4-FFF2-40B4-BE49-F238E27FC236}">
                        <a16:creationId xmlns:a16="http://schemas.microsoft.com/office/drawing/2014/main" xmlns="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58" name="Grupo 357">
                  <a:extLst>
                    <a:ext uri="{FF2B5EF4-FFF2-40B4-BE49-F238E27FC236}">
                      <a16:creationId xmlns:a16="http://schemas.microsoft.com/office/drawing/2014/main" xmlns="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368" name="Elipse 367">
                    <a:extLst>
                      <a:ext uri="{FF2B5EF4-FFF2-40B4-BE49-F238E27FC236}">
                        <a16:creationId xmlns:a16="http://schemas.microsoft.com/office/drawing/2014/main" xmlns="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369" name="Elipse 368">
                    <a:extLst>
                      <a:ext uri="{FF2B5EF4-FFF2-40B4-BE49-F238E27FC236}">
                        <a16:creationId xmlns:a16="http://schemas.microsoft.com/office/drawing/2014/main" xmlns="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59" name="Grupo 358">
                  <a:extLst>
                    <a:ext uri="{FF2B5EF4-FFF2-40B4-BE49-F238E27FC236}">
                      <a16:creationId xmlns:a16="http://schemas.microsoft.com/office/drawing/2014/main" xmlns="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366" name="Elipse 365">
                    <a:extLst>
                      <a:ext uri="{FF2B5EF4-FFF2-40B4-BE49-F238E27FC236}">
                        <a16:creationId xmlns:a16="http://schemas.microsoft.com/office/drawing/2014/main" xmlns="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367" name="Elipse 366">
                    <a:extLst>
                      <a:ext uri="{FF2B5EF4-FFF2-40B4-BE49-F238E27FC236}">
                        <a16:creationId xmlns:a16="http://schemas.microsoft.com/office/drawing/2014/main" xmlns="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60" name="Grupo 359">
                  <a:extLst>
                    <a:ext uri="{FF2B5EF4-FFF2-40B4-BE49-F238E27FC236}">
                      <a16:creationId xmlns:a16="http://schemas.microsoft.com/office/drawing/2014/main" xmlns="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364" name="Elipse 363">
                    <a:extLst>
                      <a:ext uri="{FF2B5EF4-FFF2-40B4-BE49-F238E27FC236}">
                        <a16:creationId xmlns:a16="http://schemas.microsoft.com/office/drawing/2014/main" xmlns="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365" name="Elipse 364">
                    <a:extLst>
                      <a:ext uri="{FF2B5EF4-FFF2-40B4-BE49-F238E27FC236}">
                        <a16:creationId xmlns:a16="http://schemas.microsoft.com/office/drawing/2014/main" xmlns="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361" name="Grupo 360">
                  <a:extLst>
                    <a:ext uri="{FF2B5EF4-FFF2-40B4-BE49-F238E27FC236}">
                      <a16:creationId xmlns:a16="http://schemas.microsoft.com/office/drawing/2014/main" xmlns="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362" name="Elipse 361">
                    <a:extLst>
                      <a:ext uri="{FF2B5EF4-FFF2-40B4-BE49-F238E27FC236}">
                        <a16:creationId xmlns:a16="http://schemas.microsoft.com/office/drawing/2014/main" xmlns="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363" name="Elipse 362">
                    <a:extLst>
                      <a:ext uri="{FF2B5EF4-FFF2-40B4-BE49-F238E27FC236}">
                        <a16:creationId xmlns:a16="http://schemas.microsoft.com/office/drawing/2014/main" xmlns="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348" name="Rectángulo: esquinas redondeadas 186">
              <a:extLst>
                <a:ext uri="{FF2B5EF4-FFF2-40B4-BE49-F238E27FC236}">
                  <a16:creationId xmlns:a16="http://schemas.microsoft.com/office/drawing/2014/main" xmlns="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9" name="CuadroTexto 348">
              <a:extLst>
                <a:ext uri="{FF2B5EF4-FFF2-40B4-BE49-F238E27FC236}">
                  <a16:creationId xmlns:a16="http://schemas.microsoft.com/office/drawing/2014/main" xmlns="" id="{325B8F71-AFA8-4D1C-8817-B3B06A563118}"/>
                </a:ext>
              </a:extLst>
            </p:cNvPr>
            <p:cNvSpPr txBox="1"/>
            <p:nvPr/>
          </p:nvSpPr>
          <p:spPr>
            <a:xfrm>
              <a:off x="133839" y="8330609"/>
              <a:ext cx="35537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350" name="CuadroTexto 349">
              <a:extLst>
                <a:ext uri="{FF2B5EF4-FFF2-40B4-BE49-F238E27FC236}">
                  <a16:creationId xmlns:a16="http://schemas.microsoft.com/office/drawing/2014/main" xmlns="" id="{85E2E26E-9342-4297-B7CB-788C1192AFE7}"/>
                </a:ext>
              </a:extLst>
            </p:cNvPr>
            <p:cNvSpPr txBox="1"/>
            <p:nvPr/>
          </p:nvSpPr>
          <p:spPr>
            <a:xfrm>
              <a:off x="49106" y="8546109"/>
              <a:ext cx="390142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es-MX" sz="1200" dirty="0" smtClean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51" name="Rectángulo: esquinas redondeadas 193">
              <a:extLst>
                <a:ext uri="{FF2B5EF4-FFF2-40B4-BE49-F238E27FC236}">
                  <a16:creationId xmlns:a16="http://schemas.microsoft.com/office/drawing/2014/main" xmlns="" id="{9AB7BEDB-7556-441A-9B5B-EEF117C2E971}"/>
                </a:ext>
              </a:extLst>
            </p:cNvPr>
            <p:cNvSpPr/>
            <p:nvPr/>
          </p:nvSpPr>
          <p:spPr>
            <a:xfrm>
              <a:off x="3896601" y="8400885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352" name="CuadroTexto 351">
              <a:extLst>
                <a:ext uri="{FF2B5EF4-FFF2-40B4-BE49-F238E27FC236}">
                  <a16:creationId xmlns:a16="http://schemas.microsoft.com/office/drawing/2014/main" xmlns="" id="{3E8B0A84-AA2E-44B9-9328-AF2D69544E7C}"/>
                </a:ext>
              </a:extLst>
            </p:cNvPr>
            <p:cNvSpPr txBox="1"/>
            <p:nvPr/>
          </p:nvSpPr>
          <p:spPr>
            <a:xfrm>
              <a:off x="4114288" y="8441631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Dificultades </a:t>
              </a:r>
              <a:endParaRPr lang="es-MX" sz="12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53" name="CuadroTexto 352">
              <a:extLst>
                <a:ext uri="{FF2B5EF4-FFF2-40B4-BE49-F238E27FC236}">
                  <a16:creationId xmlns:a16="http://schemas.microsoft.com/office/drawing/2014/main" xmlns="" id="{8EA301CD-1810-4DA1-96E7-490B3EEE9E43}"/>
                </a:ext>
              </a:extLst>
            </p:cNvPr>
            <p:cNvSpPr txBox="1"/>
            <p:nvPr/>
          </p:nvSpPr>
          <p:spPr>
            <a:xfrm>
              <a:off x="3825086" y="8604238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 smtClean="0">
                  <a:latin typeface="Comic Sans MS" panose="030F0702030302020204" pitchFamily="66" charset="0"/>
                </a:rPr>
                <a:t>Como mencioné con anterioridad, se extendió el tiempo por </a:t>
              </a:r>
              <a:r>
                <a:rPr lang="es-MX" sz="1200" dirty="0" smtClean="0">
                  <a:latin typeface="Comic Sans MS" panose="030F0702030302020204" pitchFamily="66" charset="0"/>
                </a:rPr>
                <a:t>mucho y no fui muy clara con las consignas, por lo tanto no escuchaba las indicaciones </a:t>
              </a:r>
              <a:endParaRPr lang="es-MX" sz="12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446" name="Imagen 4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848" y="2346828"/>
            <a:ext cx="685791" cy="685791"/>
          </a:xfrm>
          <a:prstGeom prst="rect">
            <a:avLst/>
          </a:prstGeom>
        </p:spPr>
      </p:pic>
      <p:pic>
        <p:nvPicPr>
          <p:cNvPr id="447" name="Imagen 4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367" y="3092454"/>
            <a:ext cx="618514" cy="618514"/>
          </a:xfrm>
          <a:prstGeom prst="rect">
            <a:avLst/>
          </a:prstGeom>
        </p:spPr>
      </p:pic>
      <p:pic>
        <p:nvPicPr>
          <p:cNvPr id="448" name="Imagen 4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023" y="630247"/>
            <a:ext cx="685791" cy="685791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13187" y="322179"/>
            <a:ext cx="233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17       </a:t>
            </a:r>
            <a:r>
              <a:rPr lang="es-MX" dirty="0" smtClean="0"/>
              <a:t>Dic           2020</a:t>
            </a:r>
            <a:endParaRPr lang="es-MX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26452" y="1188693"/>
            <a:ext cx="946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“VIAJANDO AL POLO NORTE</a:t>
            </a:r>
            <a:r>
              <a:rPr lang="es-MX" dirty="0" smtClean="0"/>
              <a:t>”</a:t>
            </a:r>
            <a:endParaRPr lang="es-MX" dirty="0" smtClean="0"/>
          </a:p>
        </p:txBody>
      </p:sp>
      <p:pic>
        <p:nvPicPr>
          <p:cNvPr id="449" name="Imagen 4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6" y="4080071"/>
            <a:ext cx="330831" cy="330831"/>
          </a:xfrm>
          <a:prstGeom prst="rect">
            <a:avLst/>
          </a:prstGeom>
        </p:spPr>
      </p:pic>
      <p:pic>
        <p:nvPicPr>
          <p:cNvPr id="450" name="Imagen 4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71" y="4325867"/>
            <a:ext cx="330831" cy="330831"/>
          </a:xfrm>
          <a:prstGeom prst="rect">
            <a:avLst/>
          </a:prstGeom>
        </p:spPr>
      </p:pic>
      <p:pic>
        <p:nvPicPr>
          <p:cNvPr id="451" name="Imagen 4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3" y="4521676"/>
            <a:ext cx="330831" cy="330831"/>
          </a:xfrm>
          <a:prstGeom prst="rect">
            <a:avLst/>
          </a:prstGeom>
        </p:spPr>
      </p:pic>
      <p:pic>
        <p:nvPicPr>
          <p:cNvPr id="452" name="Imagen 4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1" y="4726382"/>
            <a:ext cx="330831" cy="330831"/>
          </a:xfrm>
          <a:prstGeom prst="rect">
            <a:avLst/>
          </a:prstGeom>
        </p:spPr>
      </p:pic>
      <p:pic>
        <p:nvPicPr>
          <p:cNvPr id="453" name="Imagen 4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38" y="5081172"/>
            <a:ext cx="330831" cy="330831"/>
          </a:xfrm>
          <a:prstGeom prst="rect">
            <a:avLst/>
          </a:prstGeom>
        </p:spPr>
      </p:pic>
      <p:pic>
        <p:nvPicPr>
          <p:cNvPr id="455" name="Imagen 4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429" y="5986113"/>
            <a:ext cx="330831" cy="330831"/>
          </a:xfrm>
          <a:prstGeom prst="rect">
            <a:avLst/>
          </a:prstGeom>
        </p:spPr>
      </p:pic>
      <p:pic>
        <p:nvPicPr>
          <p:cNvPr id="456" name="Imagen 4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95" y="6170397"/>
            <a:ext cx="330831" cy="330831"/>
          </a:xfrm>
          <a:prstGeom prst="rect">
            <a:avLst/>
          </a:prstGeom>
        </p:spPr>
      </p:pic>
      <p:pic>
        <p:nvPicPr>
          <p:cNvPr id="457" name="Imagen 4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95" y="6353059"/>
            <a:ext cx="330831" cy="330831"/>
          </a:xfrm>
          <a:prstGeom prst="rect">
            <a:avLst/>
          </a:prstGeom>
        </p:spPr>
      </p:pic>
      <p:pic>
        <p:nvPicPr>
          <p:cNvPr id="458" name="Imagen 4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095" y="6536423"/>
            <a:ext cx="330831" cy="330831"/>
          </a:xfrm>
          <a:prstGeom prst="rect">
            <a:avLst/>
          </a:prstGeom>
        </p:spPr>
      </p:pic>
      <p:pic>
        <p:nvPicPr>
          <p:cNvPr id="459" name="Imagen 4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443" y="7279864"/>
            <a:ext cx="330831" cy="330831"/>
          </a:xfrm>
          <a:prstGeom prst="rect">
            <a:avLst/>
          </a:prstGeom>
        </p:spPr>
      </p:pic>
      <p:pic>
        <p:nvPicPr>
          <p:cNvPr id="460" name="Imagen 4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753" y="7483705"/>
            <a:ext cx="330831" cy="330831"/>
          </a:xfrm>
          <a:prstGeom prst="rect">
            <a:avLst/>
          </a:prstGeom>
        </p:spPr>
      </p:pic>
      <p:pic>
        <p:nvPicPr>
          <p:cNvPr id="461" name="Imagen 4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443" y="7678513"/>
            <a:ext cx="330831" cy="330831"/>
          </a:xfrm>
          <a:prstGeom prst="rect">
            <a:avLst/>
          </a:prstGeom>
        </p:spPr>
      </p:pic>
      <p:pic>
        <p:nvPicPr>
          <p:cNvPr id="462" name="Imagen 4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960" y="7859970"/>
            <a:ext cx="330831" cy="330831"/>
          </a:xfrm>
          <a:prstGeom prst="rect">
            <a:avLst/>
          </a:prstGeom>
        </p:spPr>
      </p:pic>
      <p:pic>
        <p:nvPicPr>
          <p:cNvPr id="463" name="Imagen 46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959" y="8054603"/>
            <a:ext cx="330831" cy="330831"/>
          </a:xfrm>
          <a:prstGeom prst="rect">
            <a:avLst/>
          </a:prstGeom>
        </p:spPr>
      </p:pic>
      <p:pic>
        <p:nvPicPr>
          <p:cNvPr id="464" name="Imagen 46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443" y="8242402"/>
            <a:ext cx="330831" cy="330831"/>
          </a:xfrm>
          <a:prstGeom prst="rect">
            <a:avLst/>
          </a:prstGeom>
        </p:spPr>
      </p:pic>
      <p:sp>
        <p:nvSpPr>
          <p:cNvPr id="27" name="Rectángulo 26"/>
          <p:cNvSpPr/>
          <p:nvPr/>
        </p:nvSpPr>
        <p:spPr>
          <a:xfrm>
            <a:off x="101363" y="8660386"/>
            <a:ext cx="38862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900" dirty="0">
                <a:latin typeface="Comic Sans MS" panose="030F0702030302020204" pitchFamily="66" charset="0"/>
              </a:rPr>
              <a:t>Las artes permiten a los seres humanos expresarse de manera original a través de la organización única e intencional de elementos básicos: cuerpo, espacio, tiempo, movimiento, sonido, forma y color</a:t>
            </a:r>
            <a:r>
              <a:rPr lang="es-MX" sz="9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s-MX" sz="900" dirty="0" smtClean="0">
                <a:latin typeface="Comic Sans MS" panose="030F0702030302020204" pitchFamily="66" charset="0"/>
              </a:rPr>
              <a:t>(Aprendizajes 2017). En esta actividad, la alumna si se expreso en cuanto al baile, también cuando tenía que encontrar de donde provenía el sonido, fueron actividades muy interesantes y creativas y del gusto de la niña. Se desenvolvió excelente y yo ya no tenía tanto miedo de regañarla frente a su mamá.  </a:t>
            </a:r>
            <a:endParaRPr lang="es-MX" sz="900" dirty="0">
              <a:latin typeface="Comic Sans MS" panose="030F0702030302020204" pitchFamily="66" charset="0"/>
            </a:endParaRPr>
          </a:p>
        </p:txBody>
      </p:sp>
      <p:pic>
        <p:nvPicPr>
          <p:cNvPr id="465" name="Imagen 46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5" y="4927645"/>
            <a:ext cx="369792" cy="290864"/>
          </a:xfrm>
          <a:prstGeom prst="mathMultiply">
            <a:avLst/>
          </a:prstGeom>
        </p:spPr>
      </p:pic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319</Words>
  <Application>Microsoft Office PowerPoint</Application>
  <PresentationFormat>Personalizado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compensa1</cp:lastModifiedBy>
  <cp:revision>28</cp:revision>
  <dcterms:created xsi:type="dcterms:W3CDTF">2020-11-09T23:20:30Z</dcterms:created>
  <dcterms:modified xsi:type="dcterms:W3CDTF">2020-12-20T00:28:51Z</dcterms:modified>
</cp:coreProperties>
</file>