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7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6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54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86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4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91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57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05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43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7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6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91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15D2-6A6A-46C7-A0FA-737AE1F2B4D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7DCA-1004-4F96-81C9-4D30A9015F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0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A24532-4227-42D5-B23A-89AB9DE23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96" y="276715"/>
            <a:ext cx="7105707" cy="202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095" tIns="41047" rIns="82095" bIns="41047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600" dirty="0">
              <a:latin typeface="Arial" panose="020B0604020202020204" pitchFamily="34" charset="0"/>
            </a:endParaRPr>
          </a:p>
        </p:txBody>
      </p:sp>
      <p:pic>
        <p:nvPicPr>
          <p:cNvPr id="2052" name="Imagen 1">
            <a:extLst>
              <a:ext uri="{FF2B5EF4-FFF2-40B4-BE49-F238E27FC236}">
                <a16:creationId xmlns:a16="http://schemas.microsoft.com/office/drawing/2014/main" xmlns="" id="{69D3CDD8-2306-4A0C-A63C-F7F3F79B1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06" y="2264068"/>
            <a:ext cx="1652702" cy="14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727ECDC-48FB-4457-911A-B20D06F2D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74" y="3345081"/>
            <a:ext cx="6849354" cy="586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095" tIns="41047" rIns="82095" bIns="41047" numCol="1" anchor="ctr" anchorCtr="0" compatLnSpc="1">
            <a:prstTxWarp prst="textNoShape">
              <a:avLst/>
            </a:prstTxWarp>
            <a:spAutoFit/>
          </a:bodyPr>
          <a:lstStyle/>
          <a:p>
            <a:pPr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1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s-ES" altLang="es-ES" sz="11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s-ES" altLang="es-ES" sz="11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s-ES" altLang="es-ES" sz="11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s-ES" altLang="es-ES" sz="800" dirty="0"/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Innovación y trabajo docente 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Maestra : Dolores Patricia Segovia Gómez 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“Diario de campo”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Briseida Guadalupe Medrano Gallegos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Tercer año Semestre: 5to Sección Numero de lista:11</a:t>
            </a: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12 de enero del 2021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09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Saltillo, Coahuila </a:t>
            </a:r>
            <a:endParaRPr lang="es-ES" alt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0948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2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53008" y="92542"/>
            <a:ext cx="7232792" cy="8927002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33943" cy="524097"/>
              <a:chOff x="325120" y="927110"/>
              <a:chExt cx="433943" cy="524097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409379" cy="524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5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31176" cy="52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5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31176" cy="52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5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5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45736" cy="524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5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1318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34923"/>
              <a:chOff x="-75901" y="2156819"/>
              <a:chExt cx="7381107" cy="634923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97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97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5"/>
                <a:ext cx="1443895" cy="634917"/>
                <a:chOff x="-204663" y="2121401"/>
                <a:chExt cx="1892685" cy="701435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72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3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548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7299"/>
                <a:chOff x="-177539" y="2121399"/>
                <a:chExt cx="1892685" cy="626734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97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3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85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3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40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21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21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21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Regular</a:t>
                </a:r>
                <a:endParaRPr lang="es-MX" sz="10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21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Mala</a:t>
                </a:r>
                <a:endParaRPr lang="es-MX" sz="13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64848"/>
              <a:chOff x="-104586" y="3258293"/>
              <a:chExt cx="7866108" cy="1864848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504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1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300" dirty="0">
                  <a:latin typeface="Comic Sans MS" panose="030F0702030302020204" pitchFamily="66" charset="0"/>
                </a:endParaRP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1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1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1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1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1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3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87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>
                    <a:latin typeface="Comic Sans MS" panose="030F0702030302020204" pitchFamily="66" charset="0"/>
                  </a:rPr>
                  <a:t>Observaciones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594436"/>
              <a:chOff x="-106905" y="4811173"/>
              <a:chExt cx="8142075" cy="1594436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217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1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1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3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1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1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1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7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1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403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1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3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1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73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1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87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639130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realización de cartas y señalamientos con dibujos, reconocieron las partes de la carta, 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87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60286" y="8808407"/>
              <a:ext cx="390142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Falta de organización de participación y de material.</a:t>
              </a:r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18" y="52270"/>
            <a:ext cx="562456" cy="1105783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03433" y="191284"/>
            <a:ext cx="479735" cy="359895"/>
          </a:xfrm>
          <a:prstGeom prst="rect">
            <a:avLst/>
          </a:prstGeom>
          <a:noFill/>
        </p:spPr>
        <p:txBody>
          <a:bodyPr wrap="square" lIns="82095" tIns="41047" rIns="82095" bIns="41047" rtlCol="0">
            <a:spAutoFit/>
          </a:bodyPr>
          <a:lstStyle/>
          <a:p>
            <a:r>
              <a:rPr lang="es-ES_tradnl" dirty="0" smtClean="0"/>
              <a:t>17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0057" y="217403"/>
            <a:ext cx="474828" cy="359895"/>
          </a:xfrm>
          <a:prstGeom prst="rect">
            <a:avLst/>
          </a:prstGeom>
          <a:noFill/>
        </p:spPr>
        <p:txBody>
          <a:bodyPr wrap="square" lIns="82095" tIns="41047" rIns="82095" bIns="41047" rtlCol="0">
            <a:spAutoFit/>
          </a:bodyPr>
          <a:lstStyle/>
          <a:p>
            <a:r>
              <a:rPr lang="es-ES_tradnl" dirty="0" smtClean="0"/>
              <a:t>Dic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82297" y="217403"/>
            <a:ext cx="599251" cy="636894"/>
          </a:xfrm>
          <a:prstGeom prst="rect">
            <a:avLst/>
          </a:prstGeom>
          <a:noFill/>
        </p:spPr>
        <p:txBody>
          <a:bodyPr wrap="square" lIns="82095" tIns="41047" rIns="82095" bIns="41047" rtlCol="0">
            <a:spAutoFit/>
          </a:bodyPr>
          <a:lstStyle/>
          <a:p>
            <a:r>
              <a:rPr lang="es-ES_tradnl" dirty="0" smtClean="0"/>
              <a:t>2020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 flipV="1">
            <a:off x="1744227" y="698436"/>
            <a:ext cx="239685" cy="2897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181922" y="1009359"/>
            <a:ext cx="4631408" cy="636894"/>
          </a:xfrm>
          <a:prstGeom prst="rect">
            <a:avLst/>
          </a:prstGeom>
          <a:noFill/>
        </p:spPr>
        <p:txBody>
          <a:bodyPr wrap="square" lIns="82095" tIns="41047" rIns="82095" bIns="41047" rtlCol="0">
            <a:spAutoFit/>
          </a:bodyPr>
          <a:lstStyle/>
          <a:p>
            <a:r>
              <a:rPr lang="es-MX" dirty="0"/>
              <a:t>Interpreta instructivos, cartas, recados y señalamientos</a:t>
            </a:r>
            <a:endParaRPr lang="es-ES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410606" y="2598663"/>
            <a:ext cx="87599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>
            <a:off x="3463275" y="3169560"/>
            <a:ext cx="716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155 Elipse"/>
          <p:cNvSpPr/>
          <p:nvPr/>
        </p:nvSpPr>
        <p:spPr>
          <a:xfrm>
            <a:off x="4046371" y="5456162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57" name="156 Elipse"/>
          <p:cNvSpPr/>
          <p:nvPr/>
        </p:nvSpPr>
        <p:spPr>
          <a:xfrm>
            <a:off x="4044580" y="5641496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58" name="157 Elipse"/>
          <p:cNvSpPr/>
          <p:nvPr/>
        </p:nvSpPr>
        <p:spPr>
          <a:xfrm>
            <a:off x="4049318" y="5803602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59" name="158 Elipse"/>
          <p:cNvSpPr/>
          <p:nvPr/>
        </p:nvSpPr>
        <p:spPr>
          <a:xfrm>
            <a:off x="4063560" y="5975694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60" name="159 Elipse"/>
          <p:cNvSpPr/>
          <p:nvPr/>
        </p:nvSpPr>
        <p:spPr>
          <a:xfrm>
            <a:off x="5467460" y="6656925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62" name="161 Elipse"/>
          <p:cNvSpPr/>
          <p:nvPr/>
        </p:nvSpPr>
        <p:spPr>
          <a:xfrm>
            <a:off x="5467895" y="6832377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63" name="162 Elipse"/>
          <p:cNvSpPr/>
          <p:nvPr/>
        </p:nvSpPr>
        <p:spPr>
          <a:xfrm>
            <a:off x="5460552" y="7022818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64" name="163 Elipse"/>
          <p:cNvSpPr/>
          <p:nvPr/>
        </p:nvSpPr>
        <p:spPr>
          <a:xfrm>
            <a:off x="5448901" y="7174907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67" name="166 Elipse"/>
          <p:cNvSpPr/>
          <p:nvPr/>
        </p:nvSpPr>
        <p:spPr>
          <a:xfrm>
            <a:off x="5476396" y="7317128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188" name="187 Elipse"/>
          <p:cNvSpPr/>
          <p:nvPr/>
        </p:nvSpPr>
        <p:spPr>
          <a:xfrm>
            <a:off x="5485141" y="7535855"/>
            <a:ext cx="110576" cy="13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95" tIns="41047" rIns="82095" bIns="41047" spcCol="0"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141384" y="3787869"/>
            <a:ext cx="3733511" cy="854460"/>
          </a:xfrm>
          <a:prstGeom prst="rect">
            <a:avLst/>
          </a:prstGeom>
        </p:spPr>
        <p:txBody>
          <a:bodyPr wrap="square" lIns="82095" tIns="41047" rIns="82095" bIns="41047">
            <a:spAutoFit/>
          </a:bodyPr>
          <a:lstStyle/>
          <a:p>
            <a:pPr algn="just"/>
            <a:r>
              <a:rPr lang="es-ES_tradnl" sz="1000" dirty="0">
                <a:latin typeface="Comic Sans MS" pitchFamily="66" charset="0"/>
              </a:rPr>
              <a:t>El nivel de complejidad fue adecuado a la edad del las alumnas, así que pudieron realizar las actividades y obtener un aprendizaje adecuado. </a:t>
            </a:r>
            <a:r>
              <a:rPr lang="es-ES" sz="1000" dirty="0">
                <a:latin typeface="Comic Sans MS" pitchFamily="66" charset="0"/>
              </a:rPr>
              <a:t>Según la </a:t>
            </a:r>
            <a:r>
              <a:rPr lang="es-ES" sz="1000" dirty="0">
                <a:latin typeface="Comic Sans MS" pitchFamily="66" charset="0"/>
              </a:rPr>
              <a:t>Teoría del Aprendizaje de </a:t>
            </a:r>
            <a:r>
              <a:rPr lang="es-ES" sz="1000" b="1" dirty="0">
                <a:latin typeface="Comic Sans MS" pitchFamily="66" charset="0"/>
              </a:rPr>
              <a:t>Piaget</a:t>
            </a:r>
            <a:r>
              <a:rPr lang="es-ES" sz="1000" dirty="0">
                <a:latin typeface="Comic Sans MS" pitchFamily="66" charset="0"/>
              </a:rPr>
              <a:t>, el aprendizaje es un proceso que sólo tiene sentido ante situaciones </a:t>
            </a:r>
            <a:r>
              <a:rPr lang="es-ES" sz="1000" dirty="0">
                <a:latin typeface="Comic Sans MS" pitchFamily="66" charset="0"/>
              </a:rPr>
              <a:t>de cambio</a:t>
            </a:r>
            <a:endParaRPr lang="es-E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68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233</Words>
  <Application>Microsoft Office PowerPoint</Application>
  <PresentationFormat>Presentación en pantalla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3</cp:revision>
  <dcterms:created xsi:type="dcterms:W3CDTF">2021-01-12T22:10:25Z</dcterms:created>
  <dcterms:modified xsi:type="dcterms:W3CDTF">2021-01-12T22:13:41Z</dcterms:modified>
</cp:coreProperties>
</file>