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sldIdLst>
    <p:sldId id="257" r:id="rId4"/>
    <p:sldId id="258" r:id="rId5"/>
    <p:sldId id="259" r:id="rId6"/>
    <p:sldId id="260" r:id="rId7"/>
  </p:sldIdLst>
  <p:sldSz cx="7559675" cy="972026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1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590794"/>
            <a:ext cx="6425724" cy="3384092"/>
          </a:xfrm>
        </p:spPr>
        <p:txBody>
          <a:bodyPr anchor="b"/>
          <a:lstStyle>
            <a:lvl1pPr algn="ctr">
              <a:defRPr sz="4938"/>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44960" y="5105389"/>
            <a:ext cx="5669756" cy="2346813"/>
          </a:xfrm>
        </p:spPr>
        <p:txBody>
          <a:bodyPr/>
          <a:lstStyle>
            <a:lvl1pPr marL="0" indent="0" algn="ctr">
              <a:buNone/>
              <a:defRPr sz="1975"/>
            </a:lvl1pPr>
            <a:lvl2pPr marL="376250" indent="0" algn="ctr">
              <a:buNone/>
              <a:defRPr sz="1646"/>
            </a:lvl2pPr>
            <a:lvl3pPr marL="752500" indent="0" algn="ctr">
              <a:buNone/>
              <a:defRPr sz="1481"/>
            </a:lvl3pPr>
            <a:lvl4pPr marL="1128750" indent="0" algn="ctr">
              <a:buNone/>
              <a:defRPr sz="1317"/>
            </a:lvl4pPr>
            <a:lvl5pPr marL="1504999" indent="0" algn="ctr">
              <a:buNone/>
              <a:defRPr sz="1317"/>
            </a:lvl5pPr>
            <a:lvl6pPr marL="1881250" indent="0" algn="ctr">
              <a:buNone/>
              <a:defRPr sz="1317"/>
            </a:lvl6pPr>
            <a:lvl7pPr marL="2257500" indent="0" algn="ctr">
              <a:buNone/>
              <a:defRPr sz="1317"/>
            </a:lvl7pPr>
            <a:lvl8pPr marL="2633749" indent="0" algn="ctr">
              <a:buNone/>
              <a:defRPr sz="1317"/>
            </a:lvl8pPr>
            <a:lvl9pPr marL="3009999" indent="0" algn="ctr">
              <a:buNone/>
              <a:defRPr sz="1317"/>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11205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786224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4" y="517515"/>
            <a:ext cx="1630055" cy="82374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9728" y="517515"/>
            <a:ext cx="4795669" cy="823747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23493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590794"/>
            <a:ext cx="6425724" cy="3384092"/>
          </a:xfrm>
        </p:spPr>
        <p:txBody>
          <a:bodyPr anchor="b"/>
          <a:lstStyle>
            <a:lvl1pPr algn="ctr">
              <a:defRPr sz="4938"/>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44960" y="5105389"/>
            <a:ext cx="5669756" cy="2346813"/>
          </a:xfrm>
        </p:spPr>
        <p:txBody>
          <a:bodyPr/>
          <a:lstStyle>
            <a:lvl1pPr marL="0" indent="0" algn="ctr">
              <a:buNone/>
              <a:defRPr sz="1975"/>
            </a:lvl1pPr>
            <a:lvl2pPr marL="376250" indent="0" algn="ctr">
              <a:buNone/>
              <a:defRPr sz="1646"/>
            </a:lvl2pPr>
            <a:lvl3pPr marL="752500" indent="0" algn="ctr">
              <a:buNone/>
              <a:defRPr sz="1481"/>
            </a:lvl3pPr>
            <a:lvl4pPr marL="1128750" indent="0" algn="ctr">
              <a:buNone/>
              <a:defRPr sz="1317"/>
            </a:lvl4pPr>
            <a:lvl5pPr marL="1504999" indent="0" algn="ctr">
              <a:buNone/>
              <a:defRPr sz="1317"/>
            </a:lvl5pPr>
            <a:lvl6pPr marL="1881250" indent="0" algn="ctr">
              <a:buNone/>
              <a:defRPr sz="1317"/>
            </a:lvl6pPr>
            <a:lvl7pPr marL="2257500" indent="0" algn="ctr">
              <a:buNone/>
              <a:defRPr sz="1317"/>
            </a:lvl7pPr>
            <a:lvl8pPr marL="2633749" indent="0" algn="ctr">
              <a:buNone/>
              <a:defRPr sz="1317"/>
            </a:lvl8pPr>
            <a:lvl9pPr marL="3009999" indent="0" algn="ctr">
              <a:buNone/>
              <a:defRPr sz="1317"/>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5002102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3385459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423319"/>
            <a:ext cx="6520220" cy="4043358"/>
          </a:xfrm>
        </p:spPr>
        <p:txBody>
          <a:bodyPr anchor="b"/>
          <a:lstStyle>
            <a:lvl1pPr>
              <a:defRPr sz="4938"/>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5791" y="6504929"/>
            <a:ext cx="6520220" cy="2126307"/>
          </a:xfrm>
        </p:spPr>
        <p:txBody>
          <a:bodyPr/>
          <a:lstStyle>
            <a:lvl1pPr marL="0" indent="0">
              <a:buNone/>
              <a:defRPr sz="1975">
                <a:solidFill>
                  <a:schemeClr val="tx1"/>
                </a:solidFill>
              </a:defRPr>
            </a:lvl1pPr>
            <a:lvl2pPr marL="376250" indent="0">
              <a:buNone/>
              <a:defRPr sz="1646">
                <a:solidFill>
                  <a:schemeClr val="tx1">
                    <a:tint val="75000"/>
                  </a:schemeClr>
                </a:solidFill>
              </a:defRPr>
            </a:lvl2pPr>
            <a:lvl3pPr marL="752500" indent="0">
              <a:buNone/>
              <a:defRPr sz="1481">
                <a:solidFill>
                  <a:schemeClr val="tx1">
                    <a:tint val="75000"/>
                  </a:schemeClr>
                </a:solidFill>
              </a:defRPr>
            </a:lvl3pPr>
            <a:lvl4pPr marL="1128750" indent="0">
              <a:buNone/>
              <a:defRPr sz="1317">
                <a:solidFill>
                  <a:schemeClr val="tx1">
                    <a:tint val="75000"/>
                  </a:schemeClr>
                </a:solidFill>
              </a:defRPr>
            </a:lvl4pPr>
            <a:lvl5pPr marL="1504999" indent="0">
              <a:buNone/>
              <a:defRPr sz="1317">
                <a:solidFill>
                  <a:schemeClr val="tx1">
                    <a:tint val="75000"/>
                  </a:schemeClr>
                </a:solidFill>
              </a:defRPr>
            </a:lvl5pPr>
            <a:lvl6pPr marL="1881250" indent="0">
              <a:buNone/>
              <a:defRPr sz="1317">
                <a:solidFill>
                  <a:schemeClr val="tx1">
                    <a:tint val="75000"/>
                  </a:schemeClr>
                </a:solidFill>
              </a:defRPr>
            </a:lvl6pPr>
            <a:lvl7pPr marL="2257500" indent="0">
              <a:buNone/>
              <a:defRPr sz="1317">
                <a:solidFill>
                  <a:schemeClr val="tx1">
                    <a:tint val="75000"/>
                  </a:schemeClr>
                </a:solidFill>
              </a:defRPr>
            </a:lvl7pPr>
            <a:lvl8pPr marL="2633749" indent="0">
              <a:buNone/>
              <a:defRPr sz="1317">
                <a:solidFill>
                  <a:schemeClr val="tx1">
                    <a:tint val="75000"/>
                  </a:schemeClr>
                </a:solidFill>
              </a:defRPr>
            </a:lvl8pPr>
            <a:lvl9pPr marL="3009999" indent="0">
              <a:buNone/>
              <a:defRPr sz="1317">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654835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9728" y="2587571"/>
            <a:ext cx="3212862" cy="616741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27085" y="2587571"/>
            <a:ext cx="3212862" cy="616741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42387"/>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3026077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3" y="517517"/>
            <a:ext cx="6520220" cy="187880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20714" y="2382815"/>
            <a:ext cx="3198096" cy="1167781"/>
          </a:xfrm>
        </p:spPr>
        <p:txBody>
          <a:bodyPr anchor="b"/>
          <a:lstStyle>
            <a:lvl1pPr marL="0" indent="0">
              <a:buNone/>
              <a:defRPr sz="1975" b="1"/>
            </a:lvl1pPr>
            <a:lvl2pPr marL="376250" indent="0">
              <a:buNone/>
              <a:defRPr sz="1646" b="1"/>
            </a:lvl2pPr>
            <a:lvl3pPr marL="752500" indent="0">
              <a:buNone/>
              <a:defRPr sz="1481" b="1"/>
            </a:lvl3pPr>
            <a:lvl4pPr marL="1128750" indent="0">
              <a:buNone/>
              <a:defRPr sz="1317" b="1"/>
            </a:lvl4pPr>
            <a:lvl5pPr marL="1504999" indent="0">
              <a:buNone/>
              <a:defRPr sz="1317" b="1"/>
            </a:lvl5pPr>
            <a:lvl6pPr marL="1881250" indent="0">
              <a:buNone/>
              <a:defRPr sz="1317" b="1"/>
            </a:lvl6pPr>
            <a:lvl7pPr marL="2257500" indent="0">
              <a:buNone/>
              <a:defRPr sz="1317" b="1"/>
            </a:lvl7pPr>
            <a:lvl8pPr marL="2633749" indent="0">
              <a:buNone/>
              <a:defRPr sz="1317" b="1"/>
            </a:lvl8pPr>
            <a:lvl9pPr marL="3009999" indent="0">
              <a:buNone/>
              <a:defRPr sz="1317" b="1"/>
            </a:lvl9pPr>
          </a:lstStyle>
          <a:p>
            <a:pPr lvl="0"/>
            <a:r>
              <a:rPr lang="es-ES"/>
              <a:t>Haga clic para modificar los estilos de texto del patrón</a:t>
            </a:r>
          </a:p>
        </p:txBody>
      </p:sp>
      <p:sp>
        <p:nvSpPr>
          <p:cNvPr id="4" name="Content Placeholder 3"/>
          <p:cNvSpPr>
            <a:spLocks noGrp="1"/>
          </p:cNvSpPr>
          <p:nvPr>
            <p:ph sz="half" idx="2"/>
          </p:nvPr>
        </p:nvSpPr>
        <p:spPr>
          <a:xfrm>
            <a:off x="520714" y="3550597"/>
            <a:ext cx="3198096" cy="522239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27086" y="2382815"/>
            <a:ext cx="3213846" cy="1167781"/>
          </a:xfrm>
        </p:spPr>
        <p:txBody>
          <a:bodyPr anchor="b"/>
          <a:lstStyle>
            <a:lvl1pPr marL="0" indent="0">
              <a:buNone/>
              <a:defRPr sz="1975" b="1"/>
            </a:lvl1pPr>
            <a:lvl2pPr marL="376250" indent="0">
              <a:buNone/>
              <a:defRPr sz="1646" b="1"/>
            </a:lvl2pPr>
            <a:lvl3pPr marL="752500" indent="0">
              <a:buNone/>
              <a:defRPr sz="1481" b="1"/>
            </a:lvl3pPr>
            <a:lvl4pPr marL="1128750" indent="0">
              <a:buNone/>
              <a:defRPr sz="1317" b="1"/>
            </a:lvl4pPr>
            <a:lvl5pPr marL="1504999" indent="0">
              <a:buNone/>
              <a:defRPr sz="1317" b="1"/>
            </a:lvl5pPr>
            <a:lvl6pPr marL="1881250" indent="0">
              <a:buNone/>
              <a:defRPr sz="1317" b="1"/>
            </a:lvl6pPr>
            <a:lvl7pPr marL="2257500" indent="0">
              <a:buNone/>
              <a:defRPr sz="1317" b="1"/>
            </a:lvl7pPr>
            <a:lvl8pPr marL="2633749" indent="0">
              <a:buNone/>
              <a:defRPr sz="1317" b="1"/>
            </a:lvl8pPr>
            <a:lvl9pPr marL="3009999" indent="0">
              <a:buNone/>
              <a:defRPr sz="1317" b="1"/>
            </a:lvl9pPr>
          </a:lstStyle>
          <a:p>
            <a:pPr lvl="0"/>
            <a:r>
              <a:rPr lang="es-ES"/>
              <a:t>Haga clic para modificar los estilos de texto del patrón</a:t>
            </a:r>
          </a:p>
        </p:txBody>
      </p:sp>
      <p:sp>
        <p:nvSpPr>
          <p:cNvPr id="6" name="Content Placeholder 5"/>
          <p:cNvSpPr>
            <a:spLocks noGrp="1"/>
          </p:cNvSpPr>
          <p:nvPr>
            <p:ph sz="quarter" idx="4"/>
          </p:nvPr>
        </p:nvSpPr>
        <p:spPr>
          <a:xfrm>
            <a:off x="3827086" y="3550597"/>
            <a:ext cx="3213846" cy="522239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pPr defTabSz="442387"/>
            <a:endParaRPr lang="es-MX">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0111980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pPr defTabSz="442387"/>
            <a:endParaRPr lang="es-MX">
              <a:solidFill>
                <a:prstClr val="black">
                  <a:tint val="75000"/>
                </a:prstClr>
              </a:solidFill>
            </a:endParaRPr>
          </a:p>
        </p:txBody>
      </p:sp>
      <p:sp>
        <p:nvSpPr>
          <p:cNvPr id="5" name="Slide Number Placeholder 4"/>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822402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pPr defTabSz="442387"/>
            <a:endParaRPr lang="es-MX">
              <a:solidFill>
                <a:prstClr val="black">
                  <a:tint val="75000"/>
                </a:prstClr>
              </a:solidFill>
            </a:endParaRPr>
          </a:p>
        </p:txBody>
      </p:sp>
      <p:sp>
        <p:nvSpPr>
          <p:cNvPr id="4" name="Slide Number Placeholder 3"/>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24799910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3" y="648018"/>
            <a:ext cx="2438191" cy="2268062"/>
          </a:xfrm>
        </p:spPr>
        <p:txBody>
          <a:bodyPr anchor="b"/>
          <a:lstStyle>
            <a:lvl1pPr>
              <a:defRPr sz="2634"/>
            </a:lvl1pPr>
          </a:lstStyle>
          <a:p>
            <a:r>
              <a:rPr lang="es-ES"/>
              <a:t>Haga clic para modificar el estilo de título del patrón</a:t>
            </a:r>
            <a:endParaRPr lang="en-US" dirty="0"/>
          </a:p>
        </p:txBody>
      </p:sp>
      <p:sp>
        <p:nvSpPr>
          <p:cNvPr id="3" name="Content Placeholder 2"/>
          <p:cNvSpPr>
            <a:spLocks noGrp="1"/>
          </p:cNvSpPr>
          <p:nvPr>
            <p:ph idx="1"/>
          </p:nvPr>
        </p:nvSpPr>
        <p:spPr>
          <a:xfrm>
            <a:off x="3213847" y="1399540"/>
            <a:ext cx="3827086" cy="6907687"/>
          </a:xfrm>
        </p:spPr>
        <p:txBody>
          <a:bodyPr/>
          <a:lstStyle>
            <a:lvl1pPr>
              <a:defRPr sz="2634"/>
            </a:lvl1pPr>
            <a:lvl2pPr>
              <a:defRPr sz="2304"/>
            </a:lvl2pPr>
            <a:lvl3pPr>
              <a:defRPr sz="1975"/>
            </a:lvl3pPr>
            <a:lvl4pPr>
              <a:defRPr sz="1646"/>
            </a:lvl4pPr>
            <a:lvl5pPr>
              <a:defRPr sz="1646"/>
            </a:lvl5pPr>
            <a:lvl6pPr>
              <a:defRPr sz="1646"/>
            </a:lvl6pPr>
            <a:lvl7pPr>
              <a:defRPr sz="1646"/>
            </a:lvl7pPr>
            <a:lvl8pPr>
              <a:defRPr sz="1646"/>
            </a:lvl8pPr>
            <a:lvl9pPr>
              <a:defRPr sz="1646"/>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20713" y="2916080"/>
            <a:ext cx="2438191" cy="5402397"/>
          </a:xfrm>
        </p:spPr>
        <p:txBody>
          <a:bodyPr/>
          <a:lstStyle>
            <a:lvl1pPr marL="0" indent="0">
              <a:buNone/>
              <a:defRPr sz="1317"/>
            </a:lvl1pPr>
            <a:lvl2pPr marL="376250" indent="0">
              <a:buNone/>
              <a:defRPr sz="1152"/>
            </a:lvl2pPr>
            <a:lvl3pPr marL="752500" indent="0">
              <a:buNone/>
              <a:defRPr sz="988"/>
            </a:lvl3pPr>
            <a:lvl4pPr marL="1128750" indent="0">
              <a:buNone/>
              <a:defRPr sz="823"/>
            </a:lvl4pPr>
            <a:lvl5pPr marL="1504999" indent="0">
              <a:buNone/>
              <a:defRPr sz="823"/>
            </a:lvl5pPr>
            <a:lvl6pPr marL="1881250" indent="0">
              <a:buNone/>
              <a:defRPr sz="823"/>
            </a:lvl6pPr>
            <a:lvl7pPr marL="2257500" indent="0">
              <a:buNone/>
              <a:defRPr sz="823"/>
            </a:lvl7pPr>
            <a:lvl8pPr marL="2633749" indent="0">
              <a:buNone/>
              <a:defRPr sz="823"/>
            </a:lvl8pPr>
            <a:lvl9pPr marL="3009999" indent="0">
              <a:buNone/>
              <a:defRPr sz="82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42387"/>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254538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6477123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3" y="648018"/>
            <a:ext cx="2438191" cy="2268062"/>
          </a:xfrm>
        </p:spPr>
        <p:txBody>
          <a:bodyPr anchor="b"/>
          <a:lstStyle>
            <a:lvl1pPr>
              <a:defRPr sz="2634"/>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213847" y="1399540"/>
            <a:ext cx="3827086" cy="6907687"/>
          </a:xfrm>
        </p:spPr>
        <p:txBody>
          <a:bodyPr anchor="t"/>
          <a:lstStyle>
            <a:lvl1pPr marL="0" indent="0">
              <a:buNone/>
              <a:defRPr sz="2634"/>
            </a:lvl1pPr>
            <a:lvl2pPr marL="376250" indent="0">
              <a:buNone/>
              <a:defRPr sz="2304"/>
            </a:lvl2pPr>
            <a:lvl3pPr marL="752500" indent="0">
              <a:buNone/>
              <a:defRPr sz="1975"/>
            </a:lvl3pPr>
            <a:lvl4pPr marL="1128750" indent="0">
              <a:buNone/>
              <a:defRPr sz="1646"/>
            </a:lvl4pPr>
            <a:lvl5pPr marL="1504999" indent="0">
              <a:buNone/>
              <a:defRPr sz="1646"/>
            </a:lvl5pPr>
            <a:lvl6pPr marL="1881250" indent="0">
              <a:buNone/>
              <a:defRPr sz="1646"/>
            </a:lvl6pPr>
            <a:lvl7pPr marL="2257500" indent="0">
              <a:buNone/>
              <a:defRPr sz="1646"/>
            </a:lvl7pPr>
            <a:lvl8pPr marL="2633749" indent="0">
              <a:buNone/>
              <a:defRPr sz="1646"/>
            </a:lvl8pPr>
            <a:lvl9pPr marL="3009999" indent="0">
              <a:buNone/>
              <a:defRPr sz="1646"/>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20713" y="2916080"/>
            <a:ext cx="2438191" cy="5402397"/>
          </a:xfrm>
        </p:spPr>
        <p:txBody>
          <a:bodyPr/>
          <a:lstStyle>
            <a:lvl1pPr marL="0" indent="0">
              <a:buNone/>
              <a:defRPr sz="1317"/>
            </a:lvl1pPr>
            <a:lvl2pPr marL="376250" indent="0">
              <a:buNone/>
              <a:defRPr sz="1152"/>
            </a:lvl2pPr>
            <a:lvl3pPr marL="752500" indent="0">
              <a:buNone/>
              <a:defRPr sz="988"/>
            </a:lvl3pPr>
            <a:lvl4pPr marL="1128750" indent="0">
              <a:buNone/>
              <a:defRPr sz="823"/>
            </a:lvl4pPr>
            <a:lvl5pPr marL="1504999" indent="0">
              <a:buNone/>
              <a:defRPr sz="823"/>
            </a:lvl5pPr>
            <a:lvl6pPr marL="1881250" indent="0">
              <a:buNone/>
              <a:defRPr sz="823"/>
            </a:lvl6pPr>
            <a:lvl7pPr marL="2257500" indent="0">
              <a:buNone/>
              <a:defRPr sz="823"/>
            </a:lvl7pPr>
            <a:lvl8pPr marL="2633749" indent="0">
              <a:buNone/>
              <a:defRPr sz="823"/>
            </a:lvl8pPr>
            <a:lvl9pPr marL="3009999" indent="0">
              <a:buNone/>
              <a:defRPr sz="82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42387"/>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4018169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32885123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4" y="517515"/>
            <a:ext cx="1630055" cy="82374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9728" y="517515"/>
            <a:ext cx="4795669" cy="823747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2872733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590794"/>
            <a:ext cx="6425724" cy="3384092"/>
          </a:xfrm>
        </p:spPr>
        <p:txBody>
          <a:bodyPr anchor="b"/>
          <a:lstStyle>
            <a:lvl1pPr algn="ctr">
              <a:defRPr sz="4938"/>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44960" y="5105389"/>
            <a:ext cx="5669756" cy="2346813"/>
          </a:xfrm>
        </p:spPr>
        <p:txBody>
          <a:bodyPr/>
          <a:lstStyle>
            <a:lvl1pPr marL="0" indent="0" algn="ctr">
              <a:buNone/>
              <a:defRPr sz="1975"/>
            </a:lvl1pPr>
            <a:lvl2pPr marL="376250" indent="0" algn="ctr">
              <a:buNone/>
              <a:defRPr sz="1646"/>
            </a:lvl2pPr>
            <a:lvl3pPr marL="752500" indent="0" algn="ctr">
              <a:buNone/>
              <a:defRPr sz="1481"/>
            </a:lvl3pPr>
            <a:lvl4pPr marL="1128750" indent="0" algn="ctr">
              <a:buNone/>
              <a:defRPr sz="1317"/>
            </a:lvl4pPr>
            <a:lvl5pPr marL="1504999" indent="0" algn="ctr">
              <a:buNone/>
              <a:defRPr sz="1317"/>
            </a:lvl5pPr>
            <a:lvl6pPr marL="1881250" indent="0" algn="ctr">
              <a:buNone/>
              <a:defRPr sz="1317"/>
            </a:lvl6pPr>
            <a:lvl7pPr marL="2257500" indent="0" algn="ctr">
              <a:buNone/>
              <a:defRPr sz="1317"/>
            </a:lvl7pPr>
            <a:lvl8pPr marL="2633749" indent="0" algn="ctr">
              <a:buNone/>
              <a:defRPr sz="1317"/>
            </a:lvl8pPr>
            <a:lvl9pPr marL="3009999" indent="0" algn="ctr">
              <a:buNone/>
              <a:defRPr sz="1317"/>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8834193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4726167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423319"/>
            <a:ext cx="6520220" cy="4043358"/>
          </a:xfrm>
        </p:spPr>
        <p:txBody>
          <a:bodyPr anchor="b"/>
          <a:lstStyle>
            <a:lvl1pPr>
              <a:defRPr sz="4938"/>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5791" y="6504929"/>
            <a:ext cx="6520220" cy="2126307"/>
          </a:xfrm>
        </p:spPr>
        <p:txBody>
          <a:bodyPr/>
          <a:lstStyle>
            <a:lvl1pPr marL="0" indent="0">
              <a:buNone/>
              <a:defRPr sz="1975">
                <a:solidFill>
                  <a:schemeClr val="tx1"/>
                </a:solidFill>
              </a:defRPr>
            </a:lvl1pPr>
            <a:lvl2pPr marL="376250" indent="0">
              <a:buNone/>
              <a:defRPr sz="1646">
                <a:solidFill>
                  <a:schemeClr val="tx1">
                    <a:tint val="75000"/>
                  </a:schemeClr>
                </a:solidFill>
              </a:defRPr>
            </a:lvl2pPr>
            <a:lvl3pPr marL="752500" indent="0">
              <a:buNone/>
              <a:defRPr sz="1481">
                <a:solidFill>
                  <a:schemeClr val="tx1">
                    <a:tint val="75000"/>
                  </a:schemeClr>
                </a:solidFill>
              </a:defRPr>
            </a:lvl3pPr>
            <a:lvl4pPr marL="1128750" indent="0">
              <a:buNone/>
              <a:defRPr sz="1317">
                <a:solidFill>
                  <a:schemeClr val="tx1">
                    <a:tint val="75000"/>
                  </a:schemeClr>
                </a:solidFill>
              </a:defRPr>
            </a:lvl4pPr>
            <a:lvl5pPr marL="1504999" indent="0">
              <a:buNone/>
              <a:defRPr sz="1317">
                <a:solidFill>
                  <a:schemeClr val="tx1">
                    <a:tint val="75000"/>
                  </a:schemeClr>
                </a:solidFill>
              </a:defRPr>
            </a:lvl5pPr>
            <a:lvl6pPr marL="1881250" indent="0">
              <a:buNone/>
              <a:defRPr sz="1317">
                <a:solidFill>
                  <a:schemeClr val="tx1">
                    <a:tint val="75000"/>
                  </a:schemeClr>
                </a:solidFill>
              </a:defRPr>
            </a:lvl6pPr>
            <a:lvl7pPr marL="2257500" indent="0">
              <a:buNone/>
              <a:defRPr sz="1317">
                <a:solidFill>
                  <a:schemeClr val="tx1">
                    <a:tint val="75000"/>
                  </a:schemeClr>
                </a:solidFill>
              </a:defRPr>
            </a:lvl7pPr>
            <a:lvl8pPr marL="2633749" indent="0">
              <a:buNone/>
              <a:defRPr sz="1317">
                <a:solidFill>
                  <a:schemeClr val="tx1">
                    <a:tint val="75000"/>
                  </a:schemeClr>
                </a:solidFill>
              </a:defRPr>
            </a:lvl8pPr>
            <a:lvl9pPr marL="3009999" indent="0">
              <a:buNone/>
              <a:defRPr sz="1317">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33466332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9728" y="2587571"/>
            <a:ext cx="3212862" cy="616741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27085" y="2587571"/>
            <a:ext cx="3212862" cy="616741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42387"/>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6354528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3" y="517517"/>
            <a:ext cx="6520220" cy="187880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20714" y="2382815"/>
            <a:ext cx="3198096" cy="1167781"/>
          </a:xfrm>
        </p:spPr>
        <p:txBody>
          <a:bodyPr anchor="b"/>
          <a:lstStyle>
            <a:lvl1pPr marL="0" indent="0">
              <a:buNone/>
              <a:defRPr sz="1975" b="1"/>
            </a:lvl1pPr>
            <a:lvl2pPr marL="376250" indent="0">
              <a:buNone/>
              <a:defRPr sz="1646" b="1"/>
            </a:lvl2pPr>
            <a:lvl3pPr marL="752500" indent="0">
              <a:buNone/>
              <a:defRPr sz="1481" b="1"/>
            </a:lvl3pPr>
            <a:lvl4pPr marL="1128750" indent="0">
              <a:buNone/>
              <a:defRPr sz="1317" b="1"/>
            </a:lvl4pPr>
            <a:lvl5pPr marL="1504999" indent="0">
              <a:buNone/>
              <a:defRPr sz="1317" b="1"/>
            </a:lvl5pPr>
            <a:lvl6pPr marL="1881250" indent="0">
              <a:buNone/>
              <a:defRPr sz="1317" b="1"/>
            </a:lvl6pPr>
            <a:lvl7pPr marL="2257500" indent="0">
              <a:buNone/>
              <a:defRPr sz="1317" b="1"/>
            </a:lvl7pPr>
            <a:lvl8pPr marL="2633749" indent="0">
              <a:buNone/>
              <a:defRPr sz="1317" b="1"/>
            </a:lvl8pPr>
            <a:lvl9pPr marL="3009999" indent="0">
              <a:buNone/>
              <a:defRPr sz="1317" b="1"/>
            </a:lvl9pPr>
          </a:lstStyle>
          <a:p>
            <a:pPr lvl="0"/>
            <a:r>
              <a:rPr lang="es-ES"/>
              <a:t>Haga clic para modificar los estilos de texto del patrón</a:t>
            </a:r>
          </a:p>
        </p:txBody>
      </p:sp>
      <p:sp>
        <p:nvSpPr>
          <p:cNvPr id="4" name="Content Placeholder 3"/>
          <p:cNvSpPr>
            <a:spLocks noGrp="1"/>
          </p:cNvSpPr>
          <p:nvPr>
            <p:ph sz="half" idx="2"/>
          </p:nvPr>
        </p:nvSpPr>
        <p:spPr>
          <a:xfrm>
            <a:off x="520714" y="3550597"/>
            <a:ext cx="3198096" cy="522239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27086" y="2382815"/>
            <a:ext cx="3213846" cy="1167781"/>
          </a:xfrm>
        </p:spPr>
        <p:txBody>
          <a:bodyPr anchor="b"/>
          <a:lstStyle>
            <a:lvl1pPr marL="0" indent="0">
              <a:buNone/>
              <a:defRPr sz="1975" b="1"/>
            </a:lvl1pPr>
            <a:lvl2pPr marL="376250" indent="0">
              <a:buNone/>
              <a:defRPr sz="1646" b="1"/>
            </a:lvl2pPr>
            <a:lvl3pPr marL="752500" indent="0">
              <a:buNone/>
              <a:defRPr sz="1481" b="1"/>
            </a:lvl3pPr>
            <a:lvl4pPr marL="1128750" indent="0">
              <a:buNone/>
              <a:defRPr sz="1317" b="1"/>
            </a:lvl4pPr>
            <a:lvl5pPr marL="1504999" indent="0">
              <a:buNone/>
              <a:defRPr sz="1317" b="1"/>
            </a:lvl5pPr>
            <a:lvl6pPr marL="1881250" indent="0">
              <a:buNone/>
              <a:defRPr sz="1317" b="1"/>
            </a:lvl6pPr>
            <a:lvl7pPr marL="2257500" indent="0">
              <a:buNone/>
              <a:defRPr sz="1317" b="1"/>
            </a:lvl7pPr>
            <a:lvl8pPr marL="2633749" indent="0">
              <a:buNone/>
              <a:defRPr sz="1317" b="1"/>
            </a:lvl8pPr>
            <a:lvl9pPr marL="3009999" indent="0">
              <a:buNone/>
              <a:defRPr sz="1317" b="1"/>
            </a:lvl9pPr>
          </a:lstStyle>
          <a:p>
            <a:pPr lvl="0"/>
            <a:r>
              <a:rPr lang="es-ES"/>
              <a:t>Haga clic para modificar los estilos de texto del patrón</a:t>
            </a:r>
          </a:p>
        </p:txBody>
      </p:sp>
      <p:sp>
        <p:nvSpPr>
          <p:cNvPr id="6" name="Content Placeholder 5"/>
          <p:cNvSpPr>
            <a:spLocks noGrp="1"/>
          </p:cNvSpPr>
          <p:nvPr>
            <p:ph sz="quarter" idx="4"/>
          </p:nvPr>
        </p:nvSpPr>
        <p:spPr>
          <a:xfrm>
            <a:off x="3827086" y="3550597"/>
            <a:ext cx="3213846" cy="522239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pPr defTabSz="442387"/>
            <a:endParaRPr lang="es-MX">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22814198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pPr defTabSz="442387"/>
            <a:endParaRPr lang="es-MX">
              <a:solidFill>
                <a:prstClr val="black">
                  <a:tint val="75000"/>
                </a:prstClr>
              </a:solidFill>
            </a:endParaRPr>
          </a:p>
        </p:txBody>
      </p:sp>
      <p:sp>
        <p:nvSpPr>
          <p:cNvPr id="5" name="Slide Number Placeholder 4"/>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9320709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pPr defTabSz="442387"/>
            <a:endParaRPr lang="es-MX">
              <a:solidFill>
                <a:prstClr val="black">
                  <a:tint val="75000"/>
                </a:prstClr>
              </a:solidFill>
            </a:endParaRPr>
          </a:p>
        </p:txBody>
      </p:sp>
      <p:sp>
        <p:nvSpPr>
          <p:cNvPr id="4" name="Slide Number Placeholder 3"/>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3980867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423319"/>
            <a:ext cx="6520220" cy="4043358"/>
          </a:xfrm>
        </p:spPr>
        <p:txBody>
          <a:bodyPr anchor="b"/>
          <a:lstStyle>
            <a:lvl1pPr>
              <a:defRPr sz="4938"/>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5791" y="6504929"/>
            <a:ext cx="6520220" cy="2126307"/>
          </a:xfrm>
        </p:spPr>
        <p:txBody>
          <a:bodyPr/>
          <a:lstStyle>
            <a:lvl1pPr marL="0" indent="0">
              <a:buNone/>
              <a:defRPr sz="1975">
                <a:solidFill>
                  <a:schemeClr val="tx1"/>
                </a:solidFill>
              </a:defRPr>
            </a:lvl1pPr>
            <a:lvl2pPr marL="376250" indent="0">
              <a:buNone/>
              <a:defRPr sz="1646">
                <a:solidFill>
                  <a:schemeClr val="tx1">
                    <a:tint val="75000"/>
                  </a:schemeClr>
                </a:solidFill>
              </a:defRPr>
            </a:lvl2pPr>
            <a:lvl3pPr marL="752500" indent="0">
              <a:buNone/>
              <a:defRPr sz="1481">
                <a:solidFill>
                  <a:schemeClr val="tx1">
                    <a:tint val="75000"/>
                  </a:schemeClr>
                </a:solidFill>
              </a:defRPr>
            </a:lvl3pPr>
            <a:lvl4pPr marL="1128750" indent="0">
              <a:buNone/>
              <a:defRPr sz="1317">
                <a:solidFill>
                  <a:schemeClr val="tx1">
                    <a:tint val="75000"/>
                  </a:schemeClr>
                </a:solidFill>
              </a:defRPr>
            </a:lvl4pPr>
            <a:lvl5pPr marL="1504999" indent="0">
              <a:buNone/>
              <a:defRPr sz="1317">
                <a:solidFill>
                  <a:schemeClr val="tx1">
                    <a:tint val="75000"/>
                  </a:schemeClr>
                </a:solidFill>
              </a:defRPr>
            </a:lvl5pPr>
            <a:lvl6pPr marL="1881250" indent="0">
              <a:buNone/>
              <a:defRPr sz="1317">
                <a:solidFill>
                  <a:schemeClr val="tx1">
                    <a:tint val="75000"/>
                  </a:schemeClr>
                </a:solidFill>
              </a:defRPr>
            </a:lvl6pPr>
            <a:lvl7pPr marL="2257500" indent="0">
              <a:buNone/>
              <a:defRPr sz="1317">
                <a:solidFill>
                  <a:schemeClr val="tx1">
                    <a:tint val="75000"/>
                  </a:schemeClr>
                </a:solidFill>
              </a:defRPr>
            </a:lvl7pPr>
            <a:lvl8pPr marL="2633749" indent="0">
              <a:buNone/>
              <a:defRPr sz="1317">
                <a:solidFill>
                  <a:schemeClr val="tx1">
                    <a:tint val="75000"/>
                  </a:schemeClr>
                </a:solidFill>
              </a:defRPr>
            </a:lvl8pPr>
            <a:lvl9pPr marL="3009999" indent="0">
              <a:buNone/>
              <a:defRPr sz="1317">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35726602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3" y="648018"/>
            <a:ext cx="2438191" cy="2268062"/>
          </a:xfrm>
        </p:spPr>
        <p:txBody>
          <a:bodyPr anchor="b"/>
          <a:lstStyle>
            <a:lvl1pPr>
              <a:defRPr sz="2634"/>
            </a:lvl1pPr>
          </a:lstStyle>
          <a:p>
            <a:r>
              <a:rPr lang="es-ES"/>
              <a:t>Haga clic para modificar el estilo de título del patrón</a:t>
            </a:r>
            <a:endParaRPr lang="en-US" dirty="0"/>
          </a:p>
        </p:txBody>
      </p:sp>
      <p:sp>
        <p:nvSpPr>
          <p:cNvPr id="3" name="Content Placeholder 2"/>
          <p:cNvSpPr>
            <a:spLocks noGrp="1"/>
          </p:cNvSpPr>
          <p:nvPr>
            <p:ph idx="1"/>
          </p:nvPr>
        </p:nvSpPr>
        <p:spPr>
          <a:xfrm>
            <a:off x="3213847" y="1399540"/>
            <a:ext cx="3827086" cy="6907687"/>
          </a:xfrm>
        </p:spPr>
        <p:txBody>
          <a:bodyPr/>
          <a:lstStyle>
            <a:lvl1pPr>
              <a:defRPr sz="2634"/>
            </a:lvl1pPr>
            <a:lvl2pPr>
              <a:defRPr sz="2304"/>
            </a:lvl2pPr>
            <a:lvl3pPr>
              <a:defRPr sz="1975"/>
            </a:lvl3pPr>
            <a:lvl4pPr>
              <a:defRPr sz="1646"/>
            </a:lvl4pPr>
            <a:lvl5pPr>
              <a:defRPr sz="1646"/>
            </a:lvl5pPr>
            <a:lvl6pPr>
              <a:defRPr sz="1646"/>
            </a:lvl6pPr>
            <a:lvl7pPr>
              <a:defRPr sz="1646"/>
            </a:lvl7pPr>
            <a:lvl8pPr>
              <a:defRPr sz="1646"/>
            </a:lvl8pPr>
            <a:lvl9pPr>
              <a:defRPr sz="1646"/>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20713" y="2916080"/>
            <a:ext cx="2438191" cy="5402397"/>
          </a:xfrm>
        </p:spPr>
        <p:txBody>
          <a:bodyPr/>
          <a:lstStyle>
            <a:lvl1pPr marL="0" indent="0">
              <a:buNone/>
              <a:defRPr sz="1317"/>
            </a:lvl1pPr>
            <a:lvl2pPr marL="376250" indent="0">
              <a:buNone/>
              <a:defRPr sz="1152"/>
            </a:lvl2pPr>
            <a:lvl3pPr marL="752500" indent="0">
              <a:buNone/>
              <a:defRPr sz="988"/>
            </a:lvl3pPr>
            <a:lvl4pPr marL="1128750" indent="0">
              <a:buNone/>
              <a:defRPr sz="823"/>
            </a:lvl4pPr>
            <a:lvl5pPr marL="1504999" indent="0">
              <a:buNone/>
              <a:defRPr sz="823"/>
            </a:lvl5pPr>
            <a:lvl6pPr marL="1881250" indent="0">
              <a:buNone/>
              <a:defRPr sz="823"/>
            </a:lvl6pPr>
            <a:lvl7pPr marL="2257500" indent="0">
              <a:buNone/>
              <a:defRPr sz="823"/>
            </a:lvl7pPr>
            <a:lvl8pPr marL="2633749" indent="0">
              <a:buNone/>
              <a:defRPr sz="823"/>
            </a:lvl8pPr>
            <a:lvl9pPr marL="3009999" indent="0">
              <a:buNone/>
              <a:defRPr sz="82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42387"/>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9447738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3" y="648018"/>
            <a:ext cx="2438191" cy="2268062"/>
          </a:xfrm>
        </p:spPr>
        <p:txBody>
          <a:bodyPr anchor="b"/>
          <a:lstStyle>
            <a:lvl1pPr>
              <a:defRPr sz="2634"/>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213847" y="1399540"/>
            <a:ext cx="3827086" cy="6907687"/>
          </a:xfrm>
        </p:spPr>
        <p:txBody>
          <a:bodyPr anchor="t"/>
          <a:lstStyle>
            <a:lvl1pPr marL="0" indent="0">
              <a:buNone/>
              <a:defRPr sz="2634"/>
            </a:lvl1pPr>
            <a:lvl2pPr marL="376250" indent="0">
              <a:buNone/>
              <a:defRPr sz="2304"/>
            </a:lvl2pPr>
            <a:lvl3pPr marL="752500" indent="0">
              <a:buNone/>
              <a:defRPr sz="1975"/>
            </a:lvl3pPr>
            <a:lvl4pPr marL="1128750" indent="0">
              <a:buNone/>
              <a:defRPr sz="1646"/>
            </a:lvl4pPr>
            <a:lvl5pPr marL="1504999" indent="0">
              <a:buNone/>
              <a:defRPr sz="1646"/>
            </a:lvl5pPr>
            <a:lvl6pPr marL="1881250" indent="0">
              <a:buNone/>
              <a:defRPr sz="1646"/>
            </a:lvl6pPr>
            <a:lvl7pPr marL="2257500" indent="0">
              <a:buNone/>
              <a:defRPr sz="1646"/>
            </a:lvl7pPr>
            <a:lvl8pPr marL="2633749" indent="0">
              <a:buNone/>
              <a:defRPr sz="1646"/>
            </a:lvl8pPr>
            <a:lvl9pPr marL="3009999" indent="0">
              <a:buNone/>
              <a:defRPr sz="1646"/>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20713" y="2916080"/>
            <a:ext cx="2438191" cy="5402397"/>
          </a:xfrm>
        </p:spPr>
        <p:txBody>
          <a:bodyPr/>
          <a:lstStyle>
            <a:lvl1pPr marL="0" indent="0">
              <a:buNone/>
              <a:defRPr sz="1317"/>
            </a:lvl1pPr>
            <a:lvl2pPr marL="376250" indent="0">
              <a:buNone/>
              <a:defRPr sz="1152"/>
            </a:lvl2pPr>
            <a:lvl3pPr marL="752500" indent="0">
              <a:buNone/>
              <a:defRPr sz="988"/>
            </a:lvl3pPr>
            <a:lvl4pPr marL="1128750" indent="0">
              <a:buNone/>
              <a:defRPr sz="823"/>
            </a:lvl4pPr>
            <a:lvl5pPr marL="1504999" indent="0">
              <a:buNone/>
              <a:defRPr sz="823"/>
            </a:lvl5pPr>
            <a:lvl6pPr marL="1881250" indent="0">
              <a:buNone/>
              <a:defRPr sz="823"/>
            </a:lvl6pPr>
            <a:lvl7pPr marL="2257500" indent="0">
              <a:buNone/>
              <a:defRPr sz="823"/>
            </a:lvl7pPr>
            <a:lvl8pPr marL="2633749" indent="0">
              <a:buNone/>
              <a:defRPr sz="823"/>
            </a:lvl8pPr>
            <a:lvl9pPr marL="3009999" indent="0">
              <a:buNone/>
              <a:defRPr sz="82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42387"/>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4404595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577358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4" y="517515"/>
            <a:ext cx="1630055" cy="82374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9728" y="517515"/>
            <a:ext cx="4795669" cy="823747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42387"/>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22469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9728" y="2587571"/>
            <a:ext cx="3212862" cy="616741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27085" y="2587571"/>
            <a:ext cx="3212862" cy="616741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42387"/>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314094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3" y="517517"/>
            <a:ext cx="6520220" cy="187880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20714" y="2382815"/>
            <a:ext cx="3198096" cy="1167781"/>
          </a:xfrm>
        </p:spPr>
        <p:txBody>
          <a:bodyPr anchor="b"/>
          <a:lstStyle>
            <a:lvl1pPr marL="0" indent="0">
              <a:buNone/>
              <a:defRPr sz="1975" b="1"/>
            </a:lvl1pPr>
            <a:lvl2pPr marL="376250" indent="0">
              <a:buNone/>
              <a:defRPr sz="1646" b="1"/>
            </a:lvl2pPr>
            <a:lvl3pPr marL="752500" indent="0">
              <a:buNone/>
              <a:defRPr sz="1481" b="1"/>
            </a:lvl3pPr>
            <a:lvl4pPr marL="1128750" indent="0">
              <a:buNone/>
              <a:defRPr sz="1317" b="1"/>
            </a:lvl4pPr>
            <a:lvl5pPr marL="1504999" indent="0">
              <a:buNone/>
              <a:defRPr sz="1317" b="1"/>
            </a:lvl5pPr>
            <a:lvl6pPr marL="1881250" indent="0">
              <a:buNone/>
              <a:defRPr sz="1317" b="1"/>
            </a:lvl6pPr>
            <a:lvl7pPr marL="2257500" indent="0">
              <a:buNone/>
              <a:defRPr sz="1317" b="1"/>
            </a:lvl7pPr>
            <a:lvl8pPr marL="2633749" indent="0">
              <a:buNone/>
              <a:defRPr sz="1317" b="1"/>
            </a:lvl8pPr>
            <a:lvl9pPr marL="3009999" indent="0">
              <a:buNone/>
              <a:defRPr sz="1317" b="1"/>
            </a:lvl9pPr>
          </a:lstStyle>
          <a:p>
            <a:pPr lvl="0"/>
            <a:r>
              <a:rPr lang="es-ES"/>
              <a:t>Haga clic para modificar los estilos de texto del patrón</a:t>
            </a:r>
          </a:p>
        </p:txBody>
      </p:sp>
      <p:sp>
        <p:nvSpPr>
          <p:cNvPr id="4" name="Content Placeholder 3"/>
          <p:cNvSpPr>
            <a:spLocks noGrp="1"/>
          </p:cNvSpPr>
          <p:nvPr>
            <p:ph sz="half" idx="2"/>
          </p:nvPr>
        </p:nvSpPr>
        <p:spPr>
          <a:xfrm>
            <a:off x="520714" y="3550597"/>
            <a:ext cx="3198096" cy="522239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27086" y="2382815"/>
            <a:ext cx="3213846" cy="1167781"/>
          </a:xfrm>
        </p:spPr>
        <p:txBody>
          <a:bodyPr anchor="b"/>
          <a:lstStyle>
            <a:lvl1pPr marL="0" indent="0">
              <a:buNone/>
              <a:defRPr sz="1975" b="1"/>
            </a:lvl1pPr>
            <a:lvl2pPr marL="376250" indent="0">
              <a:buNone/>
              <a:defRPr sz="1646" b="1"/>
            </a:lvl2pPr>
            <a:lvl3pPr marL="752500" indent="0">
              <a:buNone/>
              <a:defRPr sz="1481" b="1"/>
            </a:lvl3pPr>
            <a:lvl4pPr marL="1128750" indent="0">
              <a:buNone/>
              <a:defRPr sz="1317" b="1"/>
            </a:lvl4pPr>
            <a:lvl5pPr marL="1504999" indent="0">
              <a:buNone/>
              <a:defRPr sz="1317" b="1"/>
            </a:lvl5pPr>
            <a:lvl6pPr marL="1881250" indent="0">
              <a:buNone/>
              <a:defRPr sz="1317" b="1"/>
            </a:lvl6pPr>
            <a:lvl7pPr marL="2257500" indent="0">
              <a:buNone/>
              <a:defRPr sz="1317" b="1"/>
            </a:lvl7pPr>
            <a:lvl8pPr marL="2633749" indent="0">
              <a:buNone/>
              <a:defRPr sz="1317" b="1"/>
            </a:lvl8pPr>
            <a:lvl9pPr marL="3009999" indent="0">
              <a:buNone/>
              <a:defRPr sz="1317" b="1"/>
            </a:lvl9pPr>
          </a:lstStyle>
          <a:p>
            <a:pPr lvl="0"/>
            <a:r>
              <a:rPr lang="es-ES"/>
              <a:t>Haga clic para modificar los estilos de texto del patrón</a:t>
            </a:r>
          </a:p>
        </p:txBody>
      </p:sp>
      <p:sp>
        <p:nvSpPr>
          <p:cNvPr id="6" name="Content Placeholder 5"/>
          <p:cNvSpPr>
            <a:spLocks noGrp="1"/>
          </p:cNvSpPr>
          <p:nvPr>
            <p:ph sz="quarter" idx="4"/>
          </p:nvPr>
        </p:nvSpPr>
        <p:spPr>
          <a:xfrm>
            <a:off x="3827086" y="3550597"/>
            <a:ext cx="3213846" cy="522239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pPr defTabSz="442387"/>
            <a:endParaRPr lang="es-MX">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52019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pPr defTabSz="442387"/>
            <a:endParaRPr lang="es-MX">
              <a:solidFill>
                <a:prstClr val="black">
                  <a:tint val="75000"/>
                </a:prstClr>
              </a:solidFill>
            </a:endParaRPr>
          </a:p>
        </p:txBody>
      </p:sp>
      <p:sp>
        <p:nvSpPr>
          <p:cNvPr id="5" name="Slide Number Placeholder 4"/>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857365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pPr defTabSz="442387"/>
            <a:endParaRPr lang="es-MX">
              <a:solidFill>
                <a:prstClr val="black">
                  <a:tint val="75000"/>
                </a:prstClr>
              </a:solidFill>
            </a:endParaRPr>
          </a:p>
        </p:txBody>
      </p:sp>
      <p:sp>
        <p:nvSpPr>
          <p:cNvPr id="4" name="Slide Number Placeholder 3"/>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3439100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3" y="648018"/>
            <a:ext cx="2438191" cy="2268062"/>
          </a:xfrm>
        </p:spPr>
        <p:txBody>
          <a:bodyPr anchor="b"/>
          <a:lstStyle>
            <a:lvl1pPr>
              <a:defRPr sz="2634"/>
            </a:lvl1pPr>
          </a:lstStyle>
          <a:p>
            <a:r>
              <a:rPr lang="es-ES"/>
              <a:t>Haga clic para modificar el estilo de título del patrón</a:t>
            </a:r>
            <a:endParaRPr lang="en-US" dirty="0"/>
          </a:p>
        </p:txBody>
      </p:sp>
      <p:sp>
        <p:nvSpPr>
          <p:cNvPr id="3" name="Content Placeholder 2"/>
          <p:cNvSpPr>
            <a:spLocks noGrp="1"/>
          </p:cNvSpPr>
          <p:nvPr>
            <p:ph idx="1"/>
          </p:nvPr>
        </p:nvSpPr>
        <p:spPr>
          <a:xfrm>
            <a:off x="3213847" y="1399540"/>
            <a:ext cx="3827086" cy="6907687"/>
          </a:xfrm>
        </p:spPr>
        <p:txBody>
          <a:bodyPr/>
          <a:lstStyle>
            <a:lvl1pPr>
              <a:defRPr sz="2634"/>
            </a:lvl1pPr>
            <a:lvl2pPr>
              <a:defRPr sz="2304"/>
            </a:lvl2pPr>
            <a:lvl3pPr>
              <a:defRPr sz="1975"/>
            </a:lvl3pPr>
            <a:lvl4pPr>
              <a:defRPr sz="1646"/>
            </a:lvl4pPr>
            <a:lvl5pPr>
              <a:defRPr sz="1646"/>
            </a:lvl5pPr>
            <a:lvl6pPr>
              <a:defRPr sz="1646"/>
            </a:lvl6pPr>
            <a:lvl7pPr>
              <a:defRPr sz="1646"/>
            </a:lvl7pPr>
            <a:lvl8pPr>
              <a:defRPr sz="1646"/>
            </a:lvl8pPr>
            <a:lvl9pPr>
              <a:defRPr sz="1646"/>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20713" y="2916080"/>
            <a:ext cx="2438191" cy="5402397"/>
          </a:xfrm>
        </p:spPr>
        <p:txBody>
          <a:bodyPr/>
          <a:lstStyle>
            <a:lvl1pPr marL="0" indent="0">
              <a:buNone/>
              <a:defRPr sz="1317"/>
            </a:lvl1pPr>
            <a:lvl2pPr marL="376250" indent="0">
              <a:buNone/>
              <a:defRPr sz="1152"/>
            </a:lvl2pPr>
            <a:lvl3pPr marL="752500" indent="0">
              <a:buNone/>
              <a:defRPr sz="988"/>
            </a:lvl3pPr>
            <a:lvl4pPr marL="1128750" indent="0">
              <a:buNone/>
              <a:defRPr sz="823"/>
            </a:lvl4pPr>
            <a:lvl5pPr marL="1504999" indent="0">
              <a:buNone/>
              <a:defRPr sz="823"/>
            </a:lvl5pPr>
            <a:lvl6pPr marL="1881250" indent="0">
              <a:buNone/>
              <a:defRPr sz="823"/>
            </a:lvl6pPr>
            <a:lvl7pPr marL="2257500" indent="0">
              <a:buNone/>
              <a:defRPr sz="823"/>
            </a:lvl7pPr>
            <a:lvl8pPr marL="2633749" indent="0">
              <a:buNone/>
              <a:defRPr sz="823"/>
            </a:lvl8pPr>
            <a:lvl9pPr marL="3009999" indent="0">
              <a:buNone/>
              <a:defRPr sz="82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42387"/>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584624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3" y="648018"/>
            <a:ext cx="2438191" cy="2268062"/>
          </a:xfrm>
        </p:spPr>
        <p:txBody>
          <a:bodyPr anchor="b"/>
          <a:lstStyle>
            <a:lvl1pPr>
              <a:defRPr sz="2634"/>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213847" y="1399540"/>
            <a:ext cx="3827086" cy="6907687"/>
          </a:xfrm>
        </p:spPr>
        <p:txBody>
          <a:bodyPr anchor="t"/>
          <a:lstStyle>
            <a:lvl1pPr marL="0" indent="0">
              <a:buNone/>
              <a:defRPr sz="2634"/>
            </a:lvl1pPr>
            <a:lvl2pPr marL="376250" indent="0">
              <a:buNone/>
              <a:defRPr sz="2304"/>
            </a:lvl2pPr>
            <a:lvl3pPr marL="752500" indent="0">
              <a:buNone/>
              <a:defRPr sz="1975"/>
            </a:lvl3pPr>
            <a:lvl4pPr marL="1128750" indent="0">
              <a:buNone/>
              <a:defRPr sz="1646"/>
            </a:lvl4pPr>
            <a:lvl5pPr marL="1504999" indent="0">
              <a:buNone/>
              <a:defRPr sz="1646"/>
            </a:lvl5pPr>
            <a:lvl6pPr marL="1881250" indent="0">
              <a:buNone/>
              <a:defRPr sz="1646"/>
            </a:lvl6pPr>
            <a:lvl7pPr marL="2257500" indent="0">
              <a:buNone/>
              <a:defRPr sz="1646"/>
            </a:lvl7pPr>
            <a:lvl8pPr marL="2633749" indent="0">
              <a:buNone/>
              <a:defRPr sz="1646"/>
            </a:lvl8pPr>
            <a:lvl9pPr marL="3009999" indent="0">
              <a:buNone/>
              <a:defRPr sz="1646"/>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20713" y="2916080"/>
            <a:ext cx="2438191" cy="5402397"/>
          </a:xfrm>
        </p:spPr>
        <p:txBody>
          <a:bodyPr/>
          <a:lstStyle>
            <a:lvl1pPr marL="0" indent="0">
              <a:buNone/>
              <a:defRPr sz="1317"/>
            </a:lvl1pPr>
            <a:lvl2pPr marL="376250" indent="0">
              <a:buNone/>
              <a:defRPr sz="1152"/>
            </a:lvl2pPr>
            <a:lvl3pPr marL="752500" indent="0">
              <a:buNone/>
              <a:defRPr sz="988"/>
            </a:lvl3pPr>
            <a:lvl4pPr marL="1128750" indent="0">
              <a:buNone/>
              <a:defRPr sz="823"/>
            </a:lvl4pPr>
            <a:lvl5pPr marL="1504999" indent="0">
              <a:buNone/>
              <a:defRPr sz="823"/>
            </a:lvl5pPr>
            <a:lvl6pPr marL="1881250" indent="0">
              <a:buNone/>
              <a:defRPr sz="823"/>
            </a:lvl6pPr>
            <a:lvl7pPr marL="2257500" indent="0">
              <a:buNone/>
              <a:defRPr sz="823"/>
            </a:lvl7pPr>
            <a:lvl8pPr marL="2633749" indent="0">
              <a:buNone/>
              <a:defRPr sz="823"/>
            </a:lvl8pPr>
            <a:lvl9pPr marL="3009999" indent="0">
              <a:buNone/>
              <a:defRPr sz="82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42387"/>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06821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17517"/>
            <a:ext cx="6520220" cy="1878801"/>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19728" y="2587571"/>
            <a:ext cx="6520220" cy="616741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19728" y="9009247"/>
            <a:ext cx="1700927" cy="517514"/>
          </a:xfrm>
          <a:prstGeom prst="rect">
            <a:avLst/>
          </a:prstGeom>
        </p:spPr>
        <p:txBody>
          <a:bodyPr vert="horz" lIns="91440" tIns="45720" rIns="91440" bIns="45720" rtlCol="0" anchor="ctr"/>
          <a:lstStyle>
            <a:lvl1pPr algn="l">
              <a:defRPr sz="988">
                <a:solidFill>
                  <a:schemeClr val="tx1">
                    <a:tint val="75000"/>
                  </a:schemeClr>
                </a:solidFill>
              </a:defRPr>
            </a:lvl1p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3"/>
          </p:nvPr>
        </p:nvSpPr>
        <p:spPr>
          <a:xfrm>
            <a:off x="2504142" y="9009247"/>
            <a:ext cx="2551391" cy="517514"/>
          </a:xfrm>
          <a:prstGeom prst="rect">
            <a:avLst/>
          </a:prstGeom>
        </p:spPr>
        <p:txBody>
          <a:bodyPr vert="horz" lIns="91440" tIns="45720" rIns="91440" bIns="45720" rtlCol="0" anchor="ctr"/>
          <a:lstStyle>
            <a:lvl1pPr algn="ctr">
              <a:defRPr sz="988">
                <a:solidFill>
                  <a:schemeClr val="tx1">
                    <a:tint val="75000"/>
                  </a:schemeClr>
                </a:solidFill>
              </a:defRPr>
            </a:lvl1pPr>
          </a:lstStyle>
          <a:p>
            <a:pPr defTabSz="442387"/>
            <a:endParaRPr lang="es-MX">
              <a:solidFill>
                <a:prstClr val="black">
                  <a:tint val="75000"/>
                </a:prstClr>
              </a:solidFill>
            </a:endParaRPr>
          </a:p>
        </p:txBody>
      </p:sp>
      <p:sp>
        <p:nvSpPr>
          <p:cNvPr id="6" name="Slide Number Placeholder 5"/>
          <p:cNvSpPr>
            <a:spLocks noGrp="1"/>
          </p:cNvSpPr>
          <p:nvPr>
            <p:ph type="sldNum" sz="quarter" idx="4"/>
          </p:nvPr>
        </p:nvSpPr>
        <p:spPr>
          <a:xfrm>
            <a:off x="5339020" y="9009247"/>
            <a:ext cx="1700927" cy="517514"/>
          </a:xfrm>
          <a:prstGeom prst="rect">
            <a:avLst/>
          </a:prstGeom>
        </p:spPr>
        <p:txBody>
          <a:bodyPr vert="horz" lIns="91440" tIns="45720" rIns="91440" bIns="45720" rtlCol="0" anchor="ctr"/>
          <a:lstStyle>
            <a:lvl1pPr algn="r">
              <a:defRPr sz="988">
                <a:solidFill>
                  <a:schemeClr val="tx1">
                    <a:tint val="75000"/>
                  </a:schemeClr>
                </a:solidFill>
              </a:defRPr>
            </a:lvl1p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14943628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2500" rtl="0" eaLnBrk="1" latinLnBrk="0" hangingPunct="1">
        <a:lnSpc>
          <a:spcPct val="90000"/>
        </a:lnSpc>
        <a:spcBef>
          <a:spcPct val="0"/>
        </a:spcBef>
        <a:buNone/>
        <a:defRPr sz="3621" kern="1200">
          <a:solidFill>
            <a:schemeClr val="tx1"/>
          </a:solidFill>
          <a:latin typeface="+mj-lt"/>
          <a:ea typeface="+mj-ea"/>
          <a:cs typeface="+mj-cs"/>
        </a:defRPr>
      </a:lvl1pPr>
    </p:titleStyle>
    <p:bodyStyle>
      <a:lvl1pPr marL="188125" indent="-188125" algn="l" defTabSz="752500" rtl="0" eaLnBrk="1" latinLnBrk="0" hangingPunct="1">
        <a:lnSpc>
          <a:spcPct val="90000"/>
        </a:lnSpc>
        <a:spcBef>
          <a:spcPts val="823"/>
        </a:spcBef>
        <a:buFont typeface="Arial" panose="020B0604020202020204" pitchFamily="34" charset="0"/>
        <a:buChar char="•"/>
        <a:defRPr sz="2304" kern="1200">
          <a:solidFill>
            <a:schemeClr val="tx1"/>
          </a:solidFill>
          <a:latin typeface="+mn-lt"/>
          <a:ea typeface="+mn-ea"/>
          <a:cs typeface="+mn-cs"/>
        </a:defRPr>
      </a:lvl1pPr>
      <a:lvl2pPr marL="564375" indent="-188125" algn="l" defTabSz="752500" rtl="0" eaLnBrk="1" latinLnBrk="0" hangingPunct="1">
        <a:lnSpc>
          <a:spcPct val="90000"/>
        </a:lnSpc>
        <a:spcBef>
          <a:spcPts val="411"/>
        </a:spcBef>
        <a:buFont typeface="Arial" panose="020B0604020202020204" pitchFamily="34" charset="0"/>
        <a:buChar char="•"/>
        <a:defRPr sz="1975" kern="1200">
          <a:solidFill>
            <a:schemeClr val="tx1"/>
          </a:solidFill>
          <a:latin typeface="+mn-lt"/>
          <a:ea typeface="+mn-ea"/>
          <a:cs typeface="+mn-cs"/>
        </a:defRPr>
      </a:lvl2pPr>
      <a:lvl3pPr marL="940625" indent="-188125" algn="l" defTabSz="752500" rtl="0" eaLnBrk="1" latinLnBrk="0" hangingPunct="1">
        <a:lnSpc>
          <a:spcPct val="90000"/>
        </a:lnSpc>
        <a:spcBef>
          <a:spcPts val="411"/>
        </a:spcBef>
        <a:buFont typeface="Arial" panose="020B0604020202020204" pitchFamily="34" charset="0"/>
        <a:buChar char="•"/>
        <a:defRPr sz="1646" kern="1200">
          <a:solidFill>
            <a:schemeClr val="tx1"/>
          </a:solidFill>
          <a:latin typeface="+mn-lt"/>
          <a:ea typeface="+mn-ea"/>
          <a:cs typeface="+mn-cs"/>
        </a:defRPr>
      </a:lvl3pPr>
      <a:lvl4pPr marL="1316875"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4pPr>
      <a:lvl5pPr marL="1693125"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5pPr>
      <a:lvl6pPr marL="2069374"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6pPr>
      <a:lvl7pPr marL="2445624"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7pPr>
      <a:lvl8pPr marL="2821875"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8pPr>
      <a:lvl9pPr marL="3198124"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9pPr>
    </p:bodyStyle>
    <p:otherStyle>
      <a:defPPr>
        <a:defRPr lang="en-US"/>
      </a:defPPr>
      <a:lvl1pPr marL="0" algn="l" defTabSz="752500" rtl="0" eaLnBrk="1" latinLnBrk="0" hangingPunct="1">
        <a:defRPr sz="1481" kern="1200">
          <a:solidFill>
            <a:schemeClr val="tx1"/>
          </a:solidFill>
          <a:latin typeface="+mn-lt"/>
          <a:ea typeface="+mn-ea"/>
          <a:cs typeface="+mn-cs"/>
        </a:defRPr>
      </a:lvl1pPr>
      <a:lvl2pPr marL="376250" algn="l" defTabSz="752500" rtl="0" eaLnBrk="1" latinLnBrk="0" hangingPunct="1">
        <a:defRPr sz="1481" kern="1200">
          <a:solidFill>
            <a:schemeClr val="tx1"/>
          </a:solidFill>
          <a:latin typeface="+mn-lt"/>
          <a:ea typeface="+mn-ea"/>
          <a:cs typeface="+mn-cs"/>
        </a:defRPr>
      </a:lvl2pPr>
      <a:lvl3pPr marL="752500" algn="l" defTabSz="752500" rtl="0" eaLnBrk="1" latinLnBrk="0" hangingPunct="1">
        <a:defRPr sz="1481" kern="1200">
          <a:solidFill>
            <a:schemeClr val="tx1"/>
          </a:solidFill>
          <a:latin typeface="+mn-lt"/>
          <a:ea typeface="+mn-ea"/>
          <a:cs typeface="+mn-cs"/>
        </a:defRPr>
      </a:lvl3pPr>
      <a:lvl4pPr marL="1128750" algn="l" defTabSz="752500" rtl="0" eaLnBrk="1" latinLnBrk="0" hangingPunct="1">
        <a:defRPr sz="1481" kern="1200">
          <a:solidFill>
            <a:schemeClr val="tx1"/>
          </a:solidFill>
          <a:latin typeface="+mn-lt"/>
          <a:ea typeface="+mn-ea"/>
          <a:cs typeface="+mn-cs"/>
        </a:defRPr>
      </a:lvl4pPr>
      <a:lvl5pPr marL="1504999" algn="l" defTabSz="752500" rtl="0" eaLnBrk="1" latinLnBrk="0" hangingPunct="1">
        <a:defRPr sz="1481" kern="1200">
          <a:solidFill>
            <a:schemeClr val="tx1"/>
          </a:solidFill>
          <a:latin typeface="+mn-lt"/>
          <a:ea typeface="+mn-ea"/>
          <a:cs typeface="+mn-cs"/>
        </a:defRPr>
      </a:lvl5pPr>
      <a:lvl6pPr marL="1881250" algn="l" defTabSz="752500" rtl="0" eaLnBrk="1" latinLnBrk="0" hangingPunct="1">
        <a:defRPr sz="1481" kern="1200">
          <a:solidFill>
            <a:schemeClr val="tx1"/>
          </a:solidFill>
          <a:latin typeface="+mn-lt"/>
          <a:ea typeface="+mn-ea"/>
          <a:cs typeface="+mn-cs"/>
        </a:defRPr>
      </a:lvl6pPr>
      <a:lvl7pPr marL="2257500" algn="l" defTabSz="752500" rtl="0" eaLnBrk="1" latinLnBrk="0" hangingPunct="1">
        <a:defRPr sz="1481" kern="1200">
          <a:solidFill>
            <a:schemeClr val="tx1"/>
          </a:solidFill>
          <a:latin typeface="+mn-lt"/>
          <a:ea typeface="+mn-ea"/>
          <a:cs typeface="+mn-cs"/>
        </a:defRPr>
      </a:lvl7pPr>
      <a:lvl8pPr marL="2633749" algn="l" defTabSz="752500" rtl="0" eaLnBrk="1" latinLnBrk="0" hangingPunct="1">
        <a:defRPr sz="1481" kern="1200">
          <a:solidFill>
            <a:schemeClr val="tx1"/>
          </a:solidFill>
          <a:latin typeface="+mn-lt"/>
          <a:ea typeface="+mn-ea"/>
          <a:cs typeface="+mn-cs"/>
        </a:defRPr>
      </a:lvl8pPr>
      <a:lvl9pPr marL="3009999" algn="l" defTabSz="752500" rtl="0" eaLnBrk="1" latinLnBrk="0" hangingPunct="1">
        <a:defRPr sz="148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17517"/>
            <a:ext cx="6520220" cy="1878801"/>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19728" y="2587571"/>
            <a:ext cx="6520220" cy="616741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19728" y="9009247"/>
            <a:ext cx="1700927" cy="517514"/>
          </a:xfrm>
          <a:prstGeom prst="rect">
            <a:avLst/>
          </a:prstGeom>
        </p:spPr>
        <p:txBody>
          <a:bodyPr vert="horz" lIns="91440" tIns="45720" rIns="91440" bIns="45720" rtlCol="0" anchor="ctr"/>
          <a:lstStyle>
            <a:lvl1pPr algn="l">
              <a:defRPr sz="988">
                <a:solidFill>
                  <a:schemeClr val="tx1">
                    <a:tint val="75000"/>
                  </a:schemeClr>
                </a:solidFill>
              </a:defRPr>
            </a:lvl1p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3"/>
          </p:nvPr>
        </p:nvSpPr>
        <p:spPr>
          <a:xfrm>
            <a:off x="2504142" y="9009247"/>
            <a:ext cx="2551391" cy="517514"/>
          </a:xfrm>
          <a:prstGeom prst="rect">
            <a:avLst/>
          </a:prstGeom>
        </p:spPr>
        <p:txBody>
          <a:bodyPr vert="horz" lIns="91440" tIns="45720" rIns="91440" bIns="45720" rtlCol="0" anchor="ctr"/>
          <a:lstStyle>
            <a:lvl1pPr algn="ctr">
              <a:defRPr sz="988">
                <a:solidFill>
                  <a:schemeClr val="tx1">
                    <a:tint val="75000"/>
                  </a:schemeClr>
                </a:solidFill>
              </a:defRPr>
            </a:lvl1pPr>
          </a:lstStyle>
          <a:p>
            <a:pPr defTabSz="442387"/>
            <a:endParaRPr lang="es-MX">
              <a:solidFill>
                <a:prstClr val="black">
                  <a:tint val="75000"/>
                </a:prstClr>
              </a:solidFill>
            </a:endParaRPr>
          </a:p>
        </p:txBody>
      </p:sp>
      <p:sp>
        <p:nvSpPr>
          <p:cNvPr id="6" name="Slide Number Placeholder 5"/>
          <p:cNvSpPr>
            <a:spLocks noGrp="1"/>
          </p:cNvSpPr>
          <p:nvPr>
            <p:ph type="sldNum" sz="quarter" idx="4"/>
          </p:nvPr>
        </p:nvSpPr>
        <p:spPr>
          <a:xfrm>
            <a:off x="5339020" y="9009247"/>
            <a:ext cx="1700927" cy="517514"/>
          </a:xfrm>
          <a:prstGeom prst="rect">
            <a:avLst/>
          </a:prstGeom>
        </p:spPr>
        <p:txBody>
          <a:bodyPr vert="horz" lIns="91440" tIns="45720" rIns="91440" bIns="45720" rtlCol="0" anchor="ctr"/>
          <a:lstStyle>
            <a:lvl1pPr algn="r">
              <a:defRPr sz="988">
                <a:solidFill>
                  <a:schemeClr val="tx1">
                    <a:tint val="75000"/>
                  </a:schemeClr>
                </a:solidFill>
              </a:defRPr>
            </a:lvl1p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5006153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2500" rtl="0" eaLnBrk="1" latinLnBrk="0" hangingPunct="1">
        <a:lnSpc>
          <a:spcPct val="90000"/>
        </a:lnSpc>
        <a:spcBef>
          <a:spcPct val="0"/>
        </a:spcBef>
        <a:buNone/>
        <a:defRPr sz="3621" kern="1200">
          <a:solidFill>
            <a:schemeClr val="tx1"/>
          </a:solidFill>
          <a:latin typeface="+mj-lt"/>
          <a:ea typeface="+mj-ea"/>
          <a:cs typeface="+mj-cs"/>
        </a:defRPr>
      </a:lvl1pPr>
    </p:titleStyle>
    <p:bodyStyle>
      <a:lvl1pPr marL="188125" indent="-188125" algn="l" defTabSz="752500" rtl="0" eaLnBrk="1" latinLnBrk="0" hangingPunct="1">
        <a:lnSpc>
          <a:spcPct val="90000"/>
        </a:lnSpc>
        <a:spcBef>
          <a:spcPts val="823"/>
        </a:spcBef>
        <a:buFont typeface="Arial" panose="020B0604020202020204" pitchFamily="34" charset="0"/>
        <a:buChar char="•"/>
        <a:defRPr sz="2304" kern="1200">
          <a:solidFill>
            <a:schemeClr val="tx1"/>
          </a:solidFill>
          <a:latin typeface="+mn-lt"/>
          <a:ea typeface="+mn-ea"/>
          <a:cs typeface="+mn-cs"/>
        </a:defRPr>
      </a:lvl1pPr>
      <a:lvl2pPr marL="564375" indent="-188125" algn="l" defTabSz="752500" rtl="0" eaLnBrk="1" latinLnBrk="0" hangingPunct="1">
        <a:lnSpc>
          <a:spcPct val="90000"/>
        </a:lnSpc>
        <a:spcBef>
          <a:spcPts val="411"/>
        </a:spcBef>
        <a:buFont typeface="Arial" panose="020B0604020202020204" pitchFamily="34" charset="0"/>
        <a:buChar char="•"/>
        <a:defRPr sz="1975" kern="1200">
          <a:solidFill>
            <a:schemeClr val="tx1"/>
          </a:solidFill>
          <a:latin typeface="+mn-lt"/>
          <a:ea typeface="+mn-ea"/>
          <a:cs typeface="+mn-cs"/>
        </a:defRPr>
      </a:lvl2pPr>
      <a:lvl3pPr marL="940625" indent="-188125" algn="l" defTabSz="752500" rtl="0" eaLnBrk="1" latinLnBrk="0" hangingPunct="1">
        <a:lnSpc>
          <a:spcPct val="90000"/>
        </a:lnSpc>
        <a:spcBef>
          <a:spcPts val="411"/>
        </a:spcBef>
        <a:buFont typeface="Arial" panose="020B0604020202020204" pitchFamily="34" charset="0"/>
        <a:buChar char="•"/>
        <a:defRPr sz="1646" kern="1200">
          <a:solidFill>
            <a:schemeClr val="tx1"/>
          </a:solidFill>
          <a:latin typeface="+mn-lt"/>
          <a:ea typeface="+mn-ea"/>
          <a:cs typeface="+mn-cs"/>
        </a:defRPr>
      </a:lvl3pPr>
      <a:lvl4pPr marL="1316875"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4pPr>
      <a:lvl5pPr marL="1693125"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5pPr>
      <a:lvl6pPr marL="2069374"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6pPr>
      <a:lvl7pPr marL="2445624"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7pPr>
      <a:lvl8pPr marL="2821875"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8pPr>
      <a:lvl9pPr marL="3198124"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9pPr>
    </p:bodyStyle>
    <p:otherStyle>
      <a:defPPr>
        <a:defRPr lang="en-US"/>
      </a:defPPr>
      <a:lvl1pPr marL="0" algn="l" defTabSz="752500" rtl="0" eaLnBrk="1" latinLnBrk="0" hangingPunct="1">
        <a:defRPr sz="1481" kern="1200">
          <a:solidFill>
            <a:schemeClr val="tx1"/>
          </a:solidFill>
          <a:latin typeface="+mn-lt"/>
          <a:ea typeface="+mn-ea"/>
          <a:cs typeface="+mn-cs"/>
        </a:defRPr>
      </a:lvl1pPr>
      <a:lvl2pPr marL="376250" algn="l" defTabSz="752500" rtl="0" eaLnBrk="1" latinLnBrk="0" hangingPunct="1">
        <a:defRPr sz="1481" kern="1200">
          <a:solidFill>
            <a:schemeClr val="tx1"/>
          </a:solidFill>
          <a:latin typeface="+mn-lt"/>
          <a:ea typeface="+mn-ea"/>
          <a:cs typeface="+mn-cs"/>
        </a:defRPr>
      </a:lvl2pPr>
      <a:lvl3pPr marL="752500" algn="l" defTabSz="752500" rtl="0" eaLnBrk="1" latinLnBrk="0" hangingPunct="1">
        <a:defRPr sz="1481" kern="1200">
          <a:solidFill>
            <a:schemeClr val="tx1"/>
          </a:solidFill>
          <a:latin typeface="+mn-lt"/>
          <a:ea typeface="+mn-ea"/>
          <a:cs typeface="+mn-cs"/>
        </a:defRPr>
      </a:lvl3pPr>
      <a:lvl4pPr marL="1128750" algn="l" defTabSz="752500" rtl="0" eaLnBrk="1" latinLnBrk="0" hangingPunct="1">
        <a:defRPr sz="1481" kern="1200">
          <a:solidFill>
            <a:schemeClr val="tx1"/>
          </a:solidFill>
          <a:latin typeface="+mn-lt"/>
          <a:ea typeface="+mn-ea"/>
          <a:cs typeface="+mn-cs"/>
        </a:defRPr>
      </a:lvl4pPr>
      <a:lvl5pPr marL="1504999" algn="l" defTabSz="752500" rtl="0" eaLnBrk="1" latinLnBrk="0" hangingPunct="1">
        <a:defRPr sz="1481" kern="1200">
          <a:solidFill>
            <a:schemeClr val="tx1"/>
          </a:solidFill>
          <a:latin typeface="+mn-lt"/>
          <a:ea typeface="+mn-ea"/>
          <a:cs typeface="+mn-cs"/>
        </a:defRPr>
      </a:lvl5pPr>
      <a:lvl6pPr marL="1881250" algn="l" defTabSz="752500" rtl="0" eaLnBrk="1" latinLnBrk="0" hangingPunct="1">
        <a:defRPr sz="1481" kern="1200">
          <a:solidFill>
            <a:schemeClr val="tx1"/>
          </a:solidFill>
          <a:latin typeface="+mn-lt"/>
          <a:ea typeface="+mn-ea"/>
          <a:cs typeface="+mn-cs"/>
        </a:defRPr>
      </a:lvl6pPr>
      <a:lvl7pPr marL="2257500" algn="l" defTabSz="752500" rtl="0" eaLnBrk="1" latinLnBrk="0" hangingPunct="1">
        <a:defRPr sz="1481" kern="1200">
          <a:solidFill>
            <a:schemeClr val="tx1"/>
          </a:solidFill>
          <a:latin typeface="+mn-lt"/>
          <a:ea typeface="+mn-ea"/>
          <a:cs typeface="+mn-cs"/>
        </a:defRPr>
      </a:lvl7pPr>
      <a:lvl8pPr marL="2633749" algn="l" defTabSz="752500" rtl="0" eaLnBrk="1" latinLnBrk="0" hangingPunct="1">
        <a:defRPr sz="1481" kern="1200">
          <a:solidFill>
            <a:schemeClr val="tx1"/>
          </a:solidFill>
          <a:latin typeface="+mn-lt"/>
          <a:ea typeface="+mn-ea"/>
          <a:cs typeface="+mn-cs"/>
        </a:defRPr>
      </a:lvl8pPr>
      <a:lvl9pPr marL="3009999" algn="l" defTabSz="752500" rtl="0" eaLnBrk="1" latinLnBrk="0" hangingPunct="1">
        <a:defRPr sz="148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17517"/>
            <a:ext cx="6520220" cy="1878801"/>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19728" y="2587571"/>
            <a:ext cx="6520220" cy="616741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19728" y="9009247"/>
            <a:ext cx="1700927" cy="517514"/>
          </a:xfrm>
          <a:prstGeom prst="rect">
            <a:avLst/>
          </a:prstGeom>
        </p:spPr>
        <p:txBody>
          <a:bodyPr vert="horz" lIns="91440" tIns="45720" rIns="91440" bIns="45720" rtlCol="0" anchor="ctr"/>
          <a:lstStyle>
            <a:lvl1pPr algn="l">
              <a:defRPr sz="988">
                <a:solidFill>
                  <a:schemeClr val="tx1">
                    <a:tint val="75000"/>
                  </a:schemeClr>
                </a:solidFill>
              </a:defRPr>
            </a:lvl1pPr>
          </a:lstStyle>
          <a:p>
            <a:pPr defTabSz="442387"/>
            <a:fld id="{036E05AD-77F0-46F8-BB92-E0498C440A86}" type="datetimeFigureOut">
              <a:rPr lang="es-MX" smtClean="0">
                <a:solidFill>
                  <a:prstClr val="black">
                    <a:tint val="75000"/>
                  </a:prstClr>
                </a:solidFill>
              </a:rPr>
              <a:pPr defTabSz="442387"/>
              <a:t>21/12/2020</a:t>
            </a:fld>
            <a:endParaRPr lang="es-MX">
              <a:solidFill>
                <a:prstClr val="black">
                  <a:tint val="75000"/>
                </a:prstClr>
              </a:solidFill>
            </a:endParaRPr>
          </a:p>
        </p:txBody>
      </p:sp>
      <p:sp>
        <p:nvSpPr>
          <p:cNvPr id="5" name="Footer Placeholder 4"/>
          <p:cNvSpPr>
            <a:spLocks noGrp="1"/>
          </p:cNvSpPr>
          <p:nvPr>
            <p:ph type="ftr" sz="quarter" idx="3"/>
          </p:nvPr>
        </p:nvSpPr>
        <p:spPr>
          <a:xfrm>
            <a:off x="2504142" y="9009247"/>
            <a:ext cx="2551391" cy="517514"/>
          </a:xfrm>
          <a:prstGeom prst="rect">
            <a:avLst/>
          </a:prstGeom>
        </p:spPr>
        <p:txBody>
          <a:bodyPr vert="horz" lIns="91440" tIns="45720" rIns="91440" bIns="45720" rtlCol="0" anchor="ctr"/>
          <a:lstStyle>
            <a:lvl1pPr algn="ctr">
              <a:defRPr sz="988">
                <a:solidFill>
                  <a:schemeClr val="tx1">
                    <a:tint val="75000"/>
                  </a:schemeClr>
                </a:solidFill>
              </a:defRPr>
            </a:lvl1pPr>
          </a:lstStyle>
          <a:p>
            <a:pPr defTabSz="442387"/>
            <a:endParaRPr lang="es-MX">
              <a:solidFill>
                <a:prstClr val="black">
                  <a:tint val="75000"/>
                </a:prstClr>
              </a:solidFill>
            </a:endParaRPr>
          </a:p>
        </p:txBody>
      </p:sp>
      <p:sp>
        <p:nvSpPr>
          <p:cNvPr id="6" name="Slide Number Placeholder 5"/>
          <p:cNvSpPr>
            <a:spLocks noGrp="1"/>
          </p:cNvSpPr>
          <p:nvPr>
            <p:ph type="sldNum" sz="quarter" idx="4"/>
          </p:nvPr>
        </p:nvSpPr>
        <p:spPr>
          <a:xfrm>
            <a:off x="5339020" y="9009247"/>
            <a:ext cx="1700927" cy="517514"/>
          </a:xfrm>
          <a:prstGeom prst="rect">
            <a:avLst/>
          </a:prstGeom>
        </p:spPr>
        <p:txBody>
          <a:bodyPr vert="horz" lIns="91440" tIns="45720" rIns="91440" bIns="45720" rtlCol="0" anchor="ctr"/>
          <a:lstStyle>
            <a:lvl1pPr algn="r">
              <a:defRPr sz="988">
                <a:solidFill>
                  <a:schemeClr val="tx1">
                    <a:tint val="75000"/>
                  </a:schemeClr>
                </a:solidFill>
              </a:defRPr>
            </a:lvl1pPr>
          </a:lstStyle>
          <a:p>
            <a:pPr defTabSz="442387"/>
            <a:fld id="{56E56E53-024C-46EB-AC88-735A2590F808}" type="slidenum">
              <a:rPr lang="es-MX" smtClean="0">
                <a:solidFill>
                  <a:prstClr val="black">
                    <a:tint val="75000"/>
                  </a:prstClr>
                </a:solidFill>
              </a:rPr>
              <a:pPr defTabSz="442387"/>
              <a:t>‹Nº›</a:t>
            </a:fld>
            <a:endParaRPr lang="es-MX">
              <a:solidFill>
                <a:prstClr val="black">
                  <a:tint val="75000"/>
                </a:prstClr>
              </a:solidFill>
            </a:endParaRPr>
          </a:p>
        </p:txBody>
      </p:sp>
    </p:spTree>
    <p:extLst>
      <p:ext uri="{BB962C8B-B14F-4D97-AF65-F5344CB8AC3E}">
        <p14:creationId xmlns:p14="http://schemas.microsoft.com/office/powerpoint/2010/main" val="329554536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2500" rtl="0" eaLnBrk="1" latinLnBrk="0" hangingPunct="1">
        <a:lnSpc>
          <a:spcPct val="90000"/>
        </a:lnSpc>
        <a:spcBef>
          <a:spcPct val="0"/>
        </a:spcBef>
        <a:buNone/>
        <a:defRPr sz="3621" kern="1200">
          <a:solidFill>
            <a:schemeClr val="tx1"/>
          </a:solidFill>
          <a:latin typeface="+mj-lt"/>
          <a:ea typeface="+mj-ea"/>
          <a:cs typeface="+mj-cs"/>
        </a:defRPr>
      </a:lvl1pPr>
    </p:titleStyle>
    <p:bodyStyle>
      <a:lvl1pPr marL="188125" indent="-188125" algn="l" defTabSz="752500" rtl="0" eaLnBrk="1" latinLnBrk="0" hangingPunct="1">
        <a:lnSpc>
          <a:spcPct val="90000"/>
        </a:lnSpc>
        <a:spcBef>
          <a:spcPts val="823"/>
        </a:spcBef>
        <a:buFont typeface="Arial" panose="020B0604020202020204" pitchFamily="34" charset="0"/>
        <a:buChar char="•"/>
        <a:defRPr sz="2304" kern="1200">
          <a:solidFill>
            <a:schemeClr val="tx1"/>
          </a:solidFill>
          <a:latin typeface="+mn-lt"/>
          <a:ea typeface="+mn-ea"/>
          <a:cs typeface="+mn-cs"/>
        </a:defRPr>
      </a:lvl1pPr>
      <a:lvl2pPr marL="564375" indent="-188125" algn="l" defTabSz="752500" rtl="0" eaLnBrk="1" latinLnBrk="0" hangingPunct="1">
        <a:lnSpc>
          <a:spcPct val="90000"/>
        </a:lnSpc>
        <a:spcBef>
          <a:spcPts val="411"/>
        </a:spcBef>
        <a:buFont typeface="Arial" panose="020B0604020202020204" pitchFamily="34" charset="0"/>
        <a:buChar char="•"/>
        <a:defRPr sz="1975" kern="1200">
          <a:solidFill>
            <a:schemeClr val="tx1"/>
          </a:solidFill>
          <a:latin typeface="+mn-lt"/>
          <a:ea typeface="+mn-ea"/>
          <a:cs typeface="+mn-cs"/>
        </a:defRPr>
      </a:lvl2pPr>
      <a:lvl3pPr marL="940625" indent="-188125" algn="l" defTabSz="752500" rtl="0" eaLnBrk="1" latinLnBrk="0" hangingPunct="1">
        <a:lnSpc>
          <a:spcPct val="90000"/>
        </a:lnSpc>
        <a:spcBef>
          <a:spcPts val="411"/>
        </a:spcBef>
        <a:buFont typeface="Arial" panose="020B0604020202020204" pitchFamily="34" charset="0"/>
        <a:buChar char="•"/>
        <a:defRPr sz="1646" kern="1200">
          <a:solidFill>
            <a:schemeClr val="tx1"/>
          </a:solidFill>
          <a:latin typeface="+mn-lt"/>
          <a:ea typeface="+mn-ea"/>
          <a:cs typeface="+mn-cs"/>
        </a:defRPr>
      </a:lvl3pPr>
      <a:lvl4pPr marL="1316875"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4pPr>
      <a:lvl5pPr marL="1693125"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5pPr>
      <a:lvl6pPr marL="2069374"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6pPr>
      <a:lvl7pPr marL="2445624"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7pPr>
      <a:lvl8pPr marL="2821875"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8pPr>
      <a:lvl9pPr marL="3198124" indent="-188125" algn="l" defTabSz="75250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9pPr>
    </p:bodyStyle>
    <p:otherStyle>
      <a:defPPr>
        <a:defRPr lang="en-US"/>
      </a:defPPr>
      <a:lvl1pPr marL="0" algn="l" defTabSz="752500" rtl="0" eaLnBrk="1" latinLnBrk="0" hangingPunct="1">
        <a:defRPr sz="1481" kern="1200">
          <a:solidFill>
            <a:schemeClr val="tx1"/>
          </a:solidFill>
          <a:latin typeface="+mn-lt"/>
          <a:ea typeface="+mn-ea"/>
          <a:cs typeface="+mn-cs"/>
        </a:defRPr>
      </a:lvl1pPr>
      <a:lvl2pPr marL="376250" algn="l" defTabSz="752500" rtl="0" eaLnBrk="1" latinLnBrk="0" hangingPunct="1">
        <a:defRPr sz="1481" kern="1200">
          <a:solidFill>
            <a:schemeClr val="tx1"/>
          </a:solidFill>
          <a:latin typeface="+mn-lt"/>
          <a:ea typeface="+mn-ea"/>
          <a:cs typeface="+mn-cs"/>
        </a:defRPr>
      </a:lvl2pPr>
      <a:lvl3pPr marL="752500" algn="l" defTabSz="752500" rtl="0" eaLnBrk="1" latinLnBrk="0" hangingPunct="1">
        <a:defRPr sz="1481" kern="1200">
          <a:solidFill>
            <a:schemeClr val="tx1"/>
          </a:solidFill>
          <a:latin typeface="+mn-lt"/>
          <a:ea typeface="+mn-ea"/>
          <a:cs typeface="+mn-cs"/>
        </a:defRPr>
      </a:lvl3pPr>
      <a:lvl4pPr marL="1128750" algn="l" defTabSz="752500" rtl="0" eaLnBrk="1" latinLnBrk="0" hangingPunct="1">
        <a:defRPr sz="1481" kern="1200">
          <a:solidFill>
            <a:schemeClr val="tx1"/>
          </a:solidFill>
          <a:latin typeface="+mn-lt"/>
          <a:ea typeface="+mn-ea"/>
          <a:cs typeface="+mn-cs"/>
        </a:defRPr>
      </a:lvl4pPr>
      <a:lvl5pPr marL="1504999" algn="l" defTabSz="752500" rtl="0" eaLnBrk="1" latinLnBrk="0" hangingPunct="1">
        <a:defRPr sz="1481" kern="1200">
          <a:solidFill>
            <a:schemeClr val="tx1"/>
          </a:solidFill>
          <a:latin typeface="+mn-lt"/>
          <a:ea typeface="+mn-ea"/>
          <a:cs typeface="+mn-cs"/>
        </a:defRPr>
      </a:lvl5pPr>
      <a:lvl6pPr marL="1881250" algn="l" defTabSz="752500" rtl="0" eaLnBrk="1" latinLnBrk="0" hangingPunct="1">
        <a:defRPr sz="1481" kern="1200">
          <a:solidFill>
            <a:schemeClr val="tx1"/>
          </a:solidFill>
          <a:latin typeface="+mn-lt"/>
          <a:ea typeface="+mn-ea"/>
          <a:cs typeface="+mn-cs"/>
        </a:defRPr>
      </a:lvl6pPr>
      <a:lvl7pPr marL="2257500" algn="l" defTabSz="752500" rtl="0" eaLnBrk="1" latinLnBrk="0" hangingPunct="1">
        <a:defRPr sz="1481" kern="1200">
          <a:solidFill>
            <a:schemeClr val="tx1"/>
          </a:solidFill>
          <a:latin typeface="+mn-lt"/>
          <a:ea typeface="+mn-ea"/>
          <a:cs typeface="+mn-cs"/>
        </a:defRPr>
      </a:lvl7pPr>
      <a:lvl8pPr marL="2633749" algn="l" defTabSz="752500" rtl="0" eaLnBrk="1" latinLnBrk="0" hangingPunct="1">
        <a:defRPr sz="1481" kern="1200">
          <a:solidFill>
            <a:schemeClr val="tx1"/>
          </a:solidFill>
          <a:latin typeface="+mn-lt"/>
          <a:ea typeface="+mn-ea"/>
          <a:cs typeface="+mn-cs"/>
        </a:defRPr>
      </a:lvl8pPr>
      <a:lvl9pPr marL="3009999" algn="l" defTabSz="752500" rtl="0" eaLnBrk="1" latinLnBrk="0" hangingPunct="1">
        <a:defRPr sz="148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2672" y="193923"/>
            <a:ext cx="7175182" cy="9344704"/>
          </a:xfrm>
        </p:spPr>
        <p:txBody>
          <a:bodyPr>
            <a:normAutofit fontScale="70000" lnSpcReduction="20000"/>
          </a:bodyPr>
          <a:lstStyle/>
          <a:p>
            <a:pPr marL="0" indent="0" algn="ctr">
              <a:buNone/>
            </a:pPr>
            <a:endParaRPr lang="es-MX" dirty="0" smtClean="0"/>
          </a:p>
          <a:p>
            <a:pPr marL="0" indent="0" algn="ctr">
              <a:buNone/>
            </a:pPr>
            <a:r>
              <a:rPr lang="es-MX" dirty="0" smtClean="0"/>
              <a:t>Escuela </a:t>
            </a:r>
            <a:r>
              <a:rPr lang="es-MX" dirty="0"/>
              <a:t>Normal de Educación Preescolar</a:t>
            </a:r>
          </a:p>
          <a:p>
            <a:pPr marL="0" indent="0" algn="ctr">
              <a:buNone/>
            </a:pPr>
            <a:r>
              <a:rPr lang="es-MX" dirty="0"/>
              <a:t>Licenciatura en Educación Preescolar</a:t>
            </a:r>
          </a:p>
          <a:p>
            <a:pPr marL="0" indent="0" algn="ctr">
              <a:buNone/>
            </a:pPr>
            <a:r>
              <a:rPr lang="es-MX" dirty="0"/>
              <a:t>Ciclo Escolar 2020 – 2021</a:t>
            </a:r>
          </a:p>
          <a:p>
            <a:pPr marL="0" indent="0" algn="ctr">
              <a:buNone/>
            </a:pPr>
            <a:endParaRPr lang="es-MX" dirty="0"/>
          </a:p>
          <a:p>
            <a:pPr marL="0" indent="0" algn="ctr">
              <a:buNone/>
            </a:pPr>
            <a:endParaRPr lang="es-MX" dirty="0"/>
          </a:p>
          <a:p>
            <a:pPr marL="0" indent="0" algn="ctr">
              <a:buNone/>
            </a:pPr>
            <a:endParaRPr lang="es-MX" dirty="0"/>
          </a:p>
          <a:p>
            <a:pPr marL="0" indent="0" algn="ctr">
              <a:buNone/>
            </a:pPr>
            <a:endParaRPr lang="es-MX" dirty="0" smtClean="0"/>
          </a:p>
          <a:p>
            <a:pPr marL="0" indent="0" algn="ctr">
              <a:buNone/>
            </a:pPr>
            <a:endParaRPr lang="es-MX" dirty="0" smtClean="0"/>
          </a:p>
          <a:p>
            <a:pPr marL="0" indent="0" algn="ctr">
              <a:buNone/>
            </a:pPr>
            <a:r>
              <a:rPr lang="es-MX" dirty="0" smtClean="0"/>
              <a:t>Innovación </a:t>
            </a:r>
            <a:r>
              <a:rPr lang="es-MX" dirty="0"/>
              <a:t>y trabajo docente. </a:t>
            </a:r>
          </a:p>
          <a:p>
            <a:pPr marL="0" indent="0" algn="ctr">
              <a:buNone/>
            </a:pPr>
            <a:r>
              <a:rPr lang="es-MX" dirty="0"/>
              <a:t>Maestra Dolores Patricia Segovia Gómez </a:t>
            </a:r>
          </a:p>
          <a:p>
            <a:pPr marL="0" indent="0" algn="ctr">
              <a:buNone/>
            </a:pPr>
            <a:r>
              <a:rPr lang="es-MX" b="1" dirty="0"/>
              <a:t>Trabajo a desarrollar: </a:t>
            </a:r>
            <a:r>
              <a:rPr lang="es-MX" dirty="0" smtClean="0"/>
              <a:t>Diario de </a:t>
            </a:r>
            <a:r>
              <a:rPr lang="es-MX" dirty="0" smtClean="0"/>
              <a:t>campo de educación socioemocional. </a:t>
            </a:r>
            <a:endParaRPr lang="es-MX" dirty="0"/>
          </a:p>
          <a:p>
            <a:pPr marL="0" indent="0" algn="ctr">
              <a:lnSpc>
                <a:spcPct val="120000"/>
              </a:lnSpc>
              <a:spcBef>
                <a:spcPts val="0"/>
              </a:spcBef>
              <a:buNone/>
            </a:pPr>
            <a:r>
              <a:rPr lang="es-MX" b="1" dirty="0"/>
              <a:t>Unidad de aprendizaje </a:t>
            </a:r>
            <a:r>
              <a:rPr lang="es-MX" b="1" dirty="0" smtClean="0"/>
              <a:t>II. </a:t>
            </a:r>
            <a:r>
              <a:rPr lang="es-MX" b="1" dirty="0"/>
              <a:t>Prácticas innovadoras: casos,</a:t>
            </a:r>
          </a:p>
          <a:p>
            <a:pPr marL="0" indent="0" algn="ctr">
              <a:lnSpc>
                <a:spcPct val="120000"/>
              </a:lnSpc>
              <a:spcBef>
                <a:spcPts val="0"/>
              </a:spcBef>
              <a:buNone/>
            </a:pPr>
            <a:r>
              <a:rPr lang="es-MX" b="1" dirty="0"/>
              <a:t>ejemplos, propuestas </a:t>
            </a:r>
          </a:p>
          <a:p>
            <a:pPr marL="0" indent="0" algn="ctr">
              <a:buNone/>
            </a:pPr>
            <a:r>
              <a:rPr lang="es-MX" b="1" dirty="0"/>
              <a:t>Competencias:</a:t>
            </a:r>
          </a:p>
          <a:p>
            <a:pPr marL="0" indent="0">
              <a:lnSpc>
                <a:spcPct val="120000"/>
              </a:lnSpc>
              <a:buNone/>
            </a:pPr>
            <a:r>
              <a:rPr lang="es-MX" dirty="0">
                <a:sym typeface="Symbol" panose="05050102010706020507" pitchFamily="18" charset="2"/>
              </a:rPr>
              <a:t></a:t>
            </a:r>
            <a:r>
              <a:rPr lang="es-MX" dirty="0" smtClean="0"/>
              <a:t>Plantea </a:t>
            </a:r>
            <a:r>
              <a:rPr lang="es-MX" dirty="0"/>
              <a:t>las necesidades formativas de los alumnos de acuerdo con sus procesos de desarrollo y de aprendizaje, con base en los nuevos enfoques pedagógicos. </a:t>
            </a:r>
            <a:r>
              <a:rPr lang="es-MX" dirty="0" smtClean="0"/>
              <a:t>                                                                                                </a:t>
            </a:r>
            <a:r>
              <a:rPr lang="es-MX" dirty="0" smtClean="0">
                <a:sym typeface="Symbol" panose="05050102010706020507" pitchFamily="18" charset="2"/>
              </a:rPr>
              <a:t></a:t>
            </a:r>
            <a:r>
              <a:rPr lang="es-MX" dirty="0" smtClean="0"/>
              <a:t>Establece </a:t>
            </a:r>
            <a:r>
              <a:rPr lang="es-MX" dirty="0"/>
              <a:t>relaciones entre los principios, conceptos disciplinarios y contenidos del plan y programas de estudio en función del logro de aprendizaje de sus alumnos, asegurando la coherencia y continuidad entre los distintos grados y </a:t>
            </a:r>
            <a:r>
              <a:rPr lang="es-MX" dirty="0" smtClean="0"/>
              <a:t>en </a:t>
            </a:r>
            <a:r>
              <a:rPr lang="es-MX" dirty="0"/>
              <a:t>los </a:t>
            </a:r>
            <a:r>
              <a:rPr lang="es-MX" dirty="0" smtClean="0"/>
              <a:t>niveles </a:t>
            </a:r>
            <a:r>
              <a:rPr lang="es-MX" dirty="0"/>
              <a:t>educativos. </a:t>
            </a:r>
            <a:r>
              <a:rPr lang="es-MX" dirty="0" smtClean="0"/>
              <a:t>                                                                                     </a:t>
            </a:r>
            <a:r>
              <a:rPr lang="es-MX" dirty="0" smtClean="0"/>
              <a:t>                                 </a:t>
            </a:r>
            <a:r>
              <a:rPr lang="es-MX" dirty="0" smtClean="0">
                <a:sym typeface="Symbol" panose="05050102010706020507" pitchFamily="18" charset="2"/>
              </a:rPr>
              <a:t></a:t>
            </a:r>
            <a:r>
              <a:rPr lang="es-MX" dirty="0"/>
              <a:t>Utiliza metodologías pertinentes y actualizadas para promover el aprendizaje de los alumnos </a:t>
            </a:r>
            <a:r>
              <a:rPr lang="es-MX" dirty="0" smtClean="0"/>
              <a:t>diferentes </a:t>
            </a:r>
            <a:r>
              <a:rPr lang="es-MX" dirty="0"/>
              <a:t>campos, áreas y ámbitos que propone el currículum, considerando los contextos y su desarrollo. </a:t>
            </a:r>
          </a:p>
          <a:p>
            <a:pPr marL="0" indent="0" algn="ctr">
              <a:buNone/>
            </a:pPr>
            <a:endParaRPr lang="es-MX" dirty="0"/>
          </a:p>
          <a:p>
            <a:pPr marL="0" indent="0" algn="ctr">
              <a:buNone/>
            </a:pPr>
            <a:r>
              <a:rPr lang="es-MX" dirty="0"/>
              <a:t>Mariana Guadalupe Gaona Montes </a:t>
            </a:r>
            <a:r>
              <a:rPr lang="es-MX" dirty="0" smtClean="0"/>
              <a:t>#5</a:t>
            </a:r>
            <a:endParaRPr lang="es-MX" dirty="0"/>
          </a:p>
          <a:p>
            <a:pPr marL="0" indent="0" algn="ctr">
              <a:buNone/>
            </a:pPr>
            <a:endParaRPr lang="es-MX" dirty="0"/>
          </a:p>
          <a:p>
            <a:pPr marL="0" indent="0" algn="ctr">
              <a:buNone/>
            </a:pPr>
            <a:r>
              <a:rPr lang="es-MX" dirty="0"/>
              <a:t>3° “B”</a:t>
            </a:r>
          </a:p>
          <a:p>
            <a:pPr marL="0" indent="0" algn="ctr">
              <a:buNone/>
            </a:pPr>
            <a:endParaRPr lang="es-MX" dirty="0" smtClean="0"/>
          </a:p>
          <a:p>
            <a:pPr marL="0" indent="0" algn="ctr">
              <a:buNone/>
            </a:pPr>
            <a:endParaRPr lang="es-MX" dirty="0"/>
          </a:p>
          <a:p>
            <a:pPr marL="0" indent="0" algn="ctr">
              <a:buNone/>
            </a:pPr>
            <a:endParaRPr lang="es-MX" dirty="0" smtClean="0"/>
          </a:p>
          <a:p>
            <a:pPr marL="0" indent="0" algn="ctr">
              <a:buNone/>
            </a:pPr>
            <a:endParaRPr lang="es-MX" dirty="0"/>
          </a:p>
          <a:p>
            <a:pPr marL="0" indent="0" algn="ctr">
              <a:buNone/>
            </a:pPr>
            <a:r>
              <a:rPr lang="es-MX" dirty="0" smtClean="0"/>
              <a:t>Saltillo</a:t>
            </a:r>
            <a:r>
              <a:rPr lang="es-MX" dirty="0"/>
              <a:t>, Coahuila                                                                                       </a:t>
            </a:r>
            <a:r>
              <a:rPr lang="es-MX" dirty="0" smtClean="0"/>
              <a:t>17/12/2020</a:t>
            </a:r>
            <a:endParaRPr lang="es-MX" dirty="0"/>
          </a:p>
          <a:p>
            <a:pPr marL="0" indent="0">
              <a:buNone/>
            </a:pPr>
            <a:endParaRPr lang="es-MX" dirty="0"/>
          </a:p>
        </p:txBody>
      </p:sp>
      <p:pic>
        <p:nvPicPr>
          <p:cNvPr id="6" name="Imagen 5"/>
          <p:cNvPicPr>
            <a:picLocks noChangeAspect="1"/>
          </p:cNvPicPr>
          <p:nvPr/>
        </p:nvPicPr>
        <p:blipFill>
          <a:blip r:embed="rId2"/>
          <a:stretch>
            <a:fillRect/>
          </a:stretch>
        </p:blipFill>
        <p:spPr>
          <a:xfrm>
            <a:off x="3216889" y="1301820"/>
            <a:ext cx="1066747" cy="1315255"/>
          </a:xfrm>
          <a:prstGeom prst="rect">
            <a:avLst/>
          </a:prstGeom>
        </p:spPr>
      </p:pic>
    </p:spTree>
    <p:extLst>
      <p:ext uri="{BB962C8B-B14F-4D97-AF65-F5344CB8AC3E}">
        <p14:creationId xmlns:p14="http://schemas.microsoft.com/office/powerpoint/2010/main" val="2504761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40936" y="98374"/>
            <a:ext cx="8016143" cy="9289666"/>
            <a:chOff x="-60113" y="101667"/>
            <a:chExt cx="8284526" cy="9600687"/>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r>
                <a:rPr lang="es-MX" sz="1742" dirty="0">
                  <a:solidFill>
                    <a:prstClr val="black"/>
                  </a:solidFill>
                  <a:latin typeface="Arial" panose="020B0604020202020204" pitchFamily="34" charset="0"/>
                  <a:cs typeface="Arial" panose="020B0604020202020204" pitchFamily="34" charset="0"/>
                </a:rPr>
                <a:t>17</a:t>
              </a:r>
              <a:endParaRPr lang="es-MX" sz="1742" dirty="0">
                <a:solidFill>
                  <a:prstClr val="black"/>
                </a:solidFill>
                <a:latin typeface="Arial" panose="020B0604020202020204" pitchFamily="34" charset="0"/>
                <a:cs typeface="Arial" panose="020B0604020202020204" pitchFamily="34" charset="0"/>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r>
                <a:rPr lang="es-MX" sz="1742" dirty="0">
                  <a:solidFill>
                    <a:prstClr val="black"/>
                  </a:solidFill>
                  <a:latin typeface="Arial" panose="020B0604020202020204" pitchFamily="34" charset="0"/>
                  <a:cs typeface="Arial" panose="020B0604020202020204" pitchFamily="34" charset="0"/>
                </a:rPr>
                <a:t>12</a:t>
              </a:r>
              <a:endParaRPr lang="es-MX" sz="1742" dirty="0">
                <a:solidFill>
                  <a:prstClr val="black"/>
                </a:solidFill>
                <a:latin typeface="Arial" panose="020B0604020202020204" pitchFamily="34" charset="0"/>
                <a:cs typeface="Arial" panose="020B0604020202020204" pitchFamily="34" charset="0"/>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8204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r>
                <a:rPr lang="es-MX" sz="1742" dirty="0">
                  <a:solidFill>
                    <a:prstClr val="black"/>
                  </a:solidFill>
                  <a:latin typeface="Arial" panose="020B0604020202020204" pitchFamily="34" charset="0"/>
                  <a:cs typeface="Arial" panose="020B0604020202020204" pitchFamily="34" charset="0"/>
                </a:rPr>
                <a:t>2020</a:t>
              </a:r>
              <a:endParaRPr lang="es-MX" sz="1742" dirty="0">
                <a:solidFill>
                  <a:prstClr val="black"/>
                </a:solidFill>
                <a:latin typeface="Arial" panose="020B0604020202020204" pitchFamily="34" charset="0"/>
                <a:cs typeface="Arial" panose="020B0604020202020204" pitchFamily="34" charset="0"/>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12558" cy="526292"/>
              <a:chOff x="325120" y="927110"/>
              <a:chExt cx="412558" cy="526292"/>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7994" cy="526292"/>
              </a:xfrm>
              <a:prstGeom prst="rect">
                <a:avLst/>
              </a:prstGeom>
              <a:noFill/>
            </p:spPr>
            <p:txBody>
              <a:bodyPr wrap="none" rtlCol="0">
                <a:spAutoFit/>
              </a:bodyPr>
              <a:lstStyle/>
              <a:p>
                <a:pPr defTabSz="442387">
                  <a:defRPr/>
                </a:pPr>
                <a:r>
                  <a:rPr lang="es-MX" sz="2709" dirty="0">
                    <a:solidFill>
                      <a:prstClr val="black"/>
                    </a:solidFill>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7273" cy="526292"/>
            </a:xfrm>
            <a:prstGeom prst="rect">
              <a:avLst/>
            </a:prstGeom>
            <a:noFill/>
          </p:spPr>
          <p:txBody>
            <a:bodyPr wrap="none" rtlCol="0">
              <a:spAutoFit/>
            </a:bodyPr>
            <a:lstStyle/>
            <a:p>
              <a:pPr defTabSz="442387">
                <a:defRPr/>
              </a:pPr>
              <a:r>
                <a:rPr lang="es-MX" sz="2709" dirty="0">
                  <a:solidFill>
                    <a:prstClr val="black"/>
                  </a:solidFill>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7273" cy="526292"/>
            </a:xfrm>
            <a:prstGeom prst="rect">
              <a:avLst/>
            </a:prstGeom>
            <a:noFill/>
          </p:spPr>
          <p:txBody>
            <a:bodyPr wrap="none" rtlCol="0">
              <a:spAutoFit/>
            </a:bodyPr>
            <a:lstStyle/>
            <a:p>
              <a:pPr defTabSz="442387">
                <a:defRPr/>
              </a:pPr>
              <a:r>
                <a:rPr lang="es-MX" sz="2709" dirty="0">
                  <a:solidFill>
                    <a:prstClr val="black"/>
                  </a:solidFill>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r>
                <a:rPr lang="es-MX" sz="1742" dirty="0">
                  <a:solidFill>
                    <a:prstClr val="white"/>
                  </a:solidFill>
                  <a:latin typeface="Calibri" panose="020F0502020204030204"/>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pPr defTabSz="442387">
                <a:defRPr/>
              </a:pPr>
              <a:r>
                <a:rPr lang="es-MX" sz="2709" dirty="0">
                  <a:solidFill>
                    <a:prstClr val="black"/>
                  </a:solidFill>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24440" cy="526292"/>
            </a:xfrm>
            <a:prstGeom prst="rect">
              <a:avLst/>
            </a:prstGeom>
            <a:noFill/>
          </p:spPr>
          <p:txBody>
            <a:bodyPr wrap="none" rtlCol="0">
              <a:spAutoFit/>
            </a:bodyPr>
            <a:lstStyle/>
            <a:p>
              <a:pPr defTabSz="442387">
                <a:defRPr/>
              </a:pPr>
              <a:r>
                <a:rPr lang="es-MX" sz="2709" dirty="0">
                  <a:solidFill>
                    <a:prstClr val="black"/>
                  </a:solidFill>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31086" y="101667"/>
              <a:ext cx="3532551" cy="1126339"/>
              <a:chOff x="3025872" y="135293"/>
              <a:chExt cx="3532551"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5872" y="187344"/>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93643" y="1359598"/>
              <a:ext cx="7777163" cy="369332"/>
            </a:xfrm>
            <a:prstGeom prst="rect">
              <a:avLst/>
            </a:prstGeom>
            <a:noFill/>
          </p:spPr>
          <p:txBody>
            <a:bodyPr wrap="square" rtlCol="0">
              <a:spAutoFit/>
            </a:bodyPr>
            <a:lstStyle/>
            <a:p>
              <a:pPr algn="ctr" defTabSz="442387">
                <a:defRPr/>
              </a:pPr>
              <a:r>
                <a:rPr lang="es-MX" sz="1742" dirty="0">
                  <a:solidFill>
                    <a:prstClr val="black"/>
                  </a:solidFill>
                  <a:latin typeface="Calibri" panose="020F0502020204030204"/>
                </a:rPr>
                <a:t>Situación de </a:t>
              </a:r>
              <a:r>
                <a:rPr lang="es-MX" sz="1742" dirty="0">
                  <a:solidFill>
                    <a:prstClr val="black"/>
                  </a:solidFill>
                  <a:latin typeface="Calibri" panose="020F0502020204030204"/>
                </a:rPr>
                <a:t>Aprendizaje: </a:t>
              </a:r>
              <a:r>
                <a:rPr lang="es-MX" sz="1742" b="1" dirty="0">
                  <a:solidFill>
                    <a:prstClr val="black"/>
                  </a:solidFill>
                  <a:latin typeface="Arial" panose="020B0604020202020204" pitchFamily="34" charset="0"/>
                  <a:cs typeface="Arial" panose="020B0604020202020204" pitchFamily="34" charset="0"/>
                </a:rPr>
                <a:t>¡Llegó la Navidad!</a:t>
              </a:r>
              <a:r>
                <a:rPr lang="es-MX" sz="1742"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s-MX" sz="1742" b="1" dirty="0">
                  <a:solidFill>
                    <a:prstClr val="black"/>
                  </a:solidFill>
                  <a:latin typeface="Arial" panose="020B0604020202020204" pitchFamily="34" charset="0"/>
                  <a:cs typeface="Arial" panose="020B0604020202020204" pitchFamily="34" charset="0"/>
                  <a:sym typeface="Wingdings" panose="05000000000000000000" pitchFamily="2" charset="2"/>
                </a:rPr>
                <a:t>   </a:t>
              </a:r>
              <a:endParaRPr lang="es-MX" sz="1742" b="1" dirty="0">
                <a:solidFill>
                  <a:prstClr val="black"/>
                </a:solidFill>
                <a:latin typeface="Calibri" panose="020F0502020204030204"/>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defTabSz="442387">
                <a:defRPr/>
              </a:pPr>
              <a:r>
                <a:rPr lang="es-MX" sz="1548"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81577"/>
                </a:xfrm>
                <a:prstGeom prst="rect">
                  <a:avLst/>
                </a:prstGeom>
                <a:noFill/>
              </p:spPr>
              <p:txBody>
                <a:bodyPr wrap="square" rtlCol="0">
                  <a:spAutoFit/>
                </a:bodyPr>
                <a:lstStyle/>
                <a:p>
                  <a:pPr algn="ctr" defTabSz="442387">
                    <a:defRPr/>
                  </a:pPr>
                  <a:r>
                    <a:rPr lang="es-MX" sz="1355" b="1" dirty="0">
                      <a:solidFill>
                        <a:prstClr val="white"/>
                      </a:solidFill>
                      <a:latin typeface="Comic Sans MS" panose="030F0702030302020204" pitchFamily="66" charset="0"/>
                    </a:rPr>
                    <a:t>Lenguaje y</a:t>
                  </a:r>
                </a:p>
                <a:p>
                  <a:pPr algn="ctr" defTabSz="442387">
                    <a:defRPr/>
                  </a:pPr>
                  <a:r>
                    <a:rPr lang="es-MX" sz="1355" b="1" dirty="0">
                      <a:solidFill>
                        <a:prstClr val="white"/>
                      </a:solidFill>
                      <a:latin typeface="Comic Sans MS" panose="030F0702030302020204" pitchFamily="66" charset="0"/>
                    </a:rPr>
                    <a:t>comunicación</a:t>
                  </a:r>
                  <a:endParaRPr lang="es-MX" sz="1742" b="1" dirty="0">
                    <a:solidFill>
                      <a:prstClr val="white"/>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defTabSz="442387">
                    <a:defRPr/>
                  </a:pPr>
                  <a:r>
                    <a:rPr lang="es-MX" sz="1355" b="1" dirty="0">
                      <a:solidFill>
                        <a:prstClr val="white"/>
                      </a:solidFill>
                      <a:latin typeface="Comic Sans MS" panose="030F0702030302020204" pitchFamily="66" charset="0"/>
                    </a:rPr>
                    <a:t>Pensamiento </a:t>
                  </a:r>
                </a:p>
                <a:p>
                  <a:pPr algn="ctr" defTabSz="442387">
                    <a:defRPr/>
                  </a:pPr>
                  <a:r>
                    <a:rPr lang="es-MX" sz="1355" b="1" dirty="0">
                      <a:solidFill>
                        <a:prstClr val="white"/>
                      </a:solidFill>
                      <a:latin typeface="Comic Sans MS" panose="030F0702030302020204" pitchFamily="66" charset="0"/>
                    </a:rPr>
                    <a:t>matemático</a:t>
                  </a:r>
                  <a:endParaRPr lang="es-MX" sz="1742" b="1" dirty="0">
                    <a:solidFill>
                      <a:prstClr val="white"/>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defTabSz="442387">
                    <a:defRPr/>
                  </a:pPr>
                  <a:r>
                    <a:rPr lang="es-MX" sz="1064" b="1" dirty="0">
                      <a:solidFill>
                        <a:prstClr val="white"/>
                      </a:solidFill>
                      <a:latin typeface="Comic Sans MS" panose="030F0702030302020204" pitchFamily="66" charset="0"/>
                    </a:rPr>
                    <a:t>Exploración del mundo natural y social</a:t>
                  </a:r>
                  <a:endParaRPr lang="es-MX" sz="1355" b="1" dirty="0">
                    <a:solidFill>
                      <a:prstClr val="white"/>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3500"/>
                </a:xfrm>
                <a:prstGeom prst="rect">
                  <a:avLst/>
                </a:prstGeom>
                <a:noFill/>
              </p:spPr>
              <p:txBody>
                <a:bodyPr wrap="square" rtlCol="0">
                  <a:spAutoFit/>
                </a:bodyPr>
                <a:lstStyle/>
                <a:p>
                  <a:pPr algn="ctr" defTabSz="442387">
                    <a:defRPr/>
                  </a:pPr>
                  <a:r>
                    <a:rPr lang="es-MX" sz="1355" b="1" dirty="0">
                      <a:solidFill>
                        <a:prstClr val="white"/>
                      </a:solidFill>
                      <a:latin typeface="Comic Sans MS" panose="030F0702030302020204" pitchFamily="66" charset="0"/>
                    </a:rPr>
                    <a:t>Artes</a:t>
                  </a:r>
                  <a:endParaRPr lang="es-MX" sz="1742" b="1" dirty="0">
                    <a:solidFill>
                      <a:prstClr val="white"/>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defTabSz="442387">
                    <a:defRPr/>
                  </a:pPr>
                  <a:r>
                    <a:rPr lang="es-MX" sz="1355" b="1" dirty="0">
                      <a:solidFill>
                        <a:prstClr val="white"/>
                      </a:solidFill>
                      <a:latin typeface="Comic Sans MS" panose="030F0702030302020204" pitchFamily="66" charset="0"/>
                    </a:rPr>
                    <a:t>Educación </a:t>
                  </a:r>
                </a:p>
                <a:p>
                  <a:pPr algn="ctr" defTabSz="442387">
                    <a:defRPr/>
                  </a:pPr>
                  <a:r>
                    <a:rPr lang="es-MX" sz="1355" b="1" dirty="0">
                      <a:solidFill>
                        <a:prstClr val="white"/>
                      </a:solidFill>
                      <a:latin typeface="Comic Sans MS" panose="030F0702030302020204" pitchFamily="66" charset="0"/>
                    </a:rPr>
                    <a:t>Física</a:t>
                  </a:r>
                  <a:endParaRPr lang="es-MX" sz="1742" b="1" dirty="0">
                    <a:solidFill>
                      <a:prstClr val="white"/>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defTabSz="442387">
                    <a:defRPr/>
                  </a:pPr>
                  <a:r>
                    <a:rPr lang="es-MX" sz="1064" b="1" dirty="0">
                      <a:solidFill>
                        <a:prstClr val="white"/>
                      </a:solidFill>
                      <a:latin typeface="Comic Sans MS" panose="030F0702030302020204" pitchFamily="66" charset="0"/>
                    </a:rPr>
                    <a:t>Educación Socioemocional</a:t>
                  </a:r>
                  <a:endParaRPr lang="es-MX" sz="1355"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pPr defTabSz="442387">
                  <a:defRPr/>
                </a:pPr>
                <a:r>
                  <a:rPr lang="es-MX" sz="1548" dirty="0">
                    <a:solidFill>
                      <a:prstClr val="black"/>
                    </a:solidFill>
                    <a:latin typeface="Comic Sans MS" panose="030F0702030302020204" pitchFamily="66" charset="0"/>
                  </a:rPr>
                  <a:t>La jornada de trabajo fue</a:t>
                </a:r>
                <a:r>
                  <a:rPr lang="es-MX" sz="1742" dirty="0">
                    <a:solidFill>
                      <a:prstClr val="black"/>
                    </a:solidFill>
                    <a:latin typeface="Calibri" panose="020F0502020204030204"/>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10924"/>
              </a:xfrm>
              <a:prstGeom prst="rect">
                <a:avLst/>
              </a:prstGeom>
              <a:noFill/>
            </p:spPr>
            <p:txBody>
              <a:bodyPr wrap="square" rtlCol="0">
                <a:spAutoFit/>
              </a:bodyPr>
              <a:lstStyle/>
              <a:p>
                <a:pPr defTabSz="442387">
                  <a:defRPr/>
                </a:pPr>
                <a:r>
                  <a:rPr lang="es-MX" sz="1355" dirty="0">
                    <a:solidFill>
                      <a:prstClr val="black"/>
                    </a:solidFill>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3"/>
                <a:ext cx="914400" cy="310924"/>
              </a:xfrm>
              <a:prstGeom prst="rect">
                <a:avLst/>
              </a:prstGeom>
              <a:noFill/>
            </p:spPr>
            <p:txBody>
              <a:bodyPr wrap="square" rtlCol="0">
                <a:spAutoFit/>
              </a:bodyPr>
              <a:lstStyle/>
              <a:p>
                <a:pPr defTabSz="442387">
                  <a:defRPr/>
                </a:pPr>
                <a:r>
                  <a:rPr lang="es-MX" sz="1355" dirty="0">
                    <a:solidFill>
                      <a:prstClr val="black"/>
                    </a:solidFill>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10924"/>
              </a:xfrm>
              <a:prstGeom prst="rect">
                <a:avLst/>
              </a:prstGeom>
              <a:noFill/>
            </p:spPr>
            <p:txBody>
              <a:bodyPr wrap="square" rtlCol="0">
                <a:spAutoFit/>
              </a:bodyPr>
              <a:lstStyle/>
              <a:p>
                <a:pPr defTabSz="442387">
                  <a:defRPr/>
                </a:pPr>
                <a:r>
                  <a:rPr lang="es-MX" sz="1355" dirty="0">
                    <a:solidFill>
                      <a:prstClr val="black"/>
                    </a:solidFill>
                    <a:latin typeface="Comic Sans MS" panose="030F0702030302020204" pitchFamily="66" charset="0"/>
                  </a:rPr>
                  <a:t>Regular</a:t>
                </a:r>
                <a:endParaRPr lang="es-MX" sz="1064" dirty="0">
                  <a:solidFill>
                    <a:prstClr val="black"/>
                  </a:solidFill>
                  <a:latin typeface="Calibri" panose="020F0502020204030204"/>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10924"/>
              </a:xfrm>
              <a:prstGeom prst="rect">
                <a:avLst/>
              </a:prstGeom>
              <a:noFill/>
            </p:spPr>
            <p:txBody>
              <a:bodyPr wrap="square" rtlCol="0">
                <a:spAutoFit/>
              </a:bodyPr>
              <a:lstStyle/>
              <a:p>
                <a:pPr defTabSz="442387">
                  <a:defRPr/>
                </a:pPr>
                <a:r>
                  <a:rPr lang="es-MX" sz="1355" dirty="0">
                    <a:solidFill>
                      <a:prstClr val="black"/>
                    </a:solidFill>
                    <a:latin typeface="Comic Sans MS" panose="030F0702030302020204" pitchFamily="66" charset="0"/>
                  </a:rPr>
                  <a:t>Mala</a:t>
                </a:r>
                <a:endParaRPr lang="es-MX" sz="1355" dirty="0">
                  <a:solidFill>
                    <a:prstClr val="black"/>
                  </a:solidFill>
                  <a:latin typeface="Calibri" panose="020F0502020204030204"/>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3955578"/>
              <a:chOff x="-104586" y="3258293"/>
              <a:chExt cx="7866108" cy="3955578"/>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defTabSz="442387">
                    <a:defRPr/>
                  </a:pPr>
                  <a:r>
                    <a:rPr lang="es-MX" sz="1548"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8902" y="3643663"/>
                <a:ext cx="7777163" cy="3570208"/>
              </a:xfrm>
              <a:prstGeom prst="rect">
                <a:avLst/>
              </a:prstGeom>
              <a:noFill/>
            </p:spPr>
            <p:txBody>
              <a:bodyPr wrap="square" rtlCol="0">
                <a:spAutoFit/>
              </a:bodyPr>
              <a:lstStyle/>
              <a:p>
                <a:pPr defTabSz="442387">
                  <a:defRPr/>
                </a:pPr>
                <a:endParaRPr lang="es-MX" sz="1355" dirty="0">
                  <a:solidFill>
                    <a:prstClr val="black"/>
                  </a:solidFill>
                  <a:latin typeface="Comic Sans MS" panose="030F0702030302020204" pitchFamily="66" charset="0"/>
                </a:endParaRPr>
              </a:p>
              <a:p>
                <a:pPr defTabSz="442387">
                  <a:defRPr/>
                </a:pPr>
                <a:r>
                  <a:rPr lang="es-MX" sz="1355" dirty="0">
                    <a:solidFill>
                      <a:prstClr val="black"/>
                    </a:solidFill>
                    <a:latin typeface="Comic Sans MS" panose="030F0702030302020204" pitchFamily="66" charset="0"/>
                  </a:rPr>
                  <a:t>      </a:t>
                </a:r>
                <a:r>
                  <a:rPr lang="es-MX" sz="1161" dirty="0">
                    <a:solidFill>
                      <a:prstClr val="black"/>
                    </a:solidFill>
                    <a:latin typeface="Comic Sans MS" panose="030F0702030302020204" pitchFamily="66" charset="0"/>
                  </a:rPr>
                  <a:t>Logro de los aprendizajes esperados </a:t>
                </a:r>
                <a:endParaRPr lang="es-MX" sz="1161" dirty="0">
                  <a:solidFill>
                    <a:prstClr val="black"/>
                  </a:solidFill>
                  <a:latin typeface="Comic Sans MS" panose="030F0702030302020204" pitchFamily="66" charset="0"/>
                </a:endParaRPr>
              </a:p>
              <a:p>
                <a:pPr defTabSz="442387">
                  <a:defRPr/>
                </a:pPr>
                <a:endParaRPr lang="es-MX" sz="1161" dirty="0">
                  <a:solidFill>
                    <a:prstClr val="black"/>
                  </a:solidFill>
                  <a:latin typeface="Comic Sans MS" panose="030F0702030302020204" pitchFamily="66" charset="0"/>
                </a:endParaRPr>
              </a:p>
              <a:p>
                <a:pPr defTabSz="442387">
                  <a:defRPr/>
                </a:pPr>
                <a:endParaRPr lang="es-MX" sz="1355" dirty="0">
                  <a:solidFill>
                    <a:prstClr val="black"/>
                  </a:solidFill>
                  <a:latin typeface="Comic Sans MS" panose="030F0702030302020204" pitchFamily="66" charset="0"/>
                </a:endParaRPr>
              </a:p>
              <a:p>
                <a:pPr defTabSz="442387">
                  <a:defRPr/>
                </a:pPr>
                <a:r>
                  <a:rPr lang="es-MX" sz="1355" dirty="0">
                    <a:solidFill>
                      <a:prstClr val="black"/>
                    </a:solidFill>
                    <a:latin typeface="Comic Sans MS" panose="030F0702030302020204" pitchFamily="66" charset="0"/>
                  </a:rPr>
                  <a:t>      </a:t>
                </a:r>
                <a:r>
                  <a:rPr lang="es-MX" sz="1161" dirty="0">
                    <a:solidFill>
                      <a:prstClr val="black"/>
                    </a:solidFill>
                    <a:latin typeface="Comic Sans MS" panose="030F0702030302020204" pitchFamily="66" charset="0"/>
                  </a:rPr>
                  <a:t>Materiales educativos </a:t>
                </a:r>
                <a:r>
                  <a:rPr lang="es-MX" sz="1161" dirty="0">
                    <a:solidFill>
                      <a:prstClr val="black"/>
                    </a:solidFill>
                    <a:latin typeface="Comic Sans MS" panose="030F0702030302020204" pitchFamily="66" charset="0"/>
                  </a:rPr>
                  <a:t>adecuados</a:t>
                </a:r>
              </a:p>
              <a:p>
                <a:pPr defTabSz="442387">
                  <a:defRPr/>
                </a:pPr>
                <a:endParaRPr lang="es-MX" sz="1161" dirty="0">
                  <a:solidFill>
                    <a:prstClr val="black"/>
                  </a:solidFill>
                  <a:latin typeface="Comic Sans MS" panose="030F0702030302020204" pitchFamily="66" charset="0"/>
                </a:endParaRPr>
              </a:p>
              <a:p>
                <a:pPr defTabSz="442387">
                  <a:defRPr/>
                </a:pPr>
                <a:endParaRPr lang="es-MX" sz="1161" dirty="0">
                  <a:solidFill>
                    <a:prstClr val="black"/>
                  </a:solidFill>
                  <a:latin typeface="Comic Sans MS" panose="030F0702030302020204" pitchFamily="66" charset="0"/>
                </a:endParaRPr>
              </a:p>
              <a:p>
                <a:pPr defTabSz="442387">
                  <a:defRPr/>
                </a:pPr>
                <a:r>
                  <a:rPr lang="es-MX" sz="1161" dirty="0">
                    <a:solidFill>
                      <a:prstClr val="black"/>
                    </a:solidFill>
                    <a:latin typeface="Comic Sans MS" panose="030F0702030302020204" pitchFamily="66" charset="0"/>
                  </a:rPr>
                  <a:t>       Nivel de complejidad adecuado </a:t>
                </a:r>
                <a:endParaRPr lang="es-MX" sz="1161" dirty="0">
                  <a:solidFill>
                    <a:prstClr val="black"/>
                  </a:solidFill>
                  <a:latin typeface="Comic Sans MS" panose="030F0702030302020204" pitchFamily="66" charset="0"/>
                </a:endParaRPr>
              </a:p>
              <a:p>
                <a:pPr defTabSz="442387">
                  <a:defRPr/>
                </a:pPr>
                <a:endParaRPr lang="es-MX" sz="1161" dirty="0">
                  <a:solidFill>
                    <a:prstClr val="black"/>
                  </a:solidFill>
                  <a:latin typeface="Comic Sans MS" panose="030F0702030302020204" pitchFamily="66" charset="0"/>
                </a:endParaRPr>
              </a:p>
              <a:p>
                <a:pPr defTabSz="442387">
                  <a:defRPr/>
                </a:pPr>
                <a:endParaRPr lang="es-MX" sz="1161" dirty="0">
                  <a:solidFill>
                    <a:prstClr val="black"/>
                  </a:solidFill>
                  <a:latin typeface="Comic Sans MS" panose="030F0702030302020204" pitchFamily="66" charset="0"/>
                </a:endParaRPr>
              </a:p>
              <a:p>
                <a:pPr defTabSz="442387">
                  <a:defRPr/>
                </a:pPr>
                <a:r>
                  <a:rPr lang="es-MX" sz="1161" dirty="0">
                    <a:solidFill>
                      <a:prstClr val="black"/>
                    </a:solidFill>
                    <a:latin typeface="Comic Sans MS" panose="030F0702030302020204" pitchFamily="66" charset="0"/>
                  </a:rPr>
                  <a:t>       Organización </a:t>
                </a:r>
                <a:r>
                  <a:rPr lang="es-MX" sz="1161" dirty="0">
                    <a:solidFill>
                      <a:prstClr val="black"/>
                    </a:solidFill>
                    <a:latin typeface="Comic Sans MS" panose="030F0702030302020204" pitchFamily="66" charset="0"/>
                  </a:rPr>
                  <a:t>adecuada</a:t>
                </a:r>
              </a:p>
              <a:p>
                <a:pPr defTabSz="442387">
                  <a:defRPr/>
                </a:pPr>
                <a:endParaRPr lang="es-MX" sz="1161" dirty="0">
                  <a:solidFill>
                    <a:prstClr val="black"/>
                  </a:solidFill>
                  <a:latin typeface="Comic Sans MS" panose="030F0702030302020204" pitchFamily="66" charset="0"/>
                </a:endParaRPr>
              </a:p>
              <a:p>
                <a:pPr defTabSz="442387">
                  <a:defRPr/>
                </a:pPr>
                <a:endParaRPr lang="es-MX" sz="1161" dirty="0">
                  <a:solidFill>
                    <a:prstClr val="black"/>
                  </a:solidFill>
                  <a:latin typeface="Comic Sans MS" panose="030F0702030302020204" pitchFamily="66" charset="0"/>
                </a:endParaRPr>
              </a:p>
              <a:p>
                <a:pPr defTabSz="442387">
                  <a:defRPr/>
                </a:pPr>
                <a:r>
                  <a:rPr lang="es-MX" sz="1161" dirty="0">
                    <a:solidFill>
                      <a:prstClr val="black"/>
                    </a:solidFill>
                    <a:latin typeface="Comic Sans MS" panose="030F0702030302020204" pitchFamily="66" charset="0"/>
                  </a:rPr>
                  <a:t>       Tiempo planeado </a:t>
                </a:r>
                <a:r>
                  <a:rPr lang="es-MX" sz="1161" dirty="0">
                    <a:solidFill>
                      <a:prstClr val="black"/>
                    </a:solidFill>
                    <a:latin typeface="Comic Sans MS" panose="030F0702030302020204" pitchFamily="66" charset="0"/>
                  </a:rPr>
                  <a:t>correctamente</a:t>
                </a:r>
              </a:p>
              <a:p>
                <a:pPr defTabSz="442387">
                  <a:defRPr/>
                </a:pPr>
                <a:endParaRPr lang="es-MX" sz="1161" dirty="0">
                  <a:solidFill>
                    <a:prstClr val="black"/>
                  </a:solidFill>
                  <a:latin typeface="Comic Sans MS" panose="030F0702030302020204" pitchFamily="66" charset="0"/>
                </a:endParaRPr>
              </a:p>
              <a:p>
                <a:pPr defTabSz="442387">
                  <a:defRPr/>
                </a:pPr>
                <a:endParaRPr lang="es-MX" sz="1161" dirty="0">
                  <a:solidFill>
                    <a:prstClr val="black"/>
                  </a:solidFill>
                  <a:latin typeface="Comic Sans MS" panose="030F0702030302020204" pitchFamily="66" charset="0"/>
                </a:endParaRPr>
              </a:p>
              <a:p>
                <a:pPr defTabSz="442387">
                  <a:defRPr/>
                </a:pPr>
                <a:r>
                  <a:rPr lang="es-MX" sz="1161" dirty="0">
                    <a:solidFill>
                      <a:prstClr val="black"/>
                    </a:solidFill>
                    <a:latin typeface="Comic Sans MS" panose="030F0702030302020204" pitchFamily="66" charset="0"/>
                  </a:rPr>
                  <a:t>       Actividades planeadas conforme a lo planeado </a:t>
                </a:r>
              </a:p>
              <a:p>
                <a:pPr defTabSz="442387">
                  <a:defRPr/>
                </a:pPr>
                <a:endParaRPr lang="es-MX" sz="1355" dirty="0">
                  <a:solidFill>
                    <a:prstClr val="black"/>
                  </a:solidFill>
                  <a:latin typeface="Calibri" panose="020F0502020204030204"/>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16148" y="3948093"/>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16148" y="4537676"/>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5883" y="6746503"/>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16148" y="5659656"/>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0105" y="5106502"/>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16148" y="6228251"/>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714869" y="3719667"/>
                <a:ext cx="3937476" cy="3326267"/>
              </a:xfrm>
              <a:prstGeom prst="rect">
                <a:avLst/>
              </a:prstGeom>
              <a:noFill/>
            </p:spPr>
            <p:txBody>
              <a:bodyPr wrap="square" rtlCol="0">
                <a:spAutoFit/>
              </a:bodyPr>
              <a:lstStyle/>
              <a:p>
                <a:pPr algn="ctr" defTabSz="442387">
                  <a:defRPr/>
                </a:pPr>
                <a:r>
                  <a:rPr lang="es-MX" sz="1161" b="1" dirty="0">
                    <a:solidFill>
                      <a:prstClr val="black"/>
                    </a:solidFill>
                    <a:latin typeface="Comic Sans MS" panose="030F0702030302020204" pitchFamily="66" charset="0"/>
                  </a:rPr>
                  <a:t>Observaciones</a:t>
                </a:r>
              </a:p>
              <a:p>
                <a:pPr algn="just" defTabSz="442387">
                  <a:lnSpc>
                    <a:spcPct val="150000"/>
                  </a:lnSpc>
                  <a:defRPr/>
                </a:pPr>
                <a:r>
                  <a:rPr lang="es-MX" sz="1161" dirty="0">
                    <a:solidFill>
                      <a:prstClr val="black"/>
                    </a:solidFill>
                    <a:latin typeface="Comic Sans MS" panose="030F0702030302020204" pitchFamily="66" charset="0"/>
                  </a:rPr>
                  <a:t>Se logró una actividad inclusiva en donde todos los alumnos participaron y siguieron las reglas del juego. Se cumplió el objetivo del aprendizaje esperado, en el que jugaron y convivieron grupalmente.</a:t>
                </a:r>
              </a:p>
              <a:p>
                <a:pPr algn="just" defTabSz="442387">
                  <a:lnSpc>
                    <a:spcPct val="150000"/>
                  </a:lnSpc>
                  <a:defRPr/>
                </a:pPr>
                <a:r>
                  <a:rPr lang="es-MX" sz="1161" dirty="0">
                    <a:solidFill>
                      <a:prstClr val="black"/>
                    </a:solidFill>
                    <a:latin typeface="Comic Sans MS" panose="030F0702030302020204" pitchFamily="66" charset="0"/>
                  </a:rPr>
                  <a:t>Los materiales utilizados fueron algo diferente a lo que se suele trabajar en el preescolar y eso es algo que motiva y hace que los alumnos muestren interés en dicha actividad. El nivel de complejidad fue de acuerdo a su edad y la organización fue grupalmente. La actividad se realizó de acuerdo a lo planeado y fue exitosa.</a:t>
                </a:r>
                <a:endParaRPr lang="es-MX" sz="1161" dirty="0">
                  <a:solidFill>
                    <a:prstClr val="black"/>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38" y="8160297"/>
              <a:ext cx="8224375" cy="1542057"/>
              <a:chOff x="-106867" y="7618619"/>
              <a:chExt cx="8224375" cy="1542057"/>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867" y="7618619"/>
                <a:ext cx="8224375" cy="372182"/>
                <a:chOff x="-91227" y="4456669"/>
                <a:chExt cx="8224375" cy="372182"/>
              </a:xfrm>
            </p:grpSpPr>
            <p:sp>
              <p:nvSpPr>
                <p:cNvPr id="117" name="Rectángulo 116">
                  <a:extLst>
                    <a:ext uri="{FF2B5EF4-FFF2-40B4-BE49-F238E27FC236}">
                      <a16:creationId xmlns:a16="http://schemas.microsoft.com/office/drawing/2014/main" id="{811F3B92-D7D1-4EAA-AF61-3E94D18C4AEE}"/>
                    </a:ext>
                  </a:extLst>
                </p:cNvPr>
                <p:cNvSpPr/>
                <p:nvPr/>
              </p:nvSpPr>
              <p:spPr>
                <a:xfrm>
                  <a:off x="-91227" y="4459519"/>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54" name="CuadroTexto 253">
                  <a:extLst>
                    <a:ext uri="{FF2B5EF4-FFF2-40B4-BE49-F238E27FC236}">
                      <a16:creationId xmlns:a16="http://schemas.microsoft.com/office/drawing/2014/main" id="{1B9E0E7C-C94D-4D33-90C9-F83AE03AC5F1}"/>
                    </a:ext>
                  </a:extLst>
                </p:cNvPr>
                <p:cNvSpPr txBox="1"/>
                <p:nvPr/>
              </p:nvSpPr>
              <p:spPr>
                <a:xfrm>
                  <a:off x="-8927" y="4456669"/>
                  <a:ext cx="8142075" cy="338554"/>
                </a:xfrm>
                <a:prstGeom prst="rect">
                  <a:avLst/>
                </a:prstGeom>
                <a:noFill/>
              </p:spPr>
              <p:txBody>
                <a:bodyPr wrap="square" rtlCol="0">
                  <a:spAutoFit/>
                </a:bodyPr>
                <a:lstStyle/>
                <a:p>
                  <a:pPr algn="ctr" defTabSz="442387">
                    <a:defRPr/>
                  </a:pPr>
                  <a:r>
                    <a:rPr lang="es-MX" sz="1548" b="1" dirty="0">
                      <a:solidFill>
                        <a:prstClr val="white"/>
                      </a:solidFill>
                      <a:latin typeface="Comic Sans MS" panose="030F0702030302020204" pitchFamily="66" charset="0"/>
                    </a:rPr>
                    <a:t>Manifestaciones de los alumnos</a:t>
                  </a:r>
                </a:p>
              </p:txBody>
            </p:sp>
          </p:grpSp>
          <p:sp>
            <p:nvSpPr>
              <p:cNvPr id="191" name="CuadroTexto 190">
                <a:extLst>
                  <a:ext uri="{FF2B5EF4-FFF2-40B4-BE49-F238E27FC236}">
                    <a16:creationId xmlns:a16="http://schemas.microsoft.com/office/drawing/2014/main" id="{06161E3F-EC52-4DE5-966F-0CF0E691332C}"/>
                  </a:ext>
                </a:extLst>
              </p:cNvPr>
              <p:cNvSpPr txBox="1"/>
              <p:nvPr/>
            </p:nvSpPr>
            <p:spPr>
              <a:xfrm>
                <a:off x="3570970" y="8100337"/>
                <a:ext cx="3674654" cy="280044"/>
              </a:xfrm>
              <a:prstGeom prst="rect">
                <a:avLst/>
              </a:prstGeom>
              <a:noFill/>
            </p:spPr>
            <p:txBody>
              <a:bodyPr wrap="square" rtlCol="0">
                <a:spAutoFit/>
              </a:bodyPr>
              <a:lstStyle/>
              <a:p>
                <a:pPr algn="ctr" defTabSz="442387">
                  <a:defRPr/>
                </a:pPr>
                <a:r>
                  <a:rPr lang="es-MX" sz="1161" dirty="0">
                    <a:solidFill>
                      <a:prstClr val="black"/>
                    </a:solidFill>
                    <a:latin typeface="Comic Sans MS" panose="030F0702030302020204" pitchFamily="66" charset="0"/>
                  </a:rPr>
                  <a:t>Todos   Algunos  Pocos   </a:t>
                </a:r>
                <a:r>
                  <a:rPr lang="es-MX" sz="1161" dirty="0">
                    <a:solidFill>
                      <a:prstClr val="black"/>
                    </a:solidFill>
                    <a:latin typeface="Comic Sans MS" panose="030F0702030302020204" pitchFamily="66" charset="0"/>
                  </a:rPr>
                  <a:t>Ninguno</a:t>
                </a:r>
                <a:endParaRPr lang="es-MX" sz="1161" dirty="0">
                  <a:solidFill>
                    <a:prstClr val="black"/>
                  </a:solidFill>
                  <a:latin typeface="Comic Sans MS" panose="030F0702030302020204" pitchFamily="66" charset="0"/>
                </a:endParaRPr>
              </a:p>
            </p:txBody>
          </p:sp>
          <p:sp>
            <p:nvSpPr>
              <p:cNvPr id="269" name="CuadroTexto 268">
                <a:extLst>
                  <a:ext uri="{FF2B5EF4-FFF2-40B4-BE49-F238E27FC236}">
                    <a16:creationId xmlns:a16="http://schemas.microsoft.com/office/drawing/2014/main" id="{7C94A14D-3BCC-49E5-BA89-9E2AEF82C62C}"/>
                  </a:ext>
                </a:extLst>
              </p:cNvPr>
              <p:cNvSpPr txBox="1"/>
              <p:nvPr/>
            </p:nvSpPr>
            <p:spPr>
              <a:xfrm>
                <a:off x="-36281" y="8145013"/>
                <a:ext cx="3912051" cy="1015663"/>
              </a:xfrm>
              <a:prstGeom prst="rect">
                <a:avLst/>
              </a:prstGeom>
              <a:noFill/>
            </p:spPr>
            <p:txBody>
              <a:bodyPr wrap="square" rtlCol="0">
                <a:spAutoFit/>
              </a:bodyPr>
              <a:lstStyle/>
              <a:p>
                <a:pPr algn="just" defTabSz="442387">
                  <a:defRPr/>
                </a:pPr>
                <a:endParaRPr lang="es-MX" sz="1161" dirty="0">
                  <a:solidFill>
                    <a:prstClr val="black"/>
                  </a:solidFill>
                  <a:latin typeface="Comic Sans MS" panose="030F0702030302020204" pitchFamily="66" charset="0"/>
                </a:endParaRPr>
              </a:p>
              <a:p>
                <a:pPr algn="just" defTabSz="442387">
                  <a:defRPr/>
                </a:pPr>
                <a:r>
                  <a:rPr lang="es-MX" sz="1161" dirty="0">
                    <a:solidFill>
                      <a:prstClr val="black"/>
                    </a:solidFill>
                    <a:latin typeface="Comic Sans MS" panose="030F0702030302020204" pitchFamily="66" charset="0"/>
                  </a:rPr>
                  <a:t>Interés en las actividades</a:t>
                </a:r>
                <a:endParaRPr lang="es-MX" sz="1355" dirty="0">
                  <a:solidFill>
                    <a:prstClr val="black"/>
                  </a:solidFill>
                  <a:latin typeface="Comic Sans MS" panose="030F0702030302020204" pitchFamily="66" charset="0"/>
                </a:endParaRPr>
              </a:p>
              <a:p>
                <a:pPr algn="just" defTabSz="442387">
                  <a:defRPr/>
                </a:pPr>
                <a:r>
                  <a:rPr lang="es-MX" sz="1161" dirty="0">
                    <a:solidFill>
                      <a:prstClr val="black"/>
                    </a:solidFill>
                    <a:latin typeface="Comic Sans MS" panose="030F0702030302020204" pitchFamily="66" charset="0"/>
                  </a:rPr>
                  <a:t>Participación de la manera esperada</a:t>
                </a:r>
              </a:p>
              <a:p>
                <a:pPr algn="just" defTabSz="442387">
                  <a:defRPr/>
                </a:pPr>
                <a:r>
                  <a:rPr lang="es-MX" sz="1161" dirty="0">
                    <a:solidFill>
                      <a:prstClr val="black"/>
                    </a:solidFill>
                    <a:latin typeface="Comic Sans MS" panose="030F0702030302020204" pitchFamily="66" charset="0"/>
                  </a:rPr>
                  <a:t>Adaptación a la organización establecida</a:t>
                </a:r>
              </a:p>
              <a:p>
                <a:pPr algn="just" defTabSz="442387">
                  <a:defRPr/>
                </a:pPr>
                <a:r>
                  <a:rPr lang="es-MX" sz="1161" dirty="0">
                    <a:solidFill>
                      <a:prstClr val="black"/>
                    </a:solidFill>
                    <a:latin typeface="Comic Sans MS" panose="030F0702030302020204" pitchFamily="66" charset="0"/>
                  </a:rPr>
                  <a:t>Seguridad y cooperación al realizar las actividades</a:t>
                </a:r>
              </a:p>
            </p:txBody>
          </p:sp>
        </p:gr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54245" y="55563"/>
            <a:ext cx="617178" cy="1175471"/>
          </a:xfrm>
          <a:prstGeom prst="rect">
            <a:avLst/>
          </a:prstGeom>
        </p:spPr>
      </p:pic>
      <p:pic>
        <p:nvPicPr>
          <p:cNvPr id="3" name="Imagen 2"/>
          <p:cNvPicPr>
            <a:picLocks noChangeAspect="1"/>
          </p:cNvPicPr>
          <p:nvPr/>
        </p:nvPicPr>
        <p:blipFill rotWithShape="1">
          <a:blip r:embed="rId8"/>
          <a:srcRect l="31041" t="20207" r="25355" b="39450"/>
          <a:stretch/>
        </p:blipFill>
        <p:spPr>
          <a:xfrm>
            <a:off x="2938741" y="2850586"/>
            <a:ext cx="709193" cy="575024"/>
          </a:xfrm>
          <a:prstGeom prst="rect">
            <a:avLst/>
          </a:prstGeom>
        </p:spPr>
      </p:pic>
      <p:pic>
        <p:nvPicPr>
          <p:cNvPr id="7" name="Imagen 6"/>
          <p:cNvPicPr>
            <a:picLocks noChangeAspect="1"/>
          </p:cNvPicPr>
          <p:nvPr/>
        </p:nvPicPr>
        <p:blipFill>
          <a:blip r:embed="rId9"/>
          <a:stretch>
            <a:fillRect/>
          </a:stretch>
        </p:blipFill>
        <p:spPr>
          <a:xfrm>
            <a:off x="6326205" y="2274567"/>
            <a:ext cx="737027" cy="600838"/>
          </a:xfrm>
          <a:prstGeom prst="rect">
            <a:avLst/>
          </a:prstGeom>
        </p:spPr>
      </p:pic>
      <p:pic>
        <p:nvPicPr>
          <p:cNvPr id="9" name="Imagen 8"/>
          <p:cNvPicPr>
            <a:picLocks noChangeAspect="1"/>
          </p:cNvPicPr>
          <p:nvPr/>
        </p:nvPicPr>
        <p:blipFill>
          <a:blip r:embed="rId9"/>
          <a:stretch>
            <a:fillRect/>
          </a:stretch>
        </p:blipFill>
        <p:spPr>
          <a:xfrm>
            <a:off x="1854158" y="691181"/>
            <a:ext cx="486058" cy="396243"/>
          </a:xfrm>
          <a:prstGeom prst="rect">
            <a:avLst/>
          </a:prstGeom>
        </p:spPr>
      </p:pic>
      <p:sp>
        <p:nvSpPr>
          <p:cNvPr id="14" name="CuadroTexto 13"/>
          <p:cNvSpPr txBox="1"/>
          <p:nvPr/>
        </p:nvSpPr>
        <p:spPr>
          <a:xfrm>
            <a:off x="-771020" y="5156308"/>
            <a:ext cx="184731" cy="360420"/>
          </a:xfrm>
          <a:prstGeom prst="rect">
            <a:avLst/>
          </a:prstGeom>
          <a:noFill/>
        </p:spPr>
        <p:txBody>
          <a:bodyPr wrap="none" rtlCol="0">
            <a:spAutoFit/>
          </a:bodyPr>
          <a:lstStyle/>
          <a:p>
            <a:pPr defTabSz="442387">
              <a:defRPr/>
            </a:pPr>
            <a:endParaRPr lang="es-MX" sz="1742" dirty="0">
              <a:solidFill>
                <a:prstClr val="black"/>
              </a:solidFill>
              <a:latin typeface="Calibri" panose="020F0502020204030204"/>
            </a:endParaRPr>
          </a:p>
        </p:txBody>
      </p:sp>
      <p:grpSp>
        <p:nvGrpSpPr>
          <p:cNvPr id="17" name="Grupo 16"/>
          <p:cNvGrpSpPr/>
          <p:nvPr/>
        </p:nvGrpSpPr>
        <p:grpSpPr>
          <a:xfrm>
            <a:off x="4362574" y="8596593"/>
            <a:ext cx="144225" cy="732046"/>
            <a:chOff x="4490828" y="8884409"/>
            <a:chExt cx="149054" cy="756555"/>
          </a:xfrm>
        </p:grpSpPr>
        <p:sp>
          <p:nvSpPr>
            <p:cNvPr id="278" name="Elipse 277">
              <a:extLst>
                <a:ext uri="{FF2B5EF4-FFF2-40B4-BE49-F238E27FC236}">
                  <a16:creationId xmlns:a16="http://schemas.microsoft.com/office/drawing/2014/main" id="{D15D9F78-4830-4046-8D9C-7475C18EEACF}"/>
                </a:ext>
              </a:extLst>
            </p:cNvPr>
            <p:cNvSpPr/>
            <p:nvPr/>
          </p:nvSpPr>
          <p:spPr>
            <a:xfrm>
              <a:off x="4490829" y="8884409"/>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81" name="Elipse 280">
              <a:extLst>
                <a:ext uri="{FF2B5EF4-FFF2-40B4-BE49-F238E27FC236}">
                  <a16:creationId xmlns:a16="http://schemas.microsoft.com/office/drawing/2014/main" id="{D15D9F78-4830-4046-8D9C-7475C18EEACF}"/>
                </a:ext>
              </a:extLst>
            </p:cNvPr>
            <p:cNvSpPr/>
            <p:nvPr/>
          </p:nvSpPr>
          <p:spPr>
            <a:xfrm>
              <a:off x="4499811" y="9086967"/>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83" name="Elipse 282">
              <a:extLst>
                <a:ext uri="{FF2B5EF4-FFF2-40B4-BE49-F238E27FC236}">
                  <a16:creationId xmlns:a16="http://schemas.microsoft.com/office/drawing/2014/main" id="{D15D9F78-4830-4046-8D9C-7475C18EEACF}"/>
                </a:ext>
              </a:extLst>
            </p:cNvPr>
            <p:cNvSpPr/>
            <p:nvPr/>
          </p:nvSpPr>
          <p:spPr>
            <a:xfrm>
              <a:off x="4495507" y="9289525"/>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84" name="Elipse 283">
              <a:extLst>
                <a:ext uri="{FF2B5EF4-FFF2-40B4-BE49-F238E27FC236}">
                  <a16:creationId xmlns:a16="http://schemas.microsoft.com/office/drawing/2014/main" id="{D15D9F78-4830-4046-8D9C-7475C18EEACF}"/>
                </a:ext>
              </a:extLst>
            </p:cNvPr>
            <p:cNvSpPr/>
            <p:nvPr/>
          </p:nvSpPr>
          <p:spPr>
            <a:xfrm>
              <a:off x="4490828" y="949208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grpSp>
      <p:grpSp>
        <p:nvGrpSpPr>
          <p:cNvPr id="286" name="Grupo 285"/>
          <p:cNvGrpSpPr/>
          <p:nvPr/>
        </p:nvGrpSpPr>
        <p:grpSpPr>
          <a:xfrm>
            <a:off x="5027833" y="8619211"/>
            <a:ext cx="144225" cy="732046"/>
            <a:chOff x="4490828" y="8884409"/>
            <a:chExt cx="149054" cy="756555"/>
          </a:xfrm>
        </p:grpSpPr>
        <p:sp>
          <p:nvSpPr>
            <p:cNvPr id="287" name="Elipse 286">
              <a:extLst>
                <a:ext uri="{FF2B5EF4-FFF2-40B4-BE49-F238E27FC236}">
                  <a16:creationId xmlns:a16="http://schemas.microsoft.com/office/drawing/2014/main" id="{D15D9F78-4830-4046-8D9C-7475C18EEACF}"/>
                </a:ext>
              </a:extLst>
            </p:cNvPr>
            <p:cNvSpPr/>
            <p:nvPr/>
          </p:nvSpPr>
          <p:spPr>
            <a:xfrm>
              <a:off x="4490829" y="8884409"/>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88" name="Elipse 287">
              <a:extLst>
                <a:ext uri="{FF2B5EF4-FFF2-40B4-BE49-F238E27FC236}">
                  <a16:creationId xmlns:a16="http://schemas.microsoft.com/office/drawing/2014/main" id="{D15D9F78-4830-4046-8D9C-7475C18EEACF}"/>
                </a:ext>
              </a:extLst>
            </p:cNvPr>
            <p:cNvSpPr/>
            <p:nvPr/>
          </p:nvSpPr>
          <p:spPr>
            <a:xfrm>
              <a:off x="4499811" y="9086967"/>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89" name="Elipse 288">
              <a:extLst>
                <a:ext uri="{FF2B5EF4-FFF2-40B4-BE49-F238E27FC236}">
                  <a16:creationId xmlns:a16="http://schemas.microsoft.com/office/drawing/2014/main" id="{D15D9F78-4830-4046-8D9C-7475C18EEACF}"/>
                </a:ext>
              </a:extLst>
            </p:cNvPr>
            <p:cNvSpPr/>
            <p:nvPr/>
          </p:nvSpPr>
          <p:spPr>
            <a:xfrm>
              <a:off x="4495507" y="9289525"/>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90" name="Elipse 289">
              <a:extLst>
                <a:ext uri="{FF2B5EF4-FFF2-40B4-BE49-F238E27FC236}">
                  <a16:creationId xmlns:a16="http://schemas.microsoft.com/office/drawing/2014/main" id="{D15D9F78-4830-4046-8D9C-7475C18EEACF}"/>
                </a:ext>
              </a:extLst>
            </p:cNvPr>
            <p:cNvSpPr/>
            <p:nvPr/>
          </p:nvSpPr>
          <p:spPr>
            <a:xfrm>
              <a:off x="4490828" y="949208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grpSp>
      <p:grpSp>
        <p:nvGrpSpPr>
          <p:cNvPr id="291" name="Grupo 290"/>
          <p:cNvGrpSpPr/>
          <p:nvPr/>
        </p:nvGrpSpPr>
        <p:grpSpPr>
          <a:xfrm>
            <a:off x="5565322" y="8646056"/>
            <a:ext cx="144225" cy="732046"/>
            <a:chOff x="4490828" y="8884409"/>
            <a:chExt cx="149054" cy="756555"/>
          </a:xfrm>
        </p:grpSpPr>
        <p:sp>
          <p:nvSpPr>
            <p:cNvPr id="292" name="Elipse 291">
              <a:extLst>
                <a:ext uri="{FF2B5EF4-FFF2-40B4-BE49-F238E27FC236}">
                  <a16:creationId xmlns:a16="http://schemas.microsoft.com/office/drawing/2014/main" id="{D15D9F78-4830-4046-8D9C-7475C18EEACF}"/>
                </a:ext>
              </a:extLst>
            </p:cNvPr>
            <p:cNvSpPr/>
            <p:nvPr/>
          </p:nvSpPr>
          <p:spPr>
            <a:xfrm>
              <a:off x="4490829" y="8884409"/>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93" name="Elipse 292">
              <a:extLst>
                <a:ext uri="{FF2B5EF4-FFF2-40B4-BE49-F238E27FC236}">
                  <a16:creationId xmlns:a16="http://schemas.microsoft.com/office/drawing/2014/main" id="{D15D9F78-4830-4046-8D9C-7475C18EEACF}"/>
                </a:ext>
              </a:extLst>
            </p:cNvPr>
            <p:cNvSpPr/>
            <p:nvPr/>
          </p:nvSpPr>
          <p:spPr>
            <a:xfrm>
              <a:off x="4499811" y="9086967"/>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94" name="Elipse 293">
              <a:extLst>
                <a:ext uri="{FF2B5EF4-FFF2-40B4-BE49-F238E27FC236}">
                  <a16:creationId xmlns:a16="http://schemas.microsoft.com/office/drawing/2014/main" id="{D15D9F78-4830-4046-8D9C-7475C18EEACF}"/>
                </a:ext>
              </a:extLst>
            </p:cNvPr>
            <p:cNvSpPr/>
            <p:nvPr/>
          </p:nvSpPr>
          <p:spPr>
            <a:xfrm>
              <a:off x="4495507" y="9289525"/>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95" name="Elipse 294">
              <a:extLst>
                <a:ext uri="{FF2B5EF4-FFF2-40B4-BE49-F238E27FC236}">
                  <a16:creationId xmlns:a16="http://schemas.microsoft.com/office/drawing/2014/main" id="{D15D9F78-4830-4046-8D9C-7475C18EEACF}"/>
                </a:ext>
              </a:extLst>
            </p:cNvPr>
            <p:cNvSpPr/>
            <p:nvPr/>
          </p:nvSpPr>
          <p:spPr>
            <a:xfrm>
              <a:off x="4490828" y="949208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grpSp>
      <p:grpSp>
        <p:nvGrpSpPr>
          <p:cNvPr id="296" name="Grupo 295"/>
          <p:cNvGrpSpPr/>
          <p:nvPr/>
        </p:nvGrpSpPr>
        <p:grpSpPr>
          <a:xfrm>
            <a:off x="6147805" y="8672026"/>
            <a:ext cx="144225" cy="732046"/>
            <a:chOff x="4490828" y="8884409"/>
            <a:chExt cx="149054" cy="756555"/>
          </a:xfrm>
        </p:grpSpPr>
        <p:sp>
          <p:nvSpPr>
            <p:cNvPr id="297" name="Elipse 296">
              <a:extLst>
                <a:ext uri="{FF2B5EF4-FFF2-40B4-BE49-F238E27FC236}">
                  <a16:creationId xmlns:a16="http://schemas.microsoft.com/office/drawing/2014/main" id="{D15D9F78-4830-4046-8D9C-7475C18EEACF}"/>
                </a:ext>
              </a:extLst>
            </p:cNvPr>
            <p:cNvSpPr/>
            <p:nvPr/>
          </p:nvSpPr>
          <p:spPr>
            <a:xfrm>
              <a:off x="4490829" y="8884409"/>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98" name="Elipse 297">
              <a:extLst>
                <a:ext uri="{FF2B5EF4-FFF2-40B4-BE49-F238E27FC236}">
                  <a16:creationId xmlns:a16="http://schemas.microsoft.com/office/drawing/2014/main" id="{D15D9F78-4830-4046-8D9C-7475C18EEACF}"/>
                </a:ext>
              </a:extLst>
            </p:cNvPr>
            <p:cNvSpPr/>
            <p:nvPr/>
          </p:nvSpPr>
          <p:spPr>
            <a:xfrm>
              <a:off x="4499811" y="9086967"/>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299" name="Elipse 298">
              <a:extLst>
                <a:ext uri="{FF2B5EF4-FFF2-40B4-BE49-F238E27FC236}">
                  <a16:creationId xmlns:a16="http://schemas.microsoft.com/office/drawing/2014/main" id="{D15D9F78-4830-4046-8D9C-7475C18EEACF}"/>
                </a:ext>
              </a:extLst>
            </p:cNvPr>
            <p:cNvSpPr/>
            <p:nvPr/>
          </p:nvSpPr>
          <p:spPr>
            <a:xfrm>
              <a:off x="4495507" y="9289525"/>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300" name="Elipse 299">
              <a:extLst>
                <a:ext uri="{FF2B5EF4-FFF2-40B4-BE49-F238E27FC236}">
                  <a16:creationId xmlns:a16="http://schemas.microsoft.com/office/drawing/2014/main" id="{D15D9F78-4830-4046-8D9C-7475C18EEACF}"/>
                </a:ext>
              </a:extLst>
            </p:cNvPr>
            <p:cNvSpPr/>
            <p:nvPr/>
          </p:nvSpPr>
          <p:spPr>
            <a:xfrm>
              <a:off x="4490828" y="949208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grpSp>
      <p:pic>
        <p:nvPicPr>
          <p:cNvPr id="98" name="Imagen 97"/>
          <p:cNvPicPr>
            <a:picLocks noChangeAspect="1"/>
          </p:cNvPicPr>
          <p:nvPr/>
        </p:nvPicPr>
        <p:blipFill>
          <a:blip r:embed="rId10"/>
          <a:stretch>
            <a:fillRect/>
          </a:stretch>
        </p:blipFill>
        <p:spPr>
          <a:xfrm>
            <a:off x="164615" y="4235948"/>
            <a:ext cx="172725" cy="139893"/>
          </a:xfrm>
          <a:prstGeom prst="rect">
            <a:avLst/>
          </a:prstGeom>
        </p:spPr>
      </p:pic>
      <p:pic>
        <p:nvPicPr>
          <p:cNvPr id="100" name="Imagen 99"/>
          <p:cNvPicPr>
            <a:picLocks noChangeAspect="1"/>
          </p:cNvPicPr>
          <p:nvPr/>
        </p:nvPicPr>
        <p:blipFill>
          <a:blip r:embed="rId10"/>
          <a:stretch>
            <a:fillRect/>
          </a:stretch>
        </p:blipFill>
        <p:spPr>
          <a:xfrm>
            <a:off x="163470" y="4836788"/>
            <a:ext cx="172725" cy="139893"/>
          </a:xfrm>
          <a:prstGeom prst="rect">
            <a:avLst/>
          </a:prstGeom>
        </p:spPr>
      </p:pic>
      <p:pic>
        <p:nvPicPr>
          <p:cNvPr id="102" name="Imagen 101"/>
          <p:cNvPicPr>
            <a:picLocks noChangeAspect="1"/>
          </p:cNvPicPr>
          <p:nvPr/>
        </p:nvPicPr>
        <p:blipFill>
          <a:blip r:embed="rId10"/>
          <a:stretch>
            <a:fillRect/>
          </a:stretch>
        </p:blipFill>
        <p:spPr>
          <a:xfrm>
            <a:off x="163470" y="5377410"/>
            <a:ext cx="172725" cy="139893"/>
          </a:xfrm>
          <a:prstGeom prst="rect">
            <a:avLst/>
          </a:prstGeom>
        </p:spPr>
      </p:pic>
      <p:pic>
        <p:nvPicPr>
          <p:cNvPr id="103" name="Imagen 102"/>
          <p:cNvPicPr>
            <a:picLocks noChangeAspect="1"/>
          </p:cNvPicPr>
          <p:nvPr/>
        </p:nvPicPr>
        <p:blipFill>
          <a:blip r:embed="rId10"/>
          <a:stretch>
            <a:fillRect/>
          </a:stretch>
        </p:blipFill>
        <p:spPr>
          <a:xfrm>
            <a:off x="172647" y="5919793"/>
            <a:ext cx="172725" cy="139893"/>
          </a:xfrm>
          <a:prstGeom prst="rect">
            <a:avLst/>
          </a:prstGeom>
        </p:spPr>
      </p:pic>
      <p:pic>
        <p:nvPicPr>
          <p:cNvPr id="104" name="Imagen 103"/>
          <p:cNvPicPr>
            <a:picLocks noChangeAspect="1"/>
          </p:cNvPicPr>
          <p:nvPr/>
        </p:nvPicPr>
        <p:blipFill>
          <a:blip r:embed="rId10"/>
          <a:stretch>
            <a:fillRect/>
          </a:stretch>
        </p:blipFill>
        <p:spPr>
          <a:xfrm>
            <a:off x="172647" y="6466098"/>
            <a:ext cx="172725" cy="139893"/>
          </a:xfrm>
          <a:prstGeom prst="rect">
            <a:avLst/>
          </a:prstGeom>
        </p:spPr>
      </p:pic>
      <p:pic>
        <p:nvPicPr>
          <p:cNvPr id="105" name="Imagen 104"/>
          <p:cNvPicPr>
            <a:picLocks noChangeAspect="1"/>
          </p:cNvPicPr>
          <p:nvPr/>
        </p:nvPicPr>
        <p:blipFill>
          <a:blip r:embed="rId10"/>
          <a:stretch>
            <a:fillRect/>
          </a:stretch>
        </p:blipFill>
        <p:spPr>
          <a:xfrm>
            <a:off x="188415" y="6943702"/>
            <a:ext cx="172725" cy="139893"/>
          </a:xfrm>
          <a:prstGeom prst="rect">
            <a:avLst/>
          </a:prstGeom>
        </p:spPr>
      </p:pic>
      <p:pic>
        <p:nvPicPr>
          <p:cNvPr id="107" name="Imagen 106"/>
          <p:cNvPicPr>
            <a:picLocks noChangeAspect="1"/>
          </p:cNvPicPr>
          <p:nvPr/>
        </p:nvPicPr>
        <p:blipFill>
          <a:blip r:embed="rId10"/>
          <a:stretch>
            <a:fillRect/>
          </a:stretch>
        </p:blipFill>
        <p:spPr>
          <a:xfrm>
            <a:off x="4342582" y="8600359"/>
            <a:ext cx="172725" cy="139893"/>
          </a:xfrm>
          <a:prstGeom prst="rect">
            <a:avLst/>
          </a:prstGeom>
        </p:spPr>
      </p:pic>
      <p:pic>
        <p:nvPicPr>
          <p:cNvPr id="109" name="Imagen 108"/>
          <p:cNvPicPr>
            <a:picLocks noChangeAspect="1"/>
          </p:cNvPicPr>
          <p:nvPr/>
        </p:nvPicPr>
        <p:blipFill>
          <a:blip r:embed="rId10"/>
          <a:stretch>
            <a:fillRect/>
          </a:stretch>
        </p:blipFill>
        <p:spPr>
          <a:xfrm>
            <a:off x="4375926" y="8798455"/>
            <a:ext cx="172725" cy="139893"/>
          </a:xfrm>
          <a:prstGeom prst="rect">
            <a:avLst/>
          </a:prstGeom>
        </p:spPr>
      </p:pic>
      <p:pic>
        <p:nvPicPr>
          <p:cNvPr id="111" name="Imagen 110"/>
          <p:cNvPicPr>
            <a:picLocks noChangeAspect="1"/>
          </p:cNvPicPr>
          <p:nvPr/>
        </p:nvPicPr>
        <p:blipFill>
          <a:blip r:embed="rId10"/>
          <a:stretch>
            <a:fillRect/>
          </a:stretch>
        </p:blipFill>
        <p:spPr>
          <a:xfrm>
            <a:off x="4352669" y="9191219"/>
            <a:ext cx="172725" cy="139893"/>
          </a:xfrm>
          <a:prstGeom prst="rect">
            <a:avLst/>
          </a:prstGeom>
        </p:spPr>
      </p:pic>
      <p:pic>
        <p:nvPicPr>
          <p:cNvPr id="113" name="Imagen 112"/>
          <p:cNvPicPr>
            <a:picLocks noChangeAspect="1"/>
          </p:cNvPicPr>
          <p:nvPr/>
        </p:nvPicPr>
        <p:blipFill>
          <a:blip r:embed="rId10"/>
          <a:stretch>
            <a:fillRect/>
          </a:stretch>
        </p:blipFill>
        <p:spPr>
          <a:xfrm>
            <a:off x="4353345" y="8986111"/>
            <a:ext cx="172725" cy="139893"/>
          </a:xfrm>
          <a:prstGeom prst="rect">
            <a:avLst/>
          </a:prstGeom>
        </p:spPr>
      </p:pic>
      <p:cxnSp>
        <p:nvCxnSpPr>
          <p:cNvPr id="118" name="Conector recto 117"/>
          <p:cNvCxnSpPr/>
          <p:nvPr/>
        </p:nvCxnSpPr>
        <p:spPr>
          <a:xfrm>
            <a:off x="3647933" y="4027710"/>
            <a:ext cx="0" cy="3239574"/>
          </a:xfrm>
          <a:prstGeom prst="line">
            <a:avLst/>
          </a:prstGeom>
          <a:ln w="19050">
            <a:solidFill>
              <a:srgbClr val="FF99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5082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17232" y="0"/>
            <a:ext cx="7525214" cy="9575974"/>
            <a:chOff x="-40002" y="6773415"/>
            <a:chExt cx="7777161" cy="9896581"/>
          </a:xfrm>
        </p:grpSpPr>
        <p:grpSp>
          <p:nvGrpSpPr>
            <p:cNvPr id="151" name="Grupo 150">
              <a:extLst>
                <a:ext uri="{FF2B5EF4-FFF2-40B4-BE49-F238E27FC236}">
                  <a16:creationId xmlns:a16="http://schemas.microsoft.com/office/drawing/2014/main" id="{E3FB72F6-392F-40AB-A175-66BC4FD1180C}"/>
                </a:ext>
              </a:extLst>
            </p:cNvPr>
            <p:cNvGrpSpPr/>
            <p:nvPr/>
          </p:nvGrpSpPr>
          <p:grpSpPr>
            <a:xfrm>
              <a:off x="-40002" y="6773415"/>
              <a:ext cx="7777161" cy="359515"/>
              <a:chOff x="-128948" y="1710037"/>
              <a:chExt cx="7777161" cy="359515"/>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7"/>
                <a:ext cx="7765991" cy="359515"/>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48" y="1725138"/>
                <a:ext cx="7481454" cy="338554"/>
              </a:xfrm>
              <a:prstGeom prst="rect">
                <a:avLst/>
              </a:prstGeom>
              <a:noFill/>
            </p:spPr>
            <p:txBody>
              <a:bodyPr wrap="square" rtlCol="0">
                <a:spAutoFit/>
              </a:bodyPr>
              <a:lstStyle/>
              <a:p>
                <a:pPr algn="ctr" defTabSz="442387">
                  <a:defRPr/>
                </a:pPr>
                <a:r>
                  <a:rPr lang="es-MX" sz="1548"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defTabSz="442387">
                <a:defRPr/>
              </a:pPr>
              <a:endParaRPr lang="es-MX" sz="1161" dirty="0">
                <a:solidFill>
                  <a:prstClr val="black"/>
                </a:solidFill>
                <a:latin typeface="Comic Sans MS" panose="030F0702030302020204" pitchFamily="66" charset="0"/>
              </a:endParaRPr>
            </a:p>
            <a:p>
              <a:pPr algn="just" defTabSz="442387">
                <a:defRPr/>
              </a:pPr>
              <a:r>
                <a:rPr lang="es-MX" sz="1161" dirty="0">
                  <a:solidFill>
                    <a:prstClr val="black"/>
                  </a:solidFill>
                  <a:latin typeface="Comic Sans MS" panose="030F0702030302020204" pitchFamily="66" charset="0"/>
                </a:rPr>
                <a:t>Rescato los conocimientos previos</a:t>
              </a:r>
              <a:endParaRPr lang="es-MX" sz="1355" dirty="0">
                <a:solidFill>
                  <a:prstClr val="black"/>
                </a:solidFill>
                <a:latin typeface="Comic Sans MS" panose="030F0702030302020204" pitchFamily="66" charset="0"/>
              </a:endParaRPr>
            </a:p>
            <a:p>
              <a:pPr algn="just" defTabSz="442387">
                <a:defRPr/>
              </a:pPr>
              <a:r>
                <a:rPr lang="es-MX" sz="1161" dirty="0">
                  <a:solidFill>
                    <a:prstClr val="black"/>
                  </a:solidFill>
                  <a:latin typeface="Comic Sans MS" panose="030F0702030302020204" pitchFamily="66" charset="0"/>
                </a:rPr>
                <a:t>Identifico y actúa conforme a las necesidades e intereses de los alumnos  </a:t>
              </a:r>
            </a:p>
            <a:p>
              <a:pPr algn="just" defTabSz="442387">
                <a:defRPr/>
              </a:pPr>
              <a:r>
                <a:rPr lang="es-MX" sz="1161" dirty="0">
                  <a:solidFill>
                    <a:prstClr val="black"/>
                  </a:solidFill>
                  <a:latin typeface="Comic Sans MS" panose="030F0702030302020204" pitchFamily="66" charset="0"/>
                </a:rPr>
                <a:t>Fomento la participación de todos los alumnos </a:t>
              </a:r>
            </a:p>
            <a:p>
              <a:pPr algn="just" defTabSz="442387">
                <a:defRPr/>
              </a:pPr>
              <a:r>
                <a:rPr lang="es-MX" sz="1161" dirty="0">
                  <a:solidFill>
                    <a:prstClr val="black"/>
                  </a:solidFill>
                  <a:latin typeface="Comic Sans MS" panose="030F0702030302020204" pitchFamily="66" charset="0"/>
                </a:rPr>
                <a:t>Otorgo consignas claras</a:t>
              </a:r>
            </a:p>
            <a:p>
              <a:pPr algn="just" defTabSz="442387">
                <a:defRPr/>
              </a:pPr>
              <a:r>
                <a:rPr lang="es-MX" sz="1161" dirty="0">
                  <a:solidFill>
                    <a:prstClr val="black"/>
                  </a:solidFill>
                  <a:latin typeface="Comic Sans MS" panose="030F0702030302020204" pitchFamily="66" charset="0"/>
                </a:rPr>
                <a:t>Intervengo adecuadamente</a:t>
              </a:r>
            </a:p>
            <a:p>
              <a:pPr algn="just" defTabSz="442387">
                <a:defRPr/>
              </a:pPr>
              <a:r>
                <a:rPr lang="es-MX" sz="1161"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defTabSz="442387">
                  <a:defRPr/>
                </a:pPr>
                <a:r>
                  <a:rPr lang="es-MX" sz="1161" dirty="0">
                    <a:solidFill>
                      <a:prstClr val="black"/>
                    </a:solidFill>
                    <a:latin typeface="Comic Sans MS" panose="030F0702030302020204" pitchFamily="66" charset="0"/>
                  </a:rPr>
                  <a:t>     Si            No   </a:t>
                </a:r>
              </a:p>
              <a:p>
                <a:pPr algn="ctr" defTabSz="442387">
                  <a:defRPr/>
                </a:pPr>
                <a:endParaRPr lang="es-MX" sz="1161" dirty="0">
                  <a:solidFill>
                    <a:prstClr val="black"/>
                  </a:solidFill>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4" y="8404738"/>
              <a:ext cx="4772856" cy="826525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a:solidFill>
                  <a:prstClr val="white"/>
                </a:solidFill>
                <a:latin typeface="Calibri" panose="020F0502020204030204"/>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204814" y="8536271"/>
              <a:ext cx="4479581" cy="8003516"/>
            </a:xfrm>
            <a:prstGeom prst="rect">
              <a:avLst/>
            </a:prstGeom>
            <a:noFill/>
          </p:spPr>
          <p:txBody>
            <a:bodyPr wrap="square" rtlCol="0">
              <a:spAutoFit/>
            </a:bodyPr>
            <a:lstStyle/>
            <a:p>
              <a:pPr algn="ctr" defTabSz="442387">
                <a:defRPr/>
              </a:pPr>
              <a:r>
                <a:rPr lang="es-MX" sz="1355" b="1" dirty="0">
                  <a:solidFill>
                    <a:prstClr val="black"/>
                  </a:solidFill>
                  <a:latin typeface="Comic Sans MS" panose="030F0702030302020204" pitchFamily="66" charset="0"/>
                </a:rPr>
                <a:t>Logros</a:t>
              </a:r>
            </a:p>
            <a:p>
              <a:pPr algn="ctr" defTabSz="442387">
                <a:defRPr/>
              </a:pPr>
              <a:endParaRPr lang="es-MX" sz="1355" b="1" dirty="0">
                <a:solidFill>
                  <a:prstClr val="black"/>
                </a:solidFill>
                <a:latin typeface="Comic Sans MS" panose="030F0702030302020204" pitchFamily="66" charset="0"/>
              </a:endParaRPr>
            </a:p>
            <a:p>
              <a:pPr algn="just" defTabSz="442387">
                <a:lnSpc>
                  <a:spcPct val="150000"/>
                </a:lnSpc>
                <a:defRPr/>
              </a:pPr>
              <a:r>
                <a:rPr lang="es-MX" sz="1161" dirty="0">
                  <a:solidFill>
                    <a:prstClr val="black"/>
                  </a:solidFill>
                  <a:latin typeface="Comic Sans MS" panose="030F0702030302020204" pitchFamily="66" charset="0"/>
                </a:rPr>
                <a:t>Los logros dentro de la actividad de educación socioemocional fueron, el logró del interés total de los alumnos ya que la actividad fue novedosa y divertida, pero de la misma manera les proporcionó un aprendizaje significativo.</a:t>
              </a:r>
            </a:p>
            <a:p>
              <a:pPr algn="just" defTabSz="442387">
                <a:lnSpc>
                  <a:spcPct val="150000"/>
                </a:lnSpc>
                <a:defRPr/>
              </a:pPr>
              <a:r>
                <a:rPr lang="es-MX" sz="1161" dirty="0">
                  <a:solidFill>
                    <a:prstClr val="black"/>
                  </a:solidFill>
                  <a:latin typeface="Comic Sans MS" panose="030F0702030302020204" pitchFamily="66" charset="0"/>
                </a:rPr>
                <a:t>La actividad se logró diseñar para trabajar con los niños autistas dentro de un aula regular, estos niños cuentan con un grupo de trastornos caracterizados por alteraciones de las interacciones sociales y de comunicación, así como los intereses y actividades restringidas (</a:t>
              </a:r>
              <a:r>
                <a:rPr lang="es-MX" sz="1161" dirty="0">
                  <a:solidFill>
                    <a:prstClr val="black"/>
                  </a:solidFill>
                  <a:latin typeface="Comic Sans MS" panose="030F0702030302020204" pitchFamily="66" charset="0"/>
                </a:rPr>
                <a:t>Lacaba, 2016</a:t>
              </a:r>
              <a:r>
                <a:rPr lang="es-MX" sz="1161" dirty="0">
                  <a:solidFill>
                    <a:prstClr val="black"/>
                  </a:solidFill>
                  <a:latin typeface="Comic Sans MS" panose="030F0702030302020204" pitchFamily="66" charset="0"/>
                </a:rPr>
                <a:t>).</a:t>
              </a:r>
            </a:p>
            <a:p>
              <a:pPr algn="just" defTabSz="442387">
                <a:lnSpc>
                  <a:spcPct val="150000"/>
                </a:lnSpc>
                <a:defRPr/>
              </a:pPr>
              <a:r>
                <a:rPr lang="es-MX" sz="1161" dirty="0">
                  <a:solidFill>
                    <a:prstClr val="black"/>
                  </a:solidFill>
                  <a:latin typeface="Comic Sans MS" panose="030F0702030302020204" pitchFamily="66" charset="0"/>
                </a:rPr>
                <a:t>Los alumnos lograron identificar los objetivos de la actividad respondiendo a los estímulos sensoriales. </a:t>
              </a:r>
              <a:r>
                <a:rPr lang="es-MX" sz="1161" dirty="0">
                  <a:solidFill>
                    <a:prstClr val="black"/>
                  </a:solidFill>
                  <a:latin typeface="Comic Sans MS" panose="030F0702030302020204" pitchFamily="66" charset="0"/>
                </a:rPr>
                <a:t>D</a:t>
              </a:r>
              <a:r>
                <a:rPr lang="es-MX" sz="1161" dirty="0">
                  <a:solidFill>
                    <a:prstClr val="black"/>
                  </a:solidFill>
                  <a:latin typeface="Comic Sans MS" panose="030F0702030302020204" pitchFamily="66" charset="0"/>
                </a:rPr>
                <a:t>e acuerdo con lo anterior, los sentidos son los que  se deben estimular frecuentemente en los niños con autismo debido a que suelen ser individuos no sociales.</a:t>
              </a:r>
            </a:p>
            <a:p>
              <a:pPr algn="just" defTabSz="442387">
                <a:lnSpc>
                  <a:spcPct val="150000"/>
                </a:lnSpc>
                <a:defRPr/>
              </a:pPr>
              <a:r>
                <a:rPr lang="es-MX" sz="1161" dirty="0">
                  <a:solidFill>
                    <a:prstClr val="black"/>
                  </a:solidFill>
                  <a:latin typeface="Comic Sans MS" panose="030F0702030302020204" pitchFamily="66" charset="0"/>
                </a:rPr>
                <a:t>Favorecieron el estimulo olfativo al oler los alimentos, pero no utilizaron la vista, reflexionando así la importancia que tiene en nuestras actividades cotidianas.                             Se cumplieron las reglas del juego y respetaron los turnos de participación, al final de la actividad los niños identificaron los sentimientos provocados con cada olor. Se logró que los alumnos percibieran los olores sin utilizar el sentido de la vista y solo utilizando el olfato. Además la interacción que se tuvo generó el compañerismo, amistad y empatía hacia los demás (SEP, 2017), logrando así un aula inclusiva en donde se integren a todos los alumnos sin importar sus características o barreras de aprendizaje.</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4938396" y="8451270"/>
              <a:ext cx="2695970" cy="821872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387">
                <a:defRPr/>
              </a:pPr>
              <a:endParaRPr lang="es-MX" sz="1742" dirty="0">
                <a:solidFill>
                  <a:prstClr val="white"/>
                </a:solidFill>
                <a:latin typeface="Calibri" panose="020F0502020204030204"/>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5107729" y="8474478"/>
              <a:ext cx="2425884" cy="3447098"/>
            </a:xfrm>
            <a:prstGeom prst="rect">
              <a:avLst/>
            </a:prstGeom>
            <a:noFill/>
          </p:spPr>
          <p:txBody>
            <a:bodyPr wrap="square" rtlCol="0">
              <a:spAutoFit/>
            </a:bodyPr>
            <a:lstStyle/>
            <a:p>
              <a:pPr algn="ctr" defTabSz="442387">
                <a:defRPr/>
              </a:pPr>
              <a:r>
                <a:rPr lang="es-MX" sz="1355" b="1" dirty="0">
                  <a:solidFill>
                    <a:prstClr val="black"/>
                  </a:solidFill>
                  <a:latin typeface="Comic Sans MS" panose="030F0702030302020204" pitchFamily="66" charset="0"/>
                </a:rPr>
                <a:t>Dificultades</a:t>
              </a:r>
            </a:p>
            <a:p>
              <a:pPr algn="ctr" defTabSz="442387">
                <a:defRPr/>
              </a:pPr>
              <a:endParaRPr lang="es-MX" sz="1355" b="1" dirty="0">
                <a:solidFill>
                  <a:prstClr val="black"/>
                </a:solidFill>
                <a:latin typeface="Comic Sans MS" panose="030F0702030302020204" pitchFamily="66" charset="0"/>
              </a:endParaRPr>
            </a:p>
            <a:p>
              <a:pPr algn="just" defTabSz="442387">
                <a:lnSpc>
                  <a:spcPct val="150000"/>
                </a:lnSpc>
                <a:defRPr/>
              </a:pPr>
              <a:r>
                <a:rPr lang="es-MX" sz="1161" dirty="0">
                  <a:solidFill>
                    <a:prstClr val="black"/>
                  </a:solidFill>
                  <a:latin typeface="Comic Sans MS" panose="030F0702030302020204" pitchFamily="66" charset="0"/>
                </a:rPr>
                <a:t>E</a:t>
              </a:r>
              <a:r>
                <a:rPr lang="es-MX" sz="1161" dirty="0">
                  <a:solidFill>
                    <a:prstClr val="black"/>
                  </a:solidFill>
                  <a:latin typeface="Comic Sans MS" panose="030F0702030302020204" pitchFamily="66" charset="0"/>
                </a:rPr>
                <a:t>n esta actividad no hubo dificultades, la secuencia se inicio con cuestionamientos sobre los olores posteriormente concursaron en el juego para adivinar el olor.</a:t>
              </a:r>
            </a:p>
            <a:p>
              <a:pPr algn="just" defTabSz="442387">
                <a:lnSpc>
                  <a:spcPct val="150000"/>
                </a:lnSpc>
                <a:defRPr/>
              </a:pPr>
              <a:r>
                <a:rPr lang="es-MX" sz="1161" dirty="0">
                  <a:solidFill>
                    <a:prstClr val="black"/>
                  </a:solidFill>
                  <a:latin typeface="Comic Sans MS" panose="030F0702030302020204" pitchFamily="66" charset="0"/>
                </a:rPr>
                <a:t>Aunque se debe mencionar que algunos de los niños tuvieron dificultad para adivinar el olor. </a:t>
              </a:r>
              <a:endParaRPr lang="es-MX" sz="1355" dirty="0">
                <a:solidFill>
                  <a:prstClr val="black"/>
                </a:solidFill>
                <a:latin typeface="Comic Sans MS" panose="030F0702030302020204" pitchFamily="66" charset="0"/>
              </a:endParaRPr>
            </a:p>
            <a:p>
              <a:pPr algn="ctr" defTabSz="442387">
                <a:defRPr/>
              </a:pPr>
              <a:endParaRPr lang="es-MX" sz="1355" b="1" dirty="0">
                <a:solidFill>
                  <a:prstClr val="black"/>
                </a:solidFill>
                <a:latin typeface="Comic Sans MS" panose="030F0702030302020204" pitchFamily="66" charset="0"/>
              </a:endParaRPr>
            </a:p>
            <a:p>
              <a:pPr algn="ctr" defTabSz="442387">
                <a:defRPr/>
              </a:pPr>
              <a:endParaRPr lang="es-MX" sz="1355" b="1" dirty="0">
                <a:solidFill>
                  <a:prstClr val="black"/>
                </a:solidFill>
                <a:latin typeface="Comic Sans MS" panose="030F0702030302020204" pitchFamily="66" charset="0"/>
              </a:endParaRPr>
            </a:p>
          </p:txBody>
        </p:sp>
      </p:grpSp>
      <p:pic>
        <p:nvPicPr>
          <p:cNvPr id="32" name="Imagen 31"/>
          <p:cNvPicPr>
            <a:picLocks noChangeAspect="1"/>
          </p:cNvPicPr>
          <p:nvPr/>
        </p:nvPicPr>
        <p:blipFill>
          <a:blip r:embed="rId2"/>
          <a:stretch>
            <a:fillRect/>
          </a:stretch>
        </p:blipFill>
        <p:spPr>
          <a:xfrm>
            <a:off x="6034964" y="1282023"/>
            <a:ext cx="172725" cy="139893"/>
          </a:xfrm>
          <a:prstGeom prst="rect">
            <a:avLst/>
          </a:prstGeom>
        </p:spPr>
      </p:pic>
      <p:pic>
        <p:nvPicPr>
          <p:cNvPr id="33" name="Imagen 32"/>
          <p:cNvPicPr>
            <a:picLocks noChangeAspect="1"/>
          </p:cNvPicPr>
          <p:nvPr/>
        </p:nvPicPr>
        <p:blipFill>
          <a:blip r:embed="rId2"/>
          <a:stretch>
            <a:fillRect/>
          </a:stretch>
        </p:blipFill>
        <p:spPr>
          <a:xfrm>
            <a:off x="6041605" y="714075"/>
            <a:ext cx="172725" cy="139893"/>
          </a:xfrm>
          <a:prstGeom prst="rect">
            <a:avLst/>
          </a:prstGeom>
        </p:spPr>
      </p:pic>
      <p:pic>
        <p:nvPicPr>
          <p:cNvPr id="34" name="Imagen 33"/>
          <p:cNvPicPr>
            <a:picLocks noChangeAspect="1"/>
          </p:cNvPicPr>
          <p:nvPr/>
        </p:nvPicPr>
        <p:blipFill>
          <a:blip r:embed="rId2"/>
          <a:stretch>
            <a:fillRect/>
          </a:stretch>
        </p:blipFill>
        <p:spPr>
          <a:xfrm>
            <a:off x="6032338" y="1084051"/>
            <a:ext cx="172725" cy="139893"/>
          </a:xfrm>
          <a:prstGeom prst="rect">
            <a:avLst/>
          </a:prstGeom>
        </p:spPr>
      </p:pic>
      <p:pic>
        <p:nvPicPr>
          <p:cNvPr id="35" name="Imagen 34"/>
          <p:cNvPicPr>
            <a:picLocks noChangeAspect="1"/>
          </p:cNvPicPr>
          <p:nvPr/>
        </p:nvPicPr>
        <p:blipFill>
          <a:blip r:embed="rId2"/>
          <a:stretch>
            <a:fillRect/>
          </a:stretch>
        </p:blipFill>
        <p:spPr>
          <a:xfrm>
            <a:off x="6052304" y="533379"/>
            <a:ext cx="172725" cy="139893"/>
          </a:xfrm>
          <a:prstGeom prst="rect">
            <a:avLst/>
          </a:prstGeom>
        </p:spPr>
      </p:pic>
      <p:pic>
        <p:nvPicPr>
          <p:cNvPr id="36" name="Imagen 35"/>
          <p:cNvPicPr>
            <a:picLocks noChangeAspect="1"/>
          </p:cNvPicPr>
          <p:nvPr/>
        </p:nvPicPr>
        <p:blipFill>
          <a:blip r:embed="rId2"/>
          <a:stretch>
            <a:fillRect/>
          </a:stretch>
        </p:blipFill>
        <p:spPr>
          <a:xfrm>
            <a:off x="6023009" y="929327"/>
            <a:ext cx="172725" cy="139893"/>
          </a:xfrm>
          <a:prstGeom prst="rect">
            <a:avLst/>
          </a:prstGeom>
        </p:spPr>
      </p:pic>
      <p:pic>
        <p:nvPicPr>
          <p:cNvPr id="37" name="Imagen 36"/>
          <p:cNvPicPr>
            <a:picLocks noChangeAspect="1"/>
          </p:cNvPicPr>
          <p:nvPr/>
        </p:nvPicPr>
        <p:blipFill>
          <a:blip r:embed="rId2"/>
          <a:stretch>
            <a:fillRect/>
          </a:stretch>
        </p:blipFill>
        <p:spPr>
          <a:xfrm>
            <a:off x="6013742" y="1470757"/>
            <a:ext cx="172725" cy="139893"/>
          </a:xfrm>
          <a:prstGeom prst="rect">
            <a:avLst/>
          </a:prstGeom>
        </p:spPr>
      </p:pic>
    </p:spTree>
    <p:extLst>
      <p:ext uri="{BB962C8B-B14F-4D97-AF65-F5344CB8AC3E}">
        <p14:creationId xmlns:p14="http://schemas.microsoft.com/office/powerpoint/2010/main" val="3647361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9728" y="517518"/>
            <a:ext cx="6520220" cy="1111586"/>
          </a:xfrm>
        </p:spPr>
        <p:txBody>
          <a:bodyPr/>
          <a:lstStyle/>
          <a:p>
            <a:r>
              <a:rPr lang="es-MX" dirty="0" smtClean="0">
                <a:latin typeface="Comic Sans MS" panose="030F0702030302020204" pitchFamily="66" charset="0"/>
              </a:rPr>
              <a:t>Referencias bibliográficas.</a:t>
            </a:r>
            <a:endParaRPr lang="es-MX" dirty="0">
              <a:latin typeface="Comic Sans MS" panose="030F0702030302020204" pitchFamily="66" charset="0"/>
            </a:endParaRPr>
          </a:p>
        </p:txBody>
      </p:sp>
      <p:sp>
        <p:nvSpPr>
          <p:cNvPr id="3" name="Marcador de contenido 2"/>
          <p:cNvSpPr>
            <a:spLocks noGrp="1"/>
          </p:cNvSpPr>
          <p:nvPr>
            <p:ph idx="1"/>
          </p:nvPr>
        </p:nvSpPr>
        <p:spPr>
          <a:xfrm>
            <a:off x="446156" y="1505006"/>
            <a:ext cx="6520220" cy="6167417"/>
          </a:xfrm>
        </p:spPr>
        <p:txBody>
          <a:bodyPr/>
          <a:lstStyle/>
          <a:p>
            <a:pPr marL="194424" lvl="0" indent="-194424" defTabSz="914400">
              <a:lnSpc>
                <a:spcPct val="100000"/>
              </a:lnSpc>
              <a:spcBef>
                <a:spcPts val="851"/>
              </a:spcBef>
            </a:pPr>
            <a:r>
              <a:rPr lang="es-MX" altLang="es-MX" sz="1600" dirty="0">
                <a:solidFill>
                  <a:prstClr val="black"/>
                </a:solidFill>
                <a:latin typeface="Comic Sans MS" panose="030F0702030302020204" pitchFamily="66" charset="0"/>
              </a:rPr>
              <a:t>Lacaba, C. P. (2016). Inclusión de un alumno autista en un aula de educación infantil. Vigo.</a:t>
            </a:r>
          </a:p>
          <a:p>
            <a:r>
              <a:rPr lang="es-MX" altLang="es-MX" sz="1600" dirty="0">
                <a:solidFill>
                  <a:prstClr val="black"/>
                </a:solidFill>
                <a:latin typeface="Comic Sans MS" panose="030F0702030302020204" pitchFamily="66" charset="0"/>
              </a:rPr>
              <a:t>SEP. (2017). Aprendizajes clave para la Educación Preescolar. </a:t>
            </a:r>
            <a:r>
              <a:rPr lang="es-MX" altLang="es-MX" sz="1600" dirty="0" smtClean="0">
                <a:solidFill>
                  <a:prstClr val="black"/>
                </a:solidFill>
                <a:latin typeface="Comic Sans MS" panose="030F0702030302020204" pitchFamily="66" charset="0"/>
              </a:rPr>
              <a:t>México.</a:t>
            </a:r>
            <a:endParaRPr lang="es-MX" dirty="0">
              <a:latin typeface="Comic Sans MS" panose="030F0702030302020204" pitchFamily="66" charset="0"/>
            </a:endParaRPr>
          </a:p>
        </p:txBody>
      </p:sp>
    </p:spTree>
    <p:extLst>
      <p:ext uri="{BB962C8B-B14F-4D97-AF65-F5344CB8AC3E}">
        <p14:creationId xmlns:p14="http://schemas.microsoft.com/office/powerpoint/2010/main" val="3348361753"/>
      </p:ext>
    </p:extLst>
  </p:cSld>
  <p:clrMapOvr>
    <a:masterClrMapping/>
  </p:clrMapOvr>
</p:sld>
</file>

<file path=ppt/theme/theme1.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TotalTime>
  <Words>752</Words>
  <Application>Microsoft Office PowerPoint</Application>
  <PresentationFormat>Personalizado</PresentationFormat>
  <Paragraphs>100</Paragraphs>
  <Slides>4</Slides>
  <Notes>0</Notes>
  <HiddenSlides>0</HiddenSlides>
  <MMClips>0</MMClips>
  <ScaleCrop>false</ScaleCrop>
  <HeadingPairs>
    <vt:vector size="6" baseType="variant">
      <vt:variant>
        <vt:lpstr>Fuentes usadas</vt:lpstr>
      </vt:variant>
      <vt:variant>
        <vt:i4>6</vt:i4>
      </vt:variant>
      <vt:variant>
        <vt:lpstr>Tema</vt:lpstr>
      </vt:variant>
      <vt:variant>
        <vt:i4>3</vt:i4>
      </vt:variant>
      <vt:variant>
        <vt:lpstr>Títulos de diapositiva</vt:lpstr>
      </vt:variant>
      <vt:variant>
        <vt:i4>4</vt:i4>
      </vt:variant>
    </vt:vector>
  </HeadingPairs>
  <TitlesOfParts>
    <vt:vector size="13" baseType="lpstr">
      <vt:lpstr>Arial</vt:lpstr>
      <vt:lpstr>Calibri</vt:lpstr>
      <vt:lpstr>Calibri Light</vt:lpstr>
      <vt:lpstr>Comic Sans MS</vt:lpstr>
      <vt:lpstr>Symbol</vt:lpstr>
      <vt:lpstr>Wingdings</vt:lpstr>
      <vt:lpstr>1_Tema de Office</vt:lpstr>
      <vt:lpstr>Tema de Office</vt:lpstr>
      <vt:lpstr>2_Tema de Office</vt:lpstr>
      <vt:lpstr>Presentación de PowerPoint</vt:lpstr>
      <vt:lpstr>Presentación de PowerPoint</vt:lpstr>
      <vt:lpstr>Presentación de PowerPoint</vt:lpstr>
      <vt:lpstr>Referencias bibliográficas.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2</cp:revision>
  <dcterms:created xsi:type="dcterms:W3CDTF">2020-12-22T03:43:50Z</dcterms:created>
  <dcterms:modified xsi:type="dcterms:W3CDTF">2020-12-22T03:53:18Z</dcterms:modified>
</cp:coreProperties>
</file>