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>
        <p:scale>
          <a:sx n="70" d="100"/>
          <a:sy n="70" d="100"/>
        </p:scale>
        <p:origin x="1548" y="-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B2E6A58-72B5-4DA7-9709-FB8401FF3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0" y="1845898"/>
            <a:ext cx="693182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1.png">
            <a:extLst>
              <a:ext uri="{FF2B5EF4-FFF2-40B4-BE49-F238E27FC236}">
                <a16:creationId xmlns:a16="http://schemas.microsoft.com/office/drawing/2014/main" id="{F59EA9D5-345A-4076-A8F2-3E6531F12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432" y="3074624"/>
            <a:ext cx="1887768" cy="1501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E2E5E20-342F-444B-896C-E439CF477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04" y="4471859"/>
            <a:ext cx="7141370" cy="450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Quinto semestre 3° “B”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Curso: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Innovación y trabajo docente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Nombre de la maestra: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Dolores Patricia Segovia Gómez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Alumna: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Daniela Jaquelin Ramírez Orejón   </a:t>
            </a: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No. Lista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16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Diario de campo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Saltillo Coahuila                                   Diciembre del 2020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7221"/>
            <a:chOff x="-60113" y="101667"/>
            <a:chExt cx="8202188" cy="9967221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28832" y="8738761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s-MX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s-MX" sz="1200" dirty="0"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strella: 5 puntas 2">
            <a:extLst>
              <a:ext uri="{FF2B5EF4-FFF2-40B4-BE49-F238E27FC236}">
                <a16:creationId xmlns:a16="http://schemas.microsoft.com/office/drawing/2014/main" id="{5C07E4F3-FEDE-4964-9CA2-9FB758AA26F8}"/>
              </a:ext>
            </a:extLst>
          </p:cNvPr>
          <p:cNvSpPr/>
          <p:nvPr/>
        </p:nvSpPr>
        <p:spPr>
          <a:xfrm>
            <a:off x="4206589" y="2421408"/>
            <a:ext cx="396240" cy="352728"/>
          </a:xfrm>
          <a:prstGeom prst="star5">
            <a:avLst>
              <a:gd name="adj" fmla="val 12098"/>
              <a:gd name="hf" fmla="val 105146"/>
              <a:gd name="vf" fmla="val 110557"/>
            </a:avLst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Estrella: 5 puntas 126">
            <a:extLst>
              <a:ext uri="{FF2B5EF4-FFF2-40B4-BE49-F238E27FC236}">
                <a16:creationId xmlns:a16="http://schemas.microsoft.com/office/drawing/2014/main" id="{8D7C2EC1-B856-4B04-B8EE-707FA42309EE}"/>
              </a:ext>
            </a:extLst>
          </p:cNvPr>
          <p:cNvSpPr/>
          <p:nvPr/>
        </p:nvSpPr>
        <p:spPr>
          <a:xfrm>
            <a:off x="3088231" y="3081136"/>
            <a:ext cx="396240" cy="352728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Estrella: 5 puntas 128">
            <a:extLst>
              <a:ext uri="{FF2B5EF4-FFF2-40B4-BE49-F238E27FC236}">
                <a16:creationId xmlns:a16="http://schemas.microsoft.com/office/drawing/2014/main" id="{7EB4FC97-8498-418D-8DA4-6D1B46D39CB0}"/>
              </a:ext>
            </a:extLst>
          </p:cNvPr>
          <p:cNvSpPr/>
          <p:nvPr/>
        </p:nvSpPr>
        <p:spPr>
          <a:xfrm>
            <a:off x="167421" y="4120216"/>
            <a:ext cx="102680" cy="104090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Estrella: 5 puntas 130">
            <a:extLst>
              <a:ext uri="{FF2B5EF4-FFF2-40B4-BE49-F238E27FC236}">
                <a16:creationId xmlns:a16="http://schemas.microsoft.com/office/drawing/2014/main" id="{9A341257-320B-4069-9935-5069BFA5FD1F}"/>
              </a:ext>
            </a:extLst>
          </p:cNvPr>
          <p:cNvSpPr/>
          <p:nvPr/>
        </p:nvSpPr>
        <p:spPr>
          <a:xfrm>
            <a:off x="160927" y="5058665"/>
            <a:ext cx="115667" cy="159119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strella: 5 puntas 132">
            <a:extLst>
              <a:ext uri="{FF2B5EF4-FFF2-40B4-BE49-F238E27FC236}">
                <a16:creationId xmlns:a16="http://schemas.microsoft.com/office/drawing/2014/main" id="{50770DFD-DC71-44FB-B977-CEC869D8888B}"/>
              </a:ext>
            </a:extLst>
          </p:cNvPr>
          <p:cNvSpPr/>
          <p:nvPr/>
        </p:nvSpPr>
        <p:spPr>
          <a:xfrm>
            <a:off x="158217" y="4898189"/>
            <a:ext cx="140071" cy="105818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strella: 5 puntas 133">
            <a:extLst>
              <a:ext uri="{FF2B5EF4-FFF2-40B4-BE49-F238E27FC236}">
                <a16:creationId xmlns:a16="http://schemas.microsoft.com/office/drawing/2014/main" id="{B6E7DD09-6CCD-408A-B0D0-1F36566D37C8}"/>
              </a:ext>
            </a:extLst>
          </p:cNvPr>
          <p:cNvSpPr/>
          <p:nvPr/>
        </p:nvSpPr>
        <p:spPr>
          <a:xfrm>
            <a:off x="158217" y="4722500"/>
            <a:ext cx="156710" cy="138303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strella: 5 puntas 153">
            <a:extLst>
              <a:ext uri="{FF2B5EF4-FFF2-40B4-BE49-F238E27FC236}">
                <a16:creationId xmlns:a16="http://schemas.microsoft.com/office/drawing/2014/main" id="{2758BA3D-679F-4041-84A9-9D8F92690552}"/>
              </a:ext>
            </a:extLst>
          </p:cNvPr>
          <p:cNvSpPr/>
          <p:nvPr/>
        </p:nvSpPr>
        <p:spPr>
          <a:xfrm>
            <a:off x="158217" y="4547750"/>
            <a:ext cx="148193" cy="108551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strella: 5 puntas 155">
            <a:extLst>
              <a:ext uri="{FF2B5EF4-FFF2-40B4-BE49-F238E27FC236}">
                <a16:creationId xmlns:a16="http://schemas.microsoft.com/office/drawing/2014/main" id="{89F9943F-CAA3-4407-9890-8526B067A411}"/>
              </a:ext>
            </a:extLst>
          </p:cNvPr>
          <p:cNvSpPr/>
          <p:nvPr/>
        </p:nvSpPr>
        <p:spPr>
          <a:xfrm>
            <a:off x="177420" y="4330861"/>
            <a:ext cx="135153" cy="159252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strella: 5 puntas 156">
            <a:extLst>
              <a:ext uri="{FF2B5EF4-FFF2-40B4-BE49-F238E27FC236}">
                <a16:creationId xmlns:a16="http://schemas.microsoft.com/office/drawing/2014/main" id="{7789B7DF-4190-47CF-9023-48CA92CB3AD8}"/>
              </a:ext>
            </a:extLst>
          </p:cNvPr>
          <p:cNvSpPr/>
          <p:nvPr/>
        </p:nvSpPr>
        <p:spPr>
          <a:xfrm>
            <a:off x="4552499" y="6136963"/>
            <a:ext cx="175701" cy="185291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8" name="Estrella: 5 puntas 157">
            <a:extLst>
              <a:ext uri="{FF2B5EF4-FFF2-40B4-BE49-F238E27FC236}">
                <a16:creationId xmlns:a16="http://schemas.microsoft.com/office/drawing/2014/main" id="{50CAF45D-7888-4F8B-9225-51222F86590C}"/>
              </a:ext>
            </a:extLst>
          </p:cNvPr>
          <p:cNvSpPr/>
          <p:nvPr/>
        </p:nvSpPr>
        <p:spPr>
          <a:xfrm>
            <a:off x="4553062" y="6344189"/>
            <a:ext cx="175706" cy="180765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strella: 5 puntas 158">
            <a:extLst>
              <a:ext uri="{FF2B5EF4-FFF2-40B4-BE49-F238E27FC236}">
                <a16:creationId xmlns:a16="http://schemas.microsoft.com/office/drawing/2014/main" id="{52BA2AE3-366B-4485-8D6A-967F61BDB118}"/>
              </a:ext>
            </a:extLst>
          </p:cNvPr>
          <p:cNvSpPr/>
          <p:nvPr/>
        </p:nvSpPr>
        <p:spPr>
          <a:xfrm>
            <a:off x="4557502" y="6510702"/>
            <a:ext cx="162464" cy="203775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strella: 5 puntas 159">
            <a:extLst>
              <a:ext uri="{FF2B5EF4-FFF2-40B4-BE49-F238E27FC236}">
                <a16:creationId xmlns:a16="http://schemas.microsoft.com/office/drawing/2014/main" id="{08FD40B4-188A-4AB1-B832-60F85150C46F}"/>
              </a:ext>
            </a:extLst>
          </p:cNvPr>
          <p:cNvSpPr/>
          <p:nvPr/>
        </p:nvSpPr>
        <p:spPr>
          <a:xfrm>
            <a:off x="4571335" y="5982243"/>
            <a:ext cx="143783" cy="151550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strella: 5 puntas 161">
            <a:extLst>
              <a:ext uri="{FF2B5EF4-FFF2-40B4-BE49-F238E27FC236}">
                <a16:creationId xmlns:a16="http://schemas.microsoft.com/office/drawing/2014/main" id="{3684A1F6-DD1A-4A1F-9B41-E3919E349B47}"/>
              </a:ext>
            </a:extLst>
          </p:cNvPr>
          <p:cNvSpPr/>
          <p:nvPr/>
        </p:nvSpPr>
        <p:spPr>
          <a:xfrm>
            <a:off x="6198716" y="7485144"/>
            <a:ext cx="75467" cy="152641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strella: 5 puntas 162">
            <a:extLst>
              <a:ext uri="{FF2B5EF4-FFF2-40B4-BE49-F238E27FC236}">
                <a16:creationId xmlns:a16="http://schemas.microsoft.com/office/drawing/2014/main" id="{A8CFE34E-5D21-45FF-B87A-B9F64B9E7CB3}"/>
              </a:ext>
            </a:extLst>
          </p:cNvPr>
          <p:cNvSpPr/>
          <p:nvPr/>
        </p:nvSpPr>
        <p:spPr>
          <a:xfrm>
            <a:off x="6156361" y="7645338"/>
            <a:ext cx="169780" cy="217898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strella: 5 puntas 163">
            <a:extLst>
              <a:ext uri="{FF2B5EF4-FFF2-40B4-BE49-F238E27FC236}">
                <a16:creationId xmlns:a16="http://schemas.microsoft.com/office/drawing/2014/main" id="{DD1886C7-0915-42C0-88B8-5096A88E2AD6}"/>
              </a:ext>
            </a:extLst>
          </p:cNvPr>
          <p:cNvSpPr/>
          <p:nvPr/>
        </p:nvSpPr>
        <p:spPr>
          <a:xfrm>
            <a:off x="6186619" y="8010854"/>
            <a:ext cx="184901" cy="229836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strella: 5 puntas 166">
            <a:extLst>
              <a:ext uri="{FF2B5EF4-FFF2-40B4-BE49-F238E27FC236}">
                <a16:creationId xmlns:a16="http://schemas.microsoft.com/office/drawing/2014/main" id="{05188EF9-0783-4919-816C-91FD0E0319A2}"/>
              </a:ext>
            </a:extLst>
          </p:cNvPr>
          <p:cNvSpPr/>
          <p:nvPr/>
        </p:nvSpPr>
        <p:spPr>
          <a:xfrm>
            <a:off x="6146497" y="7810530"/>
            <a:ext cx="204207" cy="224731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strella: 5 puntas 187">
            <a:extLst>
              <a:ext uri="{FF2B5EF4-FFF2-40B4-BE49-F238E27FC236}">
                <a16:creationId xmlns:a16="http://schemas.microsoft.com/office/drawing/2014/main" id="{8782D0E3-E5D5-4B4E-8659-12F1DC3770B1}"/>
              </a:ext>
            </a:extLst>
          </p:cNvPr>
          <p:cNvSpPr/>
          <p:nvPr/>
        </p:nvSpPr>
        <p:spPr>
          <a:xfrm>
            <a:off x="6195711" y="7269689"/>
            <a:ext cx="152400" cy="210831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strella: 5 puntas 188">
            <a:extLst>
              <a:ext uri="{FF2B5EF4-FFF2-40B4-BE49-F238E27FC236}">
                <a16:creationId xmlns:a16="http://schemas.microsoft.com/office/drawing/2014/main" id="{F4A197F6-BF0D-4224-AA47-EB9721422508}"/>
              </a:ext>
            </a:extLst>
          </p:cNvPr>
          <p:cNvSpPr/>
          <p:nvPr/>
        </p:nvSpPr>
        <p:spPr>
          <a:xfrm>
            <a:off x="6168574" y="8222261"/>
            <a:ext cx="150703" cy="196776"/>
          </a:xfrm>
          <a:prstGeom prst="star5">
            <a:avLst/>
          </a:prstGeom>
          <a:solidFill>
            <a:srgbClr val="0070C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strella: 5 puntas 13">
            <a:extLst>
              <a:ext uri="{FF2B5EF4-FFF2-40B4-BE49-F238E27FC236}">
                <a16:creationId xmlns:a16="http://schemas.microsoft.com/office/drawing/2014/main" id="{FCC9AD85-3BD4-4CBD-A361-033AB3D49C55}"/>
              </a:ext>
            </a:extLst>
          </p:cNvPr>
          <p:cNvSpPr/>
          <p:nvPr/>
        </p:nvSpPr>
        <p:spPr>
          <a:xfrm>
            <a:off x="1955499" y="729454"/>
            <a:ext cx="332021" cy="386723"/>
          </a:xfrm>
          <a:prstGeom prst="star5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76C628-EF39-422F-86E1-30CBAFC50253}"/>
              </a:ext>
            </a:extLst>
          </p:cNvPr>
          <p:cNvSpPr txBox="1"/>
          <p:nvPr/>
        </p:nvSpPr>
        <p:spPr>
          <a:xfrm>
            <a:off x="719631" y="275531"/>
            <a:ext cx="2320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17        12        20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AFE9383-050A-40BD-A41C-FEA547EB1C40}"/>
              </a:ext>
            </a:extLst>
          </p:cNvPr>
          <p:cNvSpPr/>
          <p:nvPr/>
        </p:nvSpPr>
        <p:spPr>
          <a:xfrm>
            <a:off x="75494" y="8658256"/>
            <a:ext cx="38211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/>
              <a:t>Se involucraron los niños, interesaron en las actividades, teniendo una actitud participativa durante la actividad. </a:t>
            </a:r>
          </a:p>
        </p:txBody>
      </p:sp>
    </p:spTree>
    <p:extLst>
      <p:ext uri="{BB962C8B-B14F-4D97-AF65-F5344CB8AC3E}">
        <p14:creationId xmlns:p14="http://schemas.microsoft.com/office/powerpoint/2010/main" val="362090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84A2326-37AE-4751-AE8B-FF04B6878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145" y="742418"/>
            <a:ext cx="5832872" cy="845617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acuerdo con la práctica profesional llevada a cabo el martes 15 de diciembre del presente año, en forma presencial a una totalidad de 2 niños, 1 de ellos niña y un niño con edades promedio de 6 años de edad. Se aplicaron actividades de artes en donde se involucraron los niños, interesaron en las actividades, teniendo una actitud participativa durante la actividad. </a:t>
            </a:r>
          </a:p>
          <a:p>
            <a:pPr algn="l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Walkman (citada por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Gatgens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2003) recomienda que, para estimular la inteligencia espacial, es necesario ofrecer un ambiente visualmente rico, con imágenes, fotografías y color; para potenciar su desarrollo se plantea la necesidad de utilizar mapas, cuadros, así como valerse de dibujos, construcción de modelos, resolución de rompecabezas y uso del color. Se sugiere realizar juegos de memoria visual, hacer ejercicios de imaginación guiada o simulada, así como aprovechar los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vídeos,filminas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telescopios y diagramas.</a:t>
            </a:r>
          </a:p>
          <a:p>
            <a:pPr algn="l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Mora y Vindas (2002) proponen un listado de materiales para favorecer esta inteligencia: mapas, geoplanos, rompecabezas, legos, gráficos, diagramas, ilustraciones, cintas de vídeos, modelos tridimensionales, materiales para artes plásticas, piedras, materiales para moldear y crear.</a:t>
            </a:r>
          </a:p>
          <a:p>
            <a:pPr algn="l"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Gardner, H. (1995). Inteligencias Múltiples. La teoría en la práctica. Barcelona: Paidós.</a:t>
            </a:r>
          </a:p>
          <a:p>
            <a:pPr algn="l"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38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461</Words>
  <Application>Microsoft Office PowerPoint</Application>
  <PresentationFormat>Personalizado</PresentationFormat>
  <Paragraphs>76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DANIELA JAQUELIN RAMIREZ OREJON</cp:lastModifiedBy>
  <cp:revision>30</cp:revision>
  <dcterms:created xsi:type="dcterms:W3CDTF">2020-11-09T23:20:30Z</dcterms:created>
  <dcterms:modified xsi:type="dcterms:W3CDTF">2020-12-21T22:17:12Z</dcterms:modified>
</cp:coreProperties>
</file>