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5488308-96DD-41DC-A786-27927E36819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351400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5488308-96DD-41DC-A786-27927E36819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2884207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5488308-96DD-41DC-A786-27927E36819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2277698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5488308-96DD-41DC-A786-27927E36819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194975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5488308-96DD-41DC-A786-27927E36819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583980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5488308-96DD-41DC-A786-27927E36819D}"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11452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5488308-96DD-41DC-A786-27927E36819D}" type="datetimeFigureOut">
              <a:rPr lang="es-MX" smtClean="0"/>
              <a:t>21/12/2020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11401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5488308-96DD-41DC-A786-27927E36819D}" type="datetimeFigureOut">
              <a:rPr lang="es-MX" smtClean="0"/>
              <a:t>21/12/2020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82323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488308-96DD-41DC-A786-27927E36819D}" type="datetimeFigureOut">
              <a:rPr lang="es-MX" smtClean="0"/>
              <a:t>21/12/2020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144776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5488308-96DD-41DC-A786-27927E36819D}"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68683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5488308-96DD-41DC-A786-27927E36819D}"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DC3F8CB-E76B-4409-A411-F88FD6868C42}" type="slidenum">
              <a:rPr lang="es-MX" smtClean="0"/>
              <a:t>‹Nº›</a:t>
            </a:fld>
            <a:endParaRPr lang="es-MX"/>
          </a:p>
        </p:txBody>
      </p:sp>
    </p:spTree>
    <p:extLst>
      <p:ext uri="{BB962C8B-B14F-4D97-AF65-F5344CB8AC3E}">
        <p14:creationId xmlns:p14="http://schemas.microsoft.com/office/powerpoint/2010/main" val="365373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5488308-96DD-41DC-A786-27927E36819D}" type="datetimeFigureOut">
              <a:rPr lang="es-MX" smtClean="0"/>
              <a:t>21/12/2020</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DC3F8CB-E76B-4409-A411-F88FD6868C42}" type="slidenum">
              <a:rPr lang="es-MX" smtClean="0"/>
              <a:t>‹Nº›</a:t>
            </a:fld>
            <a:endParaRPr lang="es-MX"/>
          </a:p>
        </p:txBody>
      </p:sp>
    </p:spTree>
    <p:extLst>
      <p:ext uri="{BB962C8B-B14F-4D97-AF65-F5344CB8AC3E}">
        <p14:creationId xmlns:p14="http://schemas.microsoft.com/office/powerpoint/2010/main" val="6839904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0" y="142788"/>
            <a:ext cx="6858134" cy="8858425"/>
          </a:xfrm>
          <a:prstGeom prst="rect">
            <a:avLst/>
          </a:prstGeom>
        </p:spPr>
      </p:pic>
      <p:sp>
        <p:nvSpPr>
          <p:cNvPr id="127" name="CuadroTexto 126"/>
          <p:cNvSpPr txBox="1"/>
          <p:nvPr/>
        </p:nvSpPr>
        <p:spPr>
          <a:xfrm>
            <a:off x="319172" y="364431"/>
            <a:ext cx="2519780" cy="336567"/>
          </a:xfrm>
          <a:prstGeom prst="rect">
            <a:avLst/>
          </a:prstGeom>
          <a:noFill/>
        </p:spPr>
        <p:txBody>
          <a:bodyPr wrap="square" rtlCol="0">
            <a:spAutoFit/>
          </a:bodyPr>
          <a:lstStyle/>
          <a:p>
            <a:r>
              <a:rPr lang="es-MX" sz="1587" dirty="0"/>
              <a:t>   17           12           2020</a:t>
            </a:r>
          </a:p>
        </p:txBody>
      </p:sp>
      <p:sp>
        <p:nvSpPr>
          <p:cNvPr id="129" name="CuadroTexto 128"/>
          <p:cNvSpPr txBox="1"/>
          <p:nvPr/>
        </p:nvSpPr>
        <p:spPr>
          <a:xfrm>
            <a:off x="2368593" y="1307688"/>
            <a:ext cx="2519780" cy="363818"/>
          </a:xfrm>
          <a:prstGeom prst="rect">
            <a:avLst/>
          </a:prstGeom>
          <a:noFill/>
        </p:spPr>
        <p:txBody>
          <a:bodyPr wrap="square" rtlCol="0">
            <a:spAutoFit/>
          </a:bodyPr>
          <a:lstStyle/>
          <a:p>
            <a:r>
              <a:rPr lang="es-MX" sz="1764" b="1" dirty="0">
                <a:latin typeface="Century Gothic" panose="020B0502020202020204" pitchFamily="34" charset="0"/>
              </a:rPr>
              <a:t>Dibujo especial </a:t>
            </a:r>
          </a:p>
        </p:txBody>
      </p:sp>
      <p:sp>
        <p:nvSpPr>
          <p:cNvPr id="131" name="Rectángulo redondeado 130"/>
          <p:cNvSpPr/>
          <p:nvPr/>
        </p:nvSpPr>
        <p:spPr>
          <a:xfrm>
            <a:off x="3429066" y="2143275"/>
            <a:ext cx="1022132" cy="62954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33" name="Rectángulo redondeado 132"/>
          <p:cNvSpPr/>
          <p:nvPr/>
        </p:nvSpPr>
        <p:spPr>
          <a:xfrm>
            <a:off x="2555955" y="2878957"/>
            <a:ext cx="722337" cy="438711"/>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34" name="Elipse 133"/>
          <p:cNvSpPr/>
          <p:nvPr/>
        </p:nvSpPr>
        <p:spPr>
          <a:xfrm>
            <a:off x="148049" y="3769701"/>
            <a:ext cx="124911" cy="14850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54" name="Elipse 153"/>
          <p:cNvSpPr/>
          <p:nvPr/>
        </p:nvSpPr>
        <p:spPr>
          <a:xfrm>
            <a:off x="148049" y="3960564"/>
            <a:ext cx="124911" cy="14850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56" name="Elipse 155"/>
          <p:cNvSpPr/>
          <p:nvPr/>
        </p:nvSpPr>
        <p:spPr>
          <a:xfrm>
            <a:off x="148049" y="4151427"/>
            <a:ext cx="124911" cy="14850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57" name="Elipse 156"/>
          <p:cNvSpPr/>
          <p:nvPr/>
        </p:nvSpPr>
        <p:spPr>
          <a:xfrm>
            <a:off x="148049" y="4331832"/>
            <a:ext cx="124911" cy="12497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58" name="Elipse 157"/>
          <p:cNvSpPr/>
          <p:nvPr/>
        </p:nvSpPr>
        <p:spPr>
          <a:xfrm>
            <a:off x="148049" y="4480339"/>
            <a:ext cx="124911" cy="14850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59" name="Elipse 158"/>
          <p:cNvSpPr/>
          <p:nvPr/>
        </p:nvSpPr>
        <p:spPr>
          <a:xfrm>
            <a:off x="148049" y="4652376"/>
            <a:ext cx="124911" cy="12654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60" name="Elipse 159"/>
          <p:cNvSpPr/>
          <p:nvPr/>
        </p:nvSpPr>
        <p:spPr>
          <a:xfrm flipH="1">
            <a:off x="4040002" y="5420336"/>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62" name="Elipse 161"/>
          <p:cNvSpPr/>
          <p:nvPr/>
        </p:nvSpPr>
        <p:spPr>
          <a:xfrm flipH="1">
            <a:off x="4040002" y="5763866"/>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63" name="Elipse 162"/>
          <p:cNvSpPr/>
          <p:nvPr/>
        </p:nvSpPr>
        <p:spPr>
          <a:xfrm flipH="1">
            <a:off x="4040002" y="5938162"/>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64" name="Elipse 163"/>
          <p:cNvSpPr/>
          <p:nvPr/>
        </p:nvSpPr>
        <p:spPr>
          <a:xfrm flipH="1">
            <a:off x="4040002" y="5592101"/>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67" name="Elipse 166"/>
          <p:cNvSpPr/>
          <p:nvPr/>
        </p:nvSpPr>
        <p:spPr>
          <a:xfrm flipH="1">
            <a:off x="5458809" y="6603666"/>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88" name="Elipse 187"/>
          <p:cNvSpPr/>
          <p:nvPr/>
        </p:nvSpPr>
        <p:spPr>
          <a:xfrm flipH="1">
            <a:off x="5458809" y="6777962"/>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89" name="Elipse 188"/>
          <p:cNvSpPr/>
          <p:nvPr/>
        </p:nvSpPr>
        <p:spPr>
          <a:xfrm flipH="1">
            <a:off x="5458809" y="6952257"/>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91" name="Elipse 190"/>
          <p:cNvSpPr/>
          <p:nvPr/>
        </p:nvSpPr>
        <p:spPr>
          <a:xfrm flipH="1">
            <a:off x="5458808" y="7118428"/>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93" name="Elipse 192"/>
          <p:cNvSpPr/>
          <p:nvPr/>
        </p:nvSpPr>
        <p:spPr>
          <a:xfrm flipH="1">
            <a:off x="5458807" y="7275941"/>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95" name="Elipse 194"/>
          <p:cNvSpPr/>
          <p:nvPr/>
        </p:nvSpPr>
        <p:spPr>
          <a:xfrm flipH="1">
            <a:off x="5458807" y="7450237"/>
            <a:ext cx="121241" cy="12444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33" tIns="40316" rIns="80633" bIns="40316" numCol="1" spcCol="0" rtlCol="0" fromWordArt="0" anchor="ctr" anchorCtr="0" forceAA="0" compatLnSpc="1">
            <a:prstTxWarp prst="textNoShape">
              <a:avLst/>
            </a:prstTxWarp>
            <a:noAutofit/>
          </a:bodyPr>
          <a:lstStyle/>
          <a:p>
            <a:pPr algn="ctr"/>
            <a:endParaRPr lang="es-MX" sz="1587"/>
          </a:p>
        </p:txBody>
      </p:sp>
      <p:sp>
        <p:nvSpPr>
          <p:cNvPr id="197" name="CuadroTexto 196"/>
          <p:cNvSpPr txBox="1"/>
          <p:nvPr/>
        </p:nvSpPr>
        <p:spPr>
          <a:xfrm>
            <a:off x="0" y="7715787"/>
            <a:ext cx="3367582" cy="1177887"/>
          </a:xfrm>
          <a:prstGeom prst="rect">
            <a:avLst/>
          </a:prstGeom>
          <a:noFill/>
        </p:spPr>
        <p:txBody>
          <a:bodyPr wrap="square" rtlCol="0">
            <a:spAutoFit/>
          </a:bodyPr>
          <a:lstStyle/>
          <a:p>
            <a:r>
              <a:rPr lang="es-MX" sz="1411" dirty="0">
                <a:latin typeface="Century Gothic" panose="020B0502020202020204" pitchFamily="34" charset="0"/>
              </a:rPr>
              <a:t>El alumno participo de manera mas eficaz, expresando ideas y pensamientos hacia otra persona a través de un dibujo y sus decoraciones.</a:t>
            </a:r>
          </a:p>
        </p:txBody>
      </p:sp>
      <p:sp>
        <p:nvSpPr>
          <p:cNvPr id="199" name="CuadroTexto 198"/>
          <p:cNvSpPr txBox="1"/>
          <p:nvPr/>
        </p:nvSpPr>
        <p:spPr>
          <a:xfrm>
            <a:off x="3428190" y="7711209"/>
            <a:ext cx="3367582" cy="1177887"/>
          </a:xfrm>
          <a:prstGeom prst="rect">
            <a:avLst/>
          </a:prstGeom>
          <a:noFill/>
        </p:spPr>
        <p:txBody>
          <a:bodyPr wrap="square" rtlCol="0">
            <a:spAutoFit/>
          </a:bodyPr>
          <a:lstStyle/>
          <a:p>
            <a:r>
              <a:rPr lang="es-MX" sz="1411" dirty="0">
                <a:latin typeface="Century Gothic" panose="020B0502020202020204" pitchFamily="34" charset="0"/>
              </a:rPr>
              <a:t>Durante el desarrollo de la actividad se perdió un poco el objetivo y los alumnos decoraron demasiado su dibujo pero se cumplió con lo requerido.  </a:t>
            </a:r>
          </a:p>
        </p:txBody>
      </p:sp>
      <p:sp>
        <p:nvSpPr>
          <p:cNvPr id="2" name="Rectángulo 1"/>
          <p:cNvSpPr/>
          <p:nvPr/>
        </p:nvSpPr>
        <p:spPr>
          <a:xfrm>
            <a:off x="3278292" y="3750707"/>
            <a:ext cx="3668064" cy="1107996"/>
          </a:xfrm>
          <a:prstGeom prst="rect">
            <a:avLst/>
          </a:prstGeom>
        </p:spPr>
        <p:txBody>
          <a:bodyPr wrap="square">
            <a:spAutoFit/>
          </a:bodyPr>
          <a:lstStyle/>
          <a:p>
            <a:r>
              <a:rPr lang="es-ES" sz="1100" dirty="0" smtClean="0">
                <a:latin typeface="Century Gothic" panose="020B0502020202020204" pitchFamily="34" charset="0"/>
              </a:rPr>
              <a:t>El aprendizaje a través del tacto es primordial durante la etapa de educación infantil y a través de los sentidos los niños van construyendo sus propias ideas en relación al mundo en el que viven (Soler, 1993) por eso se emplearon distintos materiales para el desarrollo de esta actividad. </a:t>
            </a:r>
            <a:endParaRPr lang="es-MX" sz="1100" dirty="0">
              <a:latin typeface="Century Gothic" panose="020B0502020202020204" pitchFamily="34" charset="0"/>
            </a:endParaRPr>
          </a:p>
        </p:txBody>
      </p:sp>
    </p:spTree>
    <p:extLst>
      <p:ext uri="{BB962C8B-B14F-4D97-AF65-F5344CB8AC3E}">
        <p14:creationId xmlns:p14="http://schemas.microsoft.com/office/powerpoint/2010/main" val="257125088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109</Words>
  <Application>Microsoft Office PowerPoint</Application>
  <PresentationFormat>Presentación en pantalla (4:3)</PresentationFormat>
  <Paragraphs>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3</cp:revision>
  <dcterms:created xsi:type="dcterms:W3CDTF">2020-12-22T03:24:56Z</dcterms:created>
  <dcterms:modified xsi:type="dcterms:W3CDTF">2020-12-22T04:33:46Z</dcterms:modified>
</cp:coreProperties>
</file>