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16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4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99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5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96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83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42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3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11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4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2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13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49EE-EBEF-4394-B5FC-C4E73C0710DE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C3D9-7899-4731-954D-E5CDCC6C50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0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9" y="6078071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7" indent="-285737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Considero que el desarrollo de la clase salió conforme  a lo planeado, las actividades se realizaron acorde a tiempo y material, mi intervención fue buena, puesto que los alumnos se emocionaron mucho, dirigí una canción al inicio para saludarnos y considero que eso me hacia falta.</a:t>
              </a:r>
            </a:p>
            <a:p>
              <a:r>
                <a:rPr lang="es-MX" dirty="0">
                  <a:latin typeface="Berlin Sans FB" panose="020E0602020502020306" pitchFamily="34" charset="0"/>
                </a:rPr>
                <a:t>Por medio  de pregunta – respuesta, de la observación y con una rubrica de evaluación </a:t>
              </a:r>
            </a:p>
            <a:p>
              <a:r>
                <a:rPr lang="es-MX" dirty="0">
                  <a:latin typeface="Ink Free" panose="03080402000500000000" pitchFamily="66" charset="0"/>
                </a:rPr>
                <a:t>  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6F5603A-0856-4634-807A-201877DF63AE}"/>
                </a:ext>
              </a:extLst>
            </p:cNvPr>
            <p:cNvSpPr/>
            <p:nvPr/>
          </p:nvSpPr>
          <p:spPr>
            <a:xfrm>
              <a:off x="3030071" y="2599765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9A492F3-4CEE-4B19-8600-EB06F063C165}"/>
                </a:ext>
              </a:extLst>
            </p:cNvPr>
            <p:cNvSpPr/>
            <p:nvPr/>
          </p:nvSpPr>
          <p:spPr>
            <a:xfrm>
              <a:off x="2188032" y="23577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6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17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6" y="4925314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15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77219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11 de ENERO 2021</a:t>
            </a:r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4" y="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11 de Enero 2021 primera conexión de 9:30 a 10 grupo de segundo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7925D6-B654-4F40-98FD-7CAB0F9D17C8}"/>
              </a:ext>
            </a:extLst>
          </p:cNvPr>
          <p:cNvSpPr txBox="1"/>
          <p:nvPr/>
        </p:nvSpPr>
        <p:spPr>
          <a:xfrm>
            <a:off x="860054" y="4671469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11 de enero 2021 segunda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D11E87-11ED-429F-8C62-27383428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" y="646332"/>
            <a:ext cx="6661053" cy="37450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B8D110-36CA-4476-8D0F-33614291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" y="5317800"/>
            <a:ext cx="6661053" cy="37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131</Words>
  <Application>Microsoft Office PowerPoint</Application>
  <PresentationFormat>Carta (216 x 279 mm)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2</cp:revision>
  <dcterms:created xsi:type="dcterms:W3CDTF">2021-01-11T18:36:56Z</dcterms:created>
  <dcterms:modified xsi:type="dcterms:W3CDTF">2021-01-11T18:47:28Z</dcterms:modified>
</cp:coreProperties>
</file>