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2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11/01/2021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11/01/2021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11/01/2021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11/01/2021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11/01/2021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11/01/2021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11/01/2021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11/01/2021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11/01/2021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11/01/2021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11/01/2021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11/01/2021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11/01/2021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3566" y="19047"/>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283337" y="277267"/>
            <a:ext cx="1280258"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Lunes 11 de     enero de 2021</a:t>
            </a:r>
          </a:p>
        </p:txBody>
      </p:sp>
      <p:sp>
        <p:nvSpPr>
          <p:cNvPr id="11" name="Elipse 10">
            <a:extLst>
              <a:ext uri="{FF2B5EF4-FFF2-40B4-BE49-F238E27FC236}">
                <a16:creationId xmlns:a16="http://schemas.microsoft.com/office/drawing/2014/main" id="{3C4E8B46-CB20-418A-9C0F-2468F60B3F3B}"/>
              </a:ext>
            </a:extLst>
          </p:cNvPr>
          <p:cNvSpPr/>
          <p:nvPr/>
        </p:nvSpPr>
        <p:spPr>
          <a:xfrm>
            <a:off x="3019424" y="2253944"/>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6D2741B9-5705-4C73-A9C5-120DE6047E5C}"/>
              </a:ext>
            </a:extLst>
          </p:cNvPr>
          <p:cNvSpPr/>
          <p:nvPr/>
        </p:nvSpPr>
        <p:spPr>
          <a:xfrm>
            <a:off x="4410077"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1BEB61F7-3B9D-40FB-A10E-3CC9BD6A3A32}"/>
              </a:ext>
            </a:extLst>
          </p:cNvPr>
          <p:cNvSpPr txBox="1"/>
          <p:nvPr/>
        </p:nvSpPr>
        <p:spPr>
          <a:xfrm>
            <a:off x="6016947" y="5133978"/>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17</a:t>
            </a:r>
          </a:p>
        </p:txBody>
      </p:sp>
      <p:sp>
        <p:nvSpPr>
          <p:cNvPr id="23" name="CuadroTexto 22">
            <a:extLst>
              <a:ext uri="{FF2B5EF4-FFF2-40B4-BE49-F238E27FC236}">
                <a16:creationId xmlns:a16="http://schemas.microsoft.com/office/drawing/2014/main" id="{747E7991-62F5-4195-93BC-2E2519AD0E7B}"/>
              </a:ext>
            </a:extLst>
          </p:cNvPr>
          <p:cNvSpPr txBox="1"/>
          <p:nvPr/>
        </p:nvSpPr>
        <p:spPr>
          <a:xfrm>
            <a:off x="2789397" y="5364748"/>
            <a:ext cx="3227547" cy="523220"/>
          </a:xfrm>
          <a:prstGeom prst="rect">
            <a:avLst/>
          </a:prstGeom>
          <a:noFill/>
        </p:spPr>
        <p:txBody>
          <a:bodyPr wrap="square" rtlCol="0">
            <a:spAutoFit/>
          </a:bodyPr>
          <a:lstStyle/>
          <a:p>
            <a:r>
              <a:rPr lang="es-MX" sz="1400" dirty="0">
                <a:solidFill>
                  <a:srgbClr val="00B0F0"/>
                </a:solidFill>
                <a:latin typeface="Comic Sans MS" panose="030F0702030302020204" pitchFamily="66" charset="0"/>
                <a:ea typeface="Babe" panose="02000603000000000000" pitchFamily="2" charset="0"/>
              </a:rPr>
              <a:t>Falta de tiempo por parte de los padres de familia</a:t>
            </a:r>
          </a:p>
        </p:txBody>
      </p:sp>
      <p:sp>
        <p:nvSpPr>
          <p:cNvPr id="25" name="CuadroTexto 24">
            <a:extLst>
              <a:ext uri="{FF2B5EF4-FFF2-40B4-BE49-F238E27FC236}">
                <a16:creationId xmlns:a16="http://schemas.microsoft.com/office/drawing/2014/main" id="{6DB2A923-AB78-4635-A983-2CEF71B61FE2}"/>
              </a:ext>
            </a:extLst>
          </p:cNvPr>
          <p:cNvSpPr txBox="1"/>
          <p:nvPr/>
        </p:nvSpPr>
        <p:spPr>
          <a:xfrm>
            <a:off x="217170" y="6395565"/>
            <a:ext cx="6418189" cy="2516073"/>
          </a:xfrm>
          <a:prstGeom prst="rect">
            <a:avLst/>
          </a:prstGeom>
          <a:noFill/>
        </p:spPr>
        <p:txBody>
          <a:bodyPr wrap="square" rtlCol="0">
            <a:spAutoFit/>
          </a:bodyPr>
          <a:lstStyle/>
          <a:p>
            <a:r>
              <a:rPr lang="es-MX" sz="1050" dirty="0">
                <a:solidFill>
                  <a:schemeClr val="bg1">
                    <a:lumMod val="50000"/>
                  </a:schemeClr>
                </a:solidFill>
                <a:latin typeface="Century Gothic" panose="020B0502020202020204" pitchFamily="34" charset="0"/>
                <a:ea typeface="Babe" panose="02000603000000000000" pitchFamily="2" charset="0"/>
              </a:rPr>
              <a:t>Las primeras dos semanas de cases no se le dará seguimiento al programa Aprende en casa, nos basaremos en un cuadro de estrategias elaborado en colaboración con los docentes y la directora en el pasado CTE, para favorecer la escritura, lectura y pensamiento matemático. </a:t>
            </a:r>
          </a:p>
          <a:p>
            <a:r>
              <a:rPr lang="es-MX" sz="1050" dirty="0">
                <a:solidFill>
                  <a:schemeClr val="bg1">
                    <a:lumMod val="50000"/>
                  </a:schemeClr>
                </a:solidFill>
                <a:latin typeface="Century Gothic" panose="020B0502020202020204" pitchFamily="34" charset="0"/>
                <a:ea typeface="Babe" panose="02000603000000000000" pitchFamily="2" charset="0"/>
              </a:rPr>
              <a:t>Mi intervención del día de hoy fue poca, la educadora decidió iniciar platicando con los niños. </a:t>
            </a:r>
          </a:p>
          <a:p>
            <a:r>
              <a:rPr lang="es-MX" sz="1050" dirty="0">
                <a:solidFill>
                  <a:schemeClr val="bg1">
                    <a:lumMod val="50000"/>
                  </a:schemeClr>
                </a:solidFill>
                <a:latin typeface="Century Gothic" panose="020B0502020202020204" pitchFamily="34" charset="0"/>
                <a:ea typeface="Babe" panose="02000603000000000000" pitchFamily="2" charset="0"/>
              </a:rPr>
              <a:t>Al inicio de la clase interactuamos con preguntas y respuestas, después utilizamos el material digital para la actividad, las indicaciones fueron claras, pero considero que no les brindé el tiempo necesario a los niños para la realización de la actividad, aunque iba algo rápido, sí entendían las consignas pero no les permití tener una buena reflexión, esto pasó porque fue poco el tiempo que la maestra me dejó y quería aprovecharlo para aplicar por lo menos una actividad. Para la próxima clase, debo proporcionar más tiempo, para que los alumnos le encuentre un significado a lo que están aprendiendo y respetar los ritmos de cada uno. </a:t>
            </a:r>
          </a:p>
          <a:p>
            <a:r>
              <a:rPr lang="es-MX" sz="1050" dirty="0">
                <a:solidFill>
                  <a:schemeClr val="bg1">
                    <a:lumMod val="50000"/>
                  </a:schemeClr>
                </a:solidFill>
                <a:latin typeface="Century Gothic" panose="020B0502020202020204" pitchFamily="34" charset="0"/>
                <a:ea typeface="Babe" panose="02000603000000000000" pitchFamily="2" charset="0"/>
              </a:rPr>
              <a:t>La evaluación del aprendizaje esperado se realizó mediante la observación y cuestionamientos.</a:t>
            </a:r>
          </a:p>
          <a:p>
            <a:r>
              <a:rPr lang="es-MX" sz="1050" dirty="0">
                <a:solidFill>
                  <a:schemeClr val="bg1">
                    <a:lumMod val="50000"/>
                  </a:schemeClr>
                </a:solidFill>
                <a:latin typeface="Century Gothic" panose="020B0502020202020204" pitchFamily="34" charset="0"/>
                <a:ea typeface="Babe" panose="02000603000000000000" pitchFamily="2" charset="0"/>
              </a:rPr>
              <a:t>NOTA: dejé en blanco el número de evidencias porque no se encargó tarea, fueron acuerdos con la educadora titular, la carga será menor debido a que las clases en línea son a diario </a:t>
            </a: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34084"/>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154500-8589-44EE-9BED-E8BCD9228C97}"/>
              </a:ext>
            </a:extLst>
          </p:cNvPr>
          <p:cNvSpPr/>
          <p:nvPr/>
        </p:nvSpPr>
        <p:spPr>
          <a:xfrm>
            <a:off x="2247899" y="2053918"/>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2" name="Imagen 1">
            <a:extLst>
              <a:ext uri="{FF2B5EF4-FFF2-40B4-BE49-F238E27FC236}">
                <a16:creationId xmlns:a16="http://schemas.microsoft.com/office/drawing/2014/main" id="{DE81CE16-7EA5-44CA-B8BF-B61A940278C0}"/>
              </a:ext>
            </a:extLst>
          </p:cNvPr>
          <p:cNvPicPr>
            <a:picLocks noChangeAspect="1"/>
          </p:cNvPicPr>
          <p:nvPr/>
        </p:nvPicPr>
        <p:blipFill rotWithShape="1">
          <a:blip r:embed="rId3"/>
          <a:srcRect l="7322" r="29410"/>
          <a:stretch/>
        </p:blipFill>
        <p:spPr>
          <a:xfrm>
            <a:off x="745385" y="944531"/>
            <a:ext cx="5366978" cy="4360757"/>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269</Words>
  <Application>Microsoft Office PowerPoint</Application>
  <PresentationFormat>Presentación en pantalla (4:3)</PresentationFormat>
  <Paragraphs>13</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28</cp:revision>
  <dcterms:created xsi:type="dcterms:W3CDTF">2020-10-06T01:28:29Z</dcterms:created>
  <dcterms:modified xsi:type="dcterms:W3CDTF">2021-01-12T04:32:22Z</dcterms:modified>
</cp:coreProperties>
</file>