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7" d="100"/>
          <a:sy n="87" d="100"/>
        </p:scale>
        <p:origin x="1446" y="-15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13/10/2020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13/10/2020</a:t>
            </a:r>
            <a:endParaRPr lang="es-MX" dirty="0"/>
          </a:p>
        </p:txBody>
      </p:sp>
      <p:sp>
        <p:nvSpPr>
          <p:cNvPr id="13" name="Conector 12"/>
          <p:cNvSpPr/>
          <p:nvPr/>
        </p:nvSpPr>
        <p:spPr>
          <a:xfrm>
            <a:off x="5960354" y="2561677"/>
            <a:ext cx="198127" cy="157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Conector 14"/>
          <p:cNvSpPr/>
          <p:nvPr/>
        </p:nvSpPr>
        <p:spPr>
          <a:xfrm>
            <a:off x="4454373" y="3716354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97394" y="4109797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En el transcurso del </a:t>
            </a:r>
            <a:r>
              <a:rPr lang="es-MX" sz="1400" smtClean="0"/>
              <a:t>día  12 </a:t>
            </a:r>
            <a:r>
              <a:rPr lang="es-MX" sz="1400" dirty="0" smtClean="0"/>
              <a:t>alumnos enviaron sus evidencias a la plataforma establecida. 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hoy, se realizaron tareas que empataran con el programa de aprende en casa II en donde se abordaron los </a:t>
            </a:r>
            <a:r>
              <a:rPr lang="es-MX" sz="1200" dirty="0" smtClean="0"/>
              <a:t>temas del campo de exploración y comprensión del mundo. Donde se hablo de los seres vivos, analizando y observando las distintas características que tienen algunos seres vivos, también se hizo la comparación con los seres inertes.  Se hizo énfasis en los insectos y también se compararon con otros seres vivos y los inertes.</a:t>
            </a:r>
            <a:br>
              <a:rPr lang="es-MX" sz="1200" dirty="0" smtClean="0"/>
            </a:br>
            <a:r>
              <a:rPr lang="es-MX" sz="1200" dirty="0" smtClean="0"/>
              <a:t>La actividad para retroalimentar fue un dibujo de su ser vivo favorito mencionando sus características. </a:t>
            </a:r>
            <a:r>
              <a:rPr lang="es-MX" sz="1200" dirty="0" smtClean="0"/>
              <a:t> </a:t>
            </a:r>
            <a:r>
              <a:rPr lang="es-MX" sz="1200" dirty="0" smtClean="0"/>
              <a:t/>
            </a:r>
            <a:br>
              <a:rPr lang="es-MX" sz="1200" dirty="0" smtClean="0"/>
            </a:br>
            <a:r>
              <a:rPr lang="es-MX" sz="1200" dirty="0" smtClean="0"/>
              <a:t>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128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monse vazquez</cp:lastModifiedBy>
  <cp:revision>22</cp:revision>
  <dcterms:created xsi:type="dcterms:W3CDTF">2020-10-05T15:20:07Z</dcterms:created>
  <dcterms:modified xsi:type="dcterms:W3CDTF">2020-10-14T03:54:36Z</dcterms:modified>
</cp:coreProperties>
</file>