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4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11/01/2021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4983" y="0"/>
            <a:ext cx="6833017" cy="8997043"/>
            <a:chOff x="24983" y="0"/>
            <a:chExt cx="6833017" cy="89970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0800000" flipH="1" flipV="1">
              <a:off x="24983" y="942894"/>
              <a:ext cx="4187752" cy="83099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“Diego Rivera” 1ª A Educadora: Dennise Valdés </a:t>
              </a:r>
            </a:p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45CD5C32-646B-46A5-8A75-B87773F817BD}"/>
              </a:ext>
            </a:extLst>
          </p:cNvPr>
          <p:cNvSpPr txBox="1"/>
          <p:nvPr/>
        </p:nvSpPr>
        <p:spPr>
          <a:xfrm>
            <a:off x="4929514" y="1230981"/>
            <a:ext cx="13323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3200" b="1" dirty="0">
                <a:latin typeface="Paper Flowers" panose="02000600000000000000" pitchFamily="2" charset="0"/>
                <a:cs typeface="Arial" panose="020B0604020202020204" pitchFamily="34" charset="0"/>
              </a:rPr>
              <a:t>11 /01/2021</a:t>
            </a:r>
            <a:endParaRPr lang="es-ES" sz="3200" b="1" dirty="0">
              <a:latin typeface="Paper Flowers" panose="02000600000000000000" pitchFamily="2" charset="0"/>
              <a:cs typeface="Arial" panose="020B0604020202020204" pitchFamily="34" charset="0"/>
            </a:endParaRP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AC8C862B-C19E-4C23-B6E1-06044E7C47F7}"/>
              </a:ext>
            </a:extLst>
          </p:cNvPr>
          <p:cNvSpPr/>
          <p:nvPr/>
        </p:nvSpPr>
        <p:spPr>
          <a:xfrm>
            <a:off x="3192379" y="3144253"/>
            <a:ext cx="236621" cy="17816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64E8B2B9-2AAA-4CEE-B0A4-91960362C29D}"/>
              </a:ext>
            </a:extLst>
          </p:cNvPr>
          <p:cNvSpPr/>
          <p:nvPr/>
        </p:nvSpPr>
        <p:spPr>
          <a:xfrm>
            <a:off x="2492541" y="2954346"/>
            <a:ext cx="236621" cy="1604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2222B32D-778F-4A1F-9D89-D6B79224DD87}"/>
              </a:ext>
            </a:extLst>
          </p:cNvPr>
          <p:cNvSpPr/>
          <p:nvPr/>
        </p:nvSpPr>
        <p:spPr>
          <a:xfrm>
            <a:off x="4480037" y="3725628"/>
            <a:ext cx="256674" cy="2555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Elipse 8">
            <a:extLst>
              <a:ext uri="{FF2B5EF4-FFF2-40B4-BE49-F238E27FC236}">
                <a16:creationId xmlns:a16="http://schemas.microsoft.com/office/drawing/2014/main" id="{D312E60B-F9B9-48CD-998B-1B9706C45EB6}"/>
              </a:ext>
            </a:extLst>
          </p:cNvPr>
          <p:cNvSpPr/>
          <p:nvPr/>
        </p:nvSpPr>
        <p:spPr>
          <a:xfrm>
            <a:off x="4500369" y="4087850"/>
            <a:ext cx="256674" cy="2555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BC88D439-2D4D-45C2-8740-B5D2C79ED359}"/>
              </a:ext>
            </a:extLst>
          </p:cNvPr>
          <p:cNvSpPr txBox="1"/>
          <p:nvPr/>
        </p:nvSpPr>
        <p:spPr>
          <a:xfrm>
            <a:off x="5983705" y="4864318"/>
            <a:ext cx="278163" cy="3704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</a:t>
            </a:r>
            <a:endParaRPr lang="es-ES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BE09E198-8298-4AF7-B29C-79B8458076A4}"/>
              </a:ext>
            </a:extLst>
          </p:cNvPr>
          <p:cNvSpPr txBox="1"/>
          <p:nvPr/>
        </p:nvSpPr>
        <p:spPr>
          <a:xfrm>
            <a:off x="5983705" y="5357809"/>
            <a:ext cx="41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19</a:t>
            </a:r>
            <a:endParaRPr lang="es-ES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FF0E15A-D1A5-4625-A7B0-2C8286940544}"/>
              </a:ext>
            </a:extLst>
          </p:cNvPr>
          <p:cNvSpPr txBox="1"/>
          <p:nvPr/>
        </p:nvSpPr>
        <p:spPr>
          <a:xfrm>
            <a:off x="6032542" y="5888841"/>
            <a:ext cx="41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9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F445178-22D9-41DD-83A6-F880823DCC73}"/>
              </a:ext>
            </a:extLst>
          </p:cNvPr>
          <p:cNvSpPr txBox="1"/>
          <p:nvPr/>
        </p:nvSpPr>
        <p:spPr>
          <a:xfrm>
            <a:off x="617491" y="6994358"/>
            <a:ext cx="5783458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En la programación se abordo lo que me gusta y lo que no me gusta con preguntas: ¿cuál es mi color favorito, qué no me gusta que me hagan y qué comida no me gusta? También se abordo la lectura del libro el </a:t>
            </a:r>
            <a:r>
              <a:rPr lang="es-ES_tradnl" sz="1500" dirty="0" err="1">
                <a:latin typeface="Century Gothic" panose="020B0502020202020204" pitchFamily="34" charset="0"/>
                <a:cs typeface="Arial" panose="020B0604020202020204" pitchFamily="34" charset="0"/>
              </a:rPr>
              <a:t>mounstro</a:t>
            </a:r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 de colores y se trabajo con la actividad lúdica en la que los alumnos debían identificar la emoción que producía  cierta pieza musical. </a:t>
            </a:r>
            <a:endParaRPr lang="es-ES" sz="15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C632529-EF3D-476D-A846-504287569AC5}"/>
              </a:ext>
            </a:extLst>
          </p:cNvPr>
          <p:cNvSpPr txBox="1"/>
          <p:nvPr/>
        </p:nvSpPr>
        <p:spPr>
          <a:xfrm>
            <a:off x="609600" y="590550"/>
            <a:ext cx="5905500" cy="1785104"/>
          </a:xfrm>
          <a:custGeom>
            <a:avLst/>
            <a:gdLst>
              <a:gd name="connsiteX0" fmla="*/ 0 w 5905500"/>
              <a:gd name="connsiteY0" fmla="*/ 0 h 1785104"/>
              <a:gd name="connsiteX1" fmla="*/ 5905500 w 5905500"/>
              <a:gd name="connsiteY1" fmla="*/ 0 h 1785104"/>
              <a:gd name="connsiteX2" fmla="*/ 5905500 w 5905500"/>
              <a:gd name="connsiteY2" fmla="*/ 1785104 h 1785104"/>
              <a:gd name="connsiteX3" fmla="*/ 0 w 5905500"/>
              <a:gd name="connsiteY3" fmla="*/ 1785104 h 1785104"/>
              <a:gd name="connsiteX4" fmla="*/ 0 w 5905500"/>
              <a:gd name="connsiteY4" fmla="*/ 0 h 1785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5500" h="1785104" extrusionOk="0">
                <a:moveTo>
                  <a:pt x="0" y="0"/>
                </a:moveTo>
                <a:cubicBezTo>
                  <a:pt x="2446615" y="-86480"/>
                  <a:pt x="3274889" y="-64544"/>
                  <a:pt x="5905500" y="0"/>
                </a:cubicBezTo>
                <a:cubicBezTo>
                  <a:pt x="5777619" y="307729"/>
                  <a:pt x="5774845" y="1535384"/>
                  <a:pt x="5905500" y="1785104"/>
                </a:cubicBezTo>
                <a:cubicBezTo>
                  <a:pt x="4123203" y="1688855"/>
                  <a:pt x="1216568" y="1854800"/>
                  <a:pt x="0" y="1785104"/>
                </a:cubicBezTo>
                <a:cubicBezTo>
                  <a:pt x="-21792" y="951762"/>
                  <a:pt x="-16735" y="836615"/>
                  <a:pt x="0" y="0"/>
                </a:cubicBezTo>
                <a:close/>
              </a:path>
            </a:pathLst>
          </a:custGeom>
          <a:noFill/>
          <a:ln w="19050">
            <a:solidFill>
              <a:schemeClr val="accent5"/>
            </a:solidFill>
            <a:extLst>
              <a:ext uri="{C807C97D-BFC1-408E-A445-0C87EB9F89A2}">
                <ask:lineSketchStyleProps xmlns:ask="http://schemas.microsoft.com/office/drawing/2018/sketchyshapes" sd="4285080775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2000" dirty="0">
                <a:latin typeface="Century Gothic" panose="020B0502020202020204" pitchFamily="34" charset="0"/>
              </a:rPr>
              <a:t>Observaciones </a:t>
            </a:r>
          </a:p>
          <a:p>
            <a:pPr algn="ctr"/>
            <a:r>
              <a:rPr lang="es-ES" dirty="0">
                <a:latin typeface="Century Gothic" panose="020B0502020202020204" pitchFamily="34" charset="0"/>
              </a:rPr>
              <a:t>Los aprendizajes correspondientes al día de hoy, se reforzaran con actividades y las evidencias serán anexadas en los álbumes correspondientes en </a:t>
            </a:r>
            <a:r>
              <a:rPr lang="es-ES">
                <a:latin typeface="Century Gothic" panose="020B0502020202020204" pitchFamily="34" charset="0"/>
              </a:rPr>
              <a:t>el grupo de FB. </a:t>
            </a:r>
            <a:endParaRPr lang="es-ES" dirty="0">
              <a:latin typeface="Century Gothic" panose="020B0502020202020204" pitchFamily="34" charset="0"/>
            </a:endParaRPr>
          </a:p>
          <a:p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450653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128</Words>
  <Application>Microsoft Office PowerPoint</Application>
  <PresentationFormat>Carta (216 x 279 mm)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Ink Free</vt:lpstr>
      <vt:lpstr>Paper Flowers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12</cp:revision>
  <dcterms:created xsi:type="dcterms:W3CDTF">2020-10-05T15:20:07Z</dcterms:created>
  <dcterms:modified xsi:type="dcterms:W3CDTF">2021-01-12T03:56:15Z</dcterms:modified>
</cp:coreProperties>
</file>