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6" r:id="rId6"/>
  </p:sldIdLst>
  <p:sldSz cx="755967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6B9"/>
    <a:srgbClr val="F8C6B6"/>
    <a:srgbClr val="FAD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2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649770"/>
            <a:ext cx="6425724" cy="350955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294662"/>
            <a:ext cx="5669756" cy="24338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02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423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36700"/>
            <a:ext cx="1630055" cy="85428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36700"/>
            <a:ext cx="4795669" cy="85428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00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0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513159"/>
            <a:ext cx="6520220" cy="41932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746088"/>
            <a:ext cx="6520220" cy="220513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297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683500"/>
            <a:ext cx="3212862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683500"/>
            <a:ext cx="3212862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9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36702"/>
            <a:ext cx="6520220" cy="1948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471154"/>
            <a:ext cx="3198096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682228"/>
            <a:ext cx="3198096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471154"/>
            <a:ext cx="3213847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682228"/>
            <a:ext cx="3213847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649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52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451426"/>
            <a:ext cx="3827085" cy="716377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83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451426"/>
            <a:ext cx="3827085" cy="716377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18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36702"/>
            <a:ext cx="6520220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683500"/>
            <a:ext cx="6520220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2C1E-A514-46F5-BC9A-3D872E91359B}" type="datetimeFigureOut">
              <a:rPr lang="es-MX" smtClean="0"/>
              <a:t>11/01/2021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343248"/>
            <a:ext cx="255139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23EB-F61B-4465-A4A2-4C2528CD4F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37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102088" y="1168072"/>
            <a:ext cx="6457586" cy="6850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31948" y="194697"/>
            <a:ext cx="3654205" cy="56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4982" indent="-314982">
              <a:buFont typeface="Wingdings" panose="05000000000000000000" pitchFamily="2" charset="2"/>
              <a:buChar char="Ø"/>
            </a:pPr>
            <a:r>
              <a:rPr lang="es-MX" sz="3086" dirty="0">
                <a:solidFill>
                  <a:schemeClr val="accent1"/>
                </a:solidFill>
                <a:latin typeface="Ink Free" panose="03080402000500000000" pitchFamily="66" charset="0"/>
              </a:rPr>
              <a:t>Diario de la alumna</a:t>
            </a:r>
            <a:endParaRPr lang="es-MX" sz="3086" dirty="0">
              <a:solidFill>
                <a:schemeClr val="accent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948" y="717370"/>
            <a:ext cx="3622402" cy="13136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984"/>
          </a:p>
          <a:p>
            <a:pPr algn="ctr"/>
            <a:endParaRPr lang="es-MX" sz="1984"/>
          </a:p>
          <a:p>
            <a:pPr algn="ctr"/>
            <a:endParaRPr lang="es-MX" sz="1984"/>
          </a:p>
          <a:p>
            <a:pPr algn="ctr"/>
            <a:endParaRPr lang="es-MX" sz="1984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34" y="7084994"/>
            <a:ext cx="1186019" cy="289629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26902" y="109880"/>
            <a:ext cx="3518009" cy="131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84" b="1" dirty="0">
                <a:latin typeface="Ink Free" panose="03080402000500000000" pitchFamily="66" charset="0"/>
              </a:rPr>
              <a:t>La asistencia las jornadas de práctica se corroborara con la actividad de entrega de diario a diario en escuela en red 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561DAFE-720D-46A1-B669-8DD1C2A9D497}"/>
              </a:ext>
            </a:extLst>
          </p:cNvPr>
          <p:cNvSpPr/>
          <p:nvPr/>
        </p:nvSpPr>
        <p:spPr>
          <a:xfrm>
            <a:off x="1362075" y="5914518"/>
            <a:ext cx="5922781" cy="40562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84"/>
          </a:p>
        </p:txBody>
      </p:sp>
      <p:sp>
        <p:nvSpPr>
          <p:cNvPr id="7" name="CuadroTexto 6"/>
          <p:cNvSpPr txBox="1"/>
          <p:nvPr/>
        </p:nvSpPr>
        <p:spPr>
          <a:xfrm>
            <a:off x="1657864" y="5939521"/>
            <a:ext cx="5248386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0496B9"/>
                </a:solidFill>
                <a:latin typeface="Berlin Sans FB" panose="020E0602020502020306" pitchFamily="34" charset="0"/>
              </a:rPr>
              <a:t>De la intervención de la clase virtual reflexiona acerca de:</a:t>
            </a:r>
          </a:p>
          <a:p>
            <a:r>
              <a:rPr lang="es-MX" sz="1984">
                <a:latin typeface="Ink Free" panose="03080402000500000000" pitchFamily="66" charset="0"/>
              </a:rPr>
              <a:t>  </a:t>
            </a:r>
            <a:endParaRPr lang="es-MX" sz="1984" dirty="0">
              <a:latin typeface="Ink Free" panose="03080402000500000000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60AC3A8-6F08-4ED7-AE11-D4CEF150A968}"/>
              </a:ext>
            </a:extLst>
          </p:cNvPr>
          <p:cNvSpPr/>
          <p:nvPr/>
        </p:nvSpPr>
        <p:spPr>
          <a:xfrm>
            <a:off x="-607" y="772899"/>
            <a:ext cx="37782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rgbClr val="0070C0"/>
                </a:solidFill>
                <a:latin typeface="Ink Free" panose="03080402000500000000" pitchFamily="66" charset="0"/>
              </a:rPr>
              <a:t>Jardín de niños Ramón G. Bonfil</a:t>
            </a:r>
          </a:p>
          <a:p>
            <a:pPr algn="ctr"/>
            <a:r>
              <a:rPr lang="es-MX" b="1">
                <a:solidFill>
                  <a:srgbClr val="0070C0"/>
                </a:solidFill>
                <a:latin typeface="Ink Free" panose="03080402000500000000" pitchFamily="66" charset="0"/>
              </a:rPr>
              <a:t>2° y 3° B</a:t>
            </a:r>
          </a:p>
          <a:p>
            <a:pPr algn="ctr"/>
            <a:r>
              <a:rPr lang="es-MX" b="1">
                <a:solidFill>
                  <a:srgbClr val="0070C0"/>
                </a:solidFill>
                <a:latin typeface="Ink Free" panose="03080402000500000000" pitchFamily="66" charset="0"/>
              </a:rPr>
              <a:t>Educadora practicante: Belén Zapata Castillo </a:t>
            </a:r>
            <a:endParaRPr lang="es-MX" b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27B652-A83D-4EF5-9697-CF7F908BB01F}"/>
              </a:ext>
            </a:extLst>
          </p:cNvPr>
          <p:cNvSpPr/>
          <p:nvPr/>
        </p:nvSpPr>
        <p:spPr>
          <a:xfrm rot="21416216">
            <a:off x="5592376" y="1351439"/>
            <a:ext cx="230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>
                <a:latin typeface="Berlin Sans FB" panose="020E0602020502020306" pitchFamily="34" charset="0"/>
              </a:rPr>
              <a:t>11/01/2020</a:t>
            </a:r>
            <a:endParaRPr lang="es-MX" sz="2400" dirty="0">
              <a:latin typeface="Berlin Sans FB" panose="020E0602020502020306" pitchFamily="34" charset="0"/>
            </a:endParaRPr>
          </a:p>
        </p:txBody>
      </p:sp>
      <p:sp>
        <p:nvSpPr>
          <p:cNvPr id="12" name="Signo de multiplicación 11">
            <a:extLst>
              <a:ext uri="{FF2B5EF4-FFF2-40B4-BE49-F238E27FC236}">
                <a16:creationId xmlns:a16="http://schemas.microsoft.com/office/drawing/2014/main" id="{CB797FF0-0EF4-40E9-8D60-93EA96058D6A}"/>
              </a:ext>
            </a:extLst>
          </p:cNvPr>
          <p:cNvSpPr/>
          <p:nvPr/>
        </p:nvSpPr>
        <p:spPr>
          <a:xfrm>
            <a:off x="3166833" y="2655341"/>
            <a:ext cx="266681" cy="270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100"/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61BB5F8F-10E5-4953-BAAB-BC4F57A55165}"/>
              </a:ext>
            </a:extLst>
          </p:cNvPr>
          <p:cNvSpPr/>
          <p:nvPr/>
        </p:nvSpPr>
        <p:spPr>
          <a:xfrm>
            <a:off x="3968687" y="2790826"/>
            <a:ext cx="266681" cy="270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100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7D64333A-F0F6-4BAB-9025-A15145DF18BF}"/>
              </a:ext>
            </a:extLst>
          </p:cNvPr>
          <p:cNvSpPr/>
          <p:nvPr/>
        </p:nvSpPr>
        <p:spPr>
          <a:xfrm>
            <a:off x="5251314" y="3553634"/>
            <a:ext cx="266681" cy="270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100"/>
          </a:p>
        </p:txBody>
      </p:sp>
      <p:sp>
        <p:nvSpPr>
          <p:cNvPr id="15" name="Signo de multiplicación 14">
            <a:extLst>
              <a:ext uri="{FF2B5EF4-FFF2-40B4-BE49-F238E27FC236}">
                <a16:creationId xmlns:a16="http://schemas.microsoft.com/office/drawing/2014/main" id="{23FF6F56-ED1A-4205-8F04-7E38A3365953}"/>
              </a:ext>
            </a:extLst>
          </p:cNvPr>
          <p:cNvSpPr/>
          <p:nvPr/>
        </p:nvSpPr>
        <p:spPr>
          <a:xfrm>
            <a:off x="5245037" y="3257624"/>
            <a:ext cx="266681" cy="2709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1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1391D8-53B9-4B99-9A83-C84B8FE9B27D}"/>
              </a:ext>
            </a:extLst>
          </p:cNvPr>
          <p:cNvSpPr txBox="1"/>
          <p:nvPr/>
        </p:nvSpPr>
        <p:spPr>
          <a:xfrm>
            <a:off x="6527644" y="4902501"/>
            <a:ext cx="75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>
                <a:latin typeface="Berlin Sans FB" panose="020E0602020502020306" pitchFamily="34" charset="0"/>
              </a:rPr>
              <a:t>28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C4C6DBB-F0A4-415B-B0A8-388B82A69961}"/>
              </a:ext>
            </a:extLst>
          </p:cNvPr>
          <p:cNvSpPr/>
          <p:nvPr/>
        </p:nvSpPr>
        <p:spPr>
          <a:xfrm>
            <a:off x="6716135" y="4008574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>
                <a:latin typeface="Berlin Sans FB" panose="020E0602020502020306" pitchFamily="34" charset="0"/>
              </a:rPr>
              <a:t>5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4079463-AF55-4CAA-86D1-77B83DEEF831}"/>
              </a:ext>
            </a:extLst>
          </p:cNvPr>
          <p:cNvSpPr/>
          <p:nvPr/>
        </p:nvSpPr>
        <p:spPr>
          <a:xfrm>
            <a:off x="6756209" y="4403747"/>
            <a:ext cx="300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9DD8DB2-A0AF-4382-8267-1E228675D35B}"/>
              </a:ext>
            </a:extLst>
          </p:cNvPr>
          <p:cNvSpPr/>
          <p:nvPr/>
        </p:nvSpPr>
        <p:spPr>
          <a:xfrm>
            <a:off x="1430182" y="6179750"/>
            <a:ext cx="59227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>
                <a:latin typeface="Berlin Sans FB" panose="020E0602020502020306" pitchFamily="34" charset="0"/>
              </a:rPr>
              <a:t>¿Cómo desarrolle la clase?</a:t>
            </a:r>
          </a:p>
          <a:p>
            <a:r>
              <a:rPr lang="es-MX" sz="1200">
                <a:latin typeface="Berlin Sans FB" panose="020E0602020502020306" pitchFamily="34" charset="0"/>
              </a:rPr>
              <a:t>Estuvo bien, recibí buena respuesta de los niños, cometaron que les había gustado mucho la clase y jugar con la ruleta, lo me faltó reafirmar es el cierre, cuestionarlos mas para tener mayor información para su evaluación. </a:t>
            </a:r>
          </a:p>
          <a:p>
            <a:r>
              <a:rPr lang="es-MX" sz="1200">
                <a:latin typeface="Berlin Sans FB" panose="020E0602020502020306" pitchFamily="34" charset="0"/>
              </a:rPr>
              <a:t>Durante la clase, una mamá empezó a batallar con su teléfono y no podía apagar su microfono, durante una parte de la reunión se escuhó mucho ruido y no permitió que se trasmitiera bien el mensaje. </a:t>
            </a:r>
          </a:p>
          <a:p>
            <a:endParaRPr lang="es-MX" sz="120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>
                <a:latin typeface="Berlin Sans FB" panose="020E0602020502020306" pitchFamily="34" charset="0"/>
              </a:rPr>
              <a:t>¿Que mejoras puedo realizar?</a:t>
            </a:r>
          </a:p>
          <a:p>
            <a:r>
              <a:rPr lang="es-MX" sz="1200">
                <a:latin typeface="Berlin Sans FB" panose="020E0602020502020306" pitchFamily="34" charset="0"/>
              </a:rPr>
              <a:t>Tener una mejor organización, establecer un cuaderno especifico para hacer anotaciones sobre lo que acontece en la clase.</a:t>
            </a:r>
          </a:p>
          <a:p>
            <a:r>
              <a:rPr lang="es-MX" sz="1200">
                <a:latin typeface="Berlin Sans FB" panose="020E0602020502020306" pitchFamily="34" charset="0"/>
              </a:rPr>
              <a:t>Utilizar otra plataforma para las clases en línea, debido a que algunos padres de familia tuvieron problemas para ingresar.  </a:t>
            </a:r>
          </a:p>
          <a:p>
            <a:endParaRPr lang="es-MX" sz="1200">
              <a:latin typeface="Berlin Sans FB" panose="020E06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>
                <a:latin typeface="Berlin Sans FB" panose="020E0602020502020306" pitchFamily="34" charset="0"/>
              </a:rPr>
              <a:t>Señalar y describir como se realizo la evaluación del aprendizaje esperado.</a:t>
            </a:r>
          </a:p>
          <a:p>
            <a:r>
              <a:rPr lang="es-MX" sz="1200">
                <a:latin typeface="Berlin Sans FB" panose="020E0602020502020306" pitchFamily="34" charset="0"/>
              </a:rPr>
              <a:t>Retomé cuestionamientos sobre la programación de aprende en casa, estuvimos trabajando por turnos, cuando alguno terminaba le realizaba preguntas y anotaba su respuesta. En la actividad de la expresión corporal, solo con la observación realice anotaciones. </a:t>
            </a:r>
            <a:endParaRPr lang="es-MX" sz="1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 ">
            <a:extLst>
              <a:ext uri="{FF2B5EF4-FFF2-40B4-BE49-F238E27FC236}">
                <a16:creationId xmlns:a16="http://schemas.microsoft.com/office/drawing/2014/main" id="{49FCAE14-09BA-402D-A6B4-31748357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59675" cy="100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A5DD94-557D-4768-A7EA-479C63E8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80" y="2358543"/>
            <a:ext cx="3287712" cy="69443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26B4E3-4055-4851-BCE3-E11A557A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0512"/>
            <a:ext cx="7559675" cy="29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7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CD348EBF74041AC3D0CA8E576B814" ma:contentTypeVersion="5" ma:contentTypeDescription="Create a new document." ma:contentTypeScope="" ma:versionID="437e27086406ace3faaebedc74e877f8">
  <xsd:schema xmlns:xsd="http://www.w3.org/2001/XMLSchema" xmlns:xs="http://www.w3.org/2001/XMLSchema" xmlns:p="http://schemas.microsoft.com/office/2006/metadata/properties" xmlns:ns3="3dc0e37f-e969-4083-8300-b9dafaafb12f" xmlns:ns4="78c9b093-5348-4e66-9bcc-11a914f11642" targetNamespace="http://schemas.microsoft.com/office/2006/metadata/properties" ma:root="true" ma:fieldsID="2bb28e0883b3d61ad1d8f5759069e60e" ns3:_="" ns4:_="">
    <xsd:import namespace="3dc0e37f-e969-4083-8300-b9dafaafb12f"/>
    <xsd:import namespace="78c9b093-5348-4e66-9bcc-11a914f116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0e37f-e969-4083-8300-b9dafaafb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9b093-5348-4e66-9bcc-11a914f116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277088-C50E-45D4-BAE8-0D7606B21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0e37f-e969-4083-8300-b9dafaafb12f"/>
    <ds:schemaRef ds:uri="78c9b093-5348-4e66-9bcc-11a914f11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A82A08-98B6-48F5-BDE9-9C6D4C8492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1FE2D-B93B-441F-8D88-BC0042ADED7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3dc0e37f-e969-4083-8300-b9dafaafb12f"/>
    <ds:schemaRef ds:uri="http://schemas.openxmlformats.org/package/2006/metadata/core-properties"/>
    <ds:schemaRef ds:uri="http://www.w3.org/XML/1998/namespace"/>
    <ds:schemaRef ds:uri="78c9b093-5348-4e66-9bcc-11a914f11642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248</Words>
  <Application>Microsoft Office PowerPoint</Application>
  <PresentationFormat>Personalizado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ZAPATA CASTILLO</dc:creator>
  <cp:lastModifiedBy>BELEN ZAPATA CASTILLO</cp:lastModifiedBy>
  <cp:revision>5</cp:revision>
  <dcterms:created xsi:type="dcterms:W3CDTF">2021-01-12T04:40:19Z</dcterms:created>
  <dcterms:modified xsi:type="dcterms:W3CDTF">2021-01-12T05:18:13Z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0x010100099CD348EBF74041AC3D0CA8E576B814</vt:lpwstr>
  </property>
</Properties>
</file>