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84" d="100"/>
          <a:sy n="84" d="100"/>
        </p:scale>
        <p:origin x="1536" y="-175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90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064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059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81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642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509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4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12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375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47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F7358-7E43-435D-8418-A3B33FE6AC52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6228E-3B5A-4DA9-9001-796CB28B37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301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pic>
          <p:nvPicPr>
            <p:cNvPr id="4098" name="Picture 2" descr="MAGNÍFICO DIARIO PARA LA EDUCADORA – Imagenes Educativa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858000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ángulo 2"/>
            <p:cNvSpPr/>
            <p:nvPr/>
          </p:nvSpPr>
          <p:spPr>
            <a:xfrm>
              <a:off x="4957010" y="2430379"/>
              <a:ext cx="697832" cy="697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Rectángulo redondeado 3"/>
            <p:cNvSpPr/>
            <p:nvPr/>
          </p:nvSpPr>
          <p:spPr>
            <a:xfrm>
              <a:off x="745959" y="3128211"/>
              <a:ext cx="4908884" cy="117909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ctángulo 4"/>
            <p:cNvSpPr/>
            <p:nvPr/>
          </p:nvSpPr>
          <p:spPr>
            <a:xfrm>
              <a:off x="5654842" y="3128211"/>
              <a:ext cx="264695" cy="11790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CuadroTexto 7"/>
          <p:cNvSpPr txBox="1"/>
          <p:nvPr/>
        </p:nvSpPr>
        <p:spPr>
          <a:xfrm>
            <a:off x="613609" y="3002340"/>
            <a:ext cx="56307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t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CC66FF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r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a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b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a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j</a:t>
            </a: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srgbClr val="FF66FF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13609" y="4627983"/>
            <a:ext cx="4012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anose="020B0502020202020204" pitchFamily="34" charset="0"/>
              </a:rPr>
              <a:t>11 de enero al 5 de febrero 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3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"/>
            <a:ext cx="6858000" cy="92746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184934" y="692294"/>
            <a:ext cx="2948683" cy="277403"/>
          </a:xfrm>
          <a:prstGeom prst="roundRect">
            <a:avLst/>
          </a:prstGeom>
          <a:solidFill>
            <a:srgbClr val="FFD9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Jardín de niños Diego Rivera T.M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318551" y="714277"/>
            <a:ext cx="682434" cy="224373"/>
          </a:xfrm>
          <a:prstGeom prst="roundRect">
            <a:avLst/>
          </a:prstGeom>
          <a:solidFill>
            <a:srgbClr val="CCFFFF"/>
          </a:solidFill>
          <a:ln>
            <a:solidFill>
              <a:srgbClr val="CC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3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A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679173" y="163555"/>
            <a:ext cx="2684775" cy="494819"/>
          </a:xfrm>
          <a:prstGeom prst="rect">
            <a:avLst/>
          </a:prstGeom>
          <a:solidFill>
            <a:srgbClr val="D4F4E0"/>
          </a:solidFill>
          <a:ln>
            <a:solidFill>
              <a:srgbClr val="D4F4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Fátima Araminda García Samaniego </a:t>
            </a:r>
          </a:p>
        </p:txBody>
      </p:sp>
      <p:sp>
        <p:nvSpPr>
          <p:cNvPr id="5" name="Doble onda 4"/>
          <p:cNvSpPr/>
          <p:nvPr/>
        </p:nvSpPr>
        <p:spPr>
          <a:xfrm>
            <a:off x="184934" y="148368"/>
            <a:ext cx="1684962" cy="554804"/>
          </a:xfrm>
          <a:prstGeom prst="doubleWave">
            <a:avLst/>
          </a:prstGeom>
          <a:solidFill>
            <a:srgbClr val="FFFF99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lorado" pitchFamily="50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75657" y="87798"/>
            <a:ext cx="13035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 w="10160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lorado" pitchFamily="50" charset="0"/>
                <a:ea typeface="+mn-ea"/>
                <a:cs typeface="+mn-cs"/>
              </a:rPr>
              <a:t>Datos</a:t>
            </a:r>
            <a:endParaRPr kumimoji="0" lang="es-ES" sz="4000" b="1" i="0" u="none" strike="noStrike" kern="1200" cap="none" spc="0" normalizeH="0" baseline="0" noProof="0" dirty="0">
              <a:ln w="10160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lorado" pitchFamily="50" charset="0"/>
              <a:ea typeface="+mn-ea"/>
              <a:cs typeface="+mn-cs"/>
            </a:endParaRPr>
          </a:p>
        </p:txBody>
      </p:sp>
      <p:sp>
        <p:nvSpPr>
          <p:cNvPr id="10" name="Rectángulo 9"/>
          <p:cNvSpPr/>
          <p:nvPr/>
        </p:nvSpPr>
        <p:spPr>
          <a:xfrm rot="21150880">
            <a:off x="5056665" y="257483"/>
            <a:ext cx="1471583" cy="451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0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11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/01/2021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5004" y="6472859"/>
            <a:ext cx="59679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Hoy no tuve clase con los alumnos por medio de video llamada.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la transmisión de aprende casa II se estuvieron trabajando dos áreas, las cuales fueron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CC66FF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educación socioemocional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y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artes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En el caso de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CC66FF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educación socioemocional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comenzaron mostrando</a:t>
            </a:r>
            <a:r>
              <a:rPr kumimoji="0" lang="es-MX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una ruleta donde en ella venían distintas preguntas respecto a los gustos, de las cosas que los hacen sentir felices, tristes o enojados. Giraron la ruleta y comenzaron a responder las preguntas que les tocaba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432129" y="3260800"/>
            <a:ext cx="257353" cy="257589"/>
          </a:xfrm>
          <a:prstGeom prst="ellipse">
            <a:avLst/>
          </a:prstGeom>
          <a:solidFill>
            <a:srgbClr val="FF0066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959077" y="4067798"/>
            <a:ext cx="482215" cy="376015"/>
          </a:xfrm>
          <a:prstGeom prst="rect">
            <a:avLst/>
          </a:prstGeom>
          <a:solidFill>
            <a:srgbClr val="DC97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>
                <a:solidFill>
                  <a:prstClr val="black"/>
                </a:solidFill>
                <a:latin typeface="Berlin Sans FB" panose="020E0602020502020306" pitchFamily="34" charset="0"/>
              </a:rPr>
              <a:t>6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225408" y="2035278"/>
            <a:ext cx="264405" cy="253388"/>
          </a:xfrm>
          <a:prstGeom prst="ellipse">
            <a:avLst/>
          </a:prstGeom>
          <a:solidFill>
            <a:srgbClr val="FF9966"/>
          </a:solidFill>
          <a:ln w="381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2987371" y="2263340"/>
            <a:ext cx="264405" cy="253388"/>
          </a:xfrm>
          <a:prstGeom prst="ellipse">
            <a:avLst/>
          </a:prstGeom>
          <a:solidFill>
            <a:srgbClr val="FF9966"/>
          </a:solidFill>
          <a:ln w="3810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930781" y="4611480"/>
            <a:ext cx="482215" cy="376015"/>
          </a:xfrm>
          <a:prstGeom prst="rect">
            <a:avLst/>
          </a:prstGeom>
          <a:solidFill>
            <a:srgbClr val="DC97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noProof="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14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91263" y="5454638"/>
            <a:ext cx="482215" cy="376015"/>
          </a:xfrm>
          <a:prstGeom prst="rect">
            <a:avLst/>
          </a:prstGeom>
          <a:solidFill>
            <a:srgbClr val="DC97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noProof="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13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10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breta rayada ilustración del vector. Ilustración de rayada - 1384875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533" t="13287" r="7770" b="6772"/>
          <a:stretch/>
        </p:blipFill>
        <p:spPr bwMode="auto">
          <a:xfrm>
            <a:off x="228732" y="295275"/>
            <a:ext cx="6400536" cy="855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61950" y="419100"/>
            <a:ext cx="6076950" cy="8286750"/>
          </a:xfrm>
          <a:prstGeom prst="roundRect">
            <a:avLst/>
          </a:prstGeom>
          <a:solidFill>
            <a:schemeClr val="bg1"/>
          </a:solidFill>
          <a:ln>
            <a:solidFill>
              <a:srgbClr val="009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1182" y="711703"/>
            <a:ext cx="551848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(¿Que comida no te gusta?, ¿Cual es mi juego favorito? ¿Que no me gusta que me hagan? ¿Cual es mi cuento favorito? , etc.) Mientras las respondían daban ejemplos con distintos materiales o acciones así como también pasaron videos y mostraron dibujos de distintos niños respondiendo esas preguntas. Luego hicieron un cuadro de doble entrada donde recordaban las cosas que les gustaban y las que no les gustaban por medio de dibujos para finalizar cantaron una canción de nuestros gustos.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Hicieron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una pausa activa antes de comenzar con la otra clase.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En la clase de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artes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comenzaron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con la importancia de lavarnos las manos de manera constantemente. </a:t>
            </a:r>
            <a:r>
              <a:rPr lang="es-MX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Luego contaron el cuento del monstruo de las emociones para después recordar todas las emociones que en el mencionaron. Invitaron a un maestro de música para jugar “emociónate” donde metieron en un cofre mascaras de enojo, alegría y tristeza. Una de ellas saco una sin mostrar a la cámara y lo iba actuando conforme a la música que tocaba el maestro para hacerlo de manera mas dramática, después solo tocaron la música y tenían que adivinar que emoción era la que se estaba representando </a:t>
            </a:r>
            <a:r>
              <a:rPr lang="es-MX" dirty="0" err="1" smtClean="0">
                <a:solidFill>
                  <a:prstClr val="black"/>
                </a:solidFill>
                <a:latin typeface="Berlin Sans FB" panose="020E0602020502020306" pitchFamily="34" charset="0"/>
              </a:rPr>
              <a:t>asi</a:t>
            </a:r>
            <a:r>
              <a:rPr lang="es-MX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 como también ir actuando como ellas creían que era. 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294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327</Words>
  <Application>Microsoft Office PowerPoint</Application>
  <PresentationFormat>Carta (216 x 279 mm)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Berlin Sans FB</vt:lpstr>
      <vt:lpstr>Berlin Sans FB Demi</vt:lpstr>
      <vt:lpstr>Calibri</vt:lpstr>
      <vt:lpstr>Calibri Light</vt:lpstr>
      <vt:lpstr>Century Gothic</vt:lpstr>
      <vt:lpstr>Colorado</vt:lpstr>
      <vt:lpstr>Tema de Office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Fátima García</dc:creator>
  <cp:lastModifiedBy>Fátima García</cp:lastModifiedBy>
  <cp:revision>6</cp:revision>
  <dcterms:created xsi:type="dcterms:W3CDTF">2021-01-11T15:37:31Z</dcterms:created>
  <dcterms:modified xsi:type="dcterms:W3CDTF">2021-01-12T04:02:07Z</dcterms:modified>
</cp:coreProperties>
</file>