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9" r:id="rId2"/>
    <p:sldId id="261" r:id="rId3"/>
    <p:sldId id="262" r:id="rId4"/>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0" d="100"/>
          <a:sy n="90" d="100"/>
        </p:scale>
        <p:origin x="1482" y="-16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37159" y="325118"/>
            <a:ext cx="6583680" cy="1154176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24364" y="1568668"/>
            <a:ext cx="5606415" cy="5201920"/>
          </a:xfrm>
        </p:spPr>
        <p:txBody>
          <a:bodyPr anchor="b">
            <a:normAutofit/>
          </a:bodyPr>
          <a:lstStyle>
            <a:lvl1pPr algn="ctr">
              <a:lnSpc>
                <a:spcPct val="85000"/>
              </a:lnSpc>
              <a:defRPr sz="4500" b="1" cap="all"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61612" y="6879352"/>
            <a:ext cx="4931921" cy="2467849"/>
          </a:xfrm>
        </p:spPr>
        <p:txBody>
          <a:bodyPr>
            <a:normAutofit/>
          </a:bodyPr>
          <a:lstStyle>
            <a:lvl1pPr marL="0" indent="0" algn="ctr">
              <a:spcBef>
                <a:spcPts val="750"/>
              </a:spcBef>
              <a:buNone/>
              <a:defRPr sz="1350">
                <a:solidFill>
                  <a:srgbClr val="FFFFFF"/>
                </a:solidFill>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49A53DC-A0BF-435B-9D14-D9DFB5E5CD7A}" type="datetimeFigureOut">
              <a:rPr lang="es-MX" smtClean="0"/>
              <a:t>11/01/2021</a:t>
            </a:fld>
            <a:endParaRPr lang="es-MX"/>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s-MX"/>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D501637-5070-4C21-8E16-06CDFCF27E4A}" type="slidenum">
              <a:rPr lang="es-MX" smtClean="0"/>
              <a:t>‹Nº›</a:t>
            </a:fld>
            <a:endParaRPr lang="es-MX"/>
          </a:p>
        </p:txBody>
      </p:sp>
      <p:cxnSp>
        <p:nvCxnSpPr>
          <p:cNvPr id="8" name="Straight Connector 7"/>
          <p:cNvCxnSpPr/>
          <p:nvPr/>
        </p:nvCxnSpPr>
        <p:spPr>
          <a:xfrm>
            <a:off x="1112997" y="6637867"/>
            <a:ext cx="462915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6028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49A53DC-A0BF-435B-9D14-D9DFB5E5CD7A}" type="datetimeFigureOut">
              <a:rPr lang="es-MX" smtClean="0"/>
              <a:t>11/01/2021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501637-5070-4C21-8E16-06CDFCF27E4A}" type="slidenum">
              <a:rPr lang="es-MX" smtClean="0"/>
              <a:t>‹Nº›</a:t>
            </a:fld>
            <a:endParaRPr lang="es-MX"/>
          </a:p>
        </p:txBody>
      </p:sp>
    </p:spTree>
    <p:extLst>
      <p:ext uri="{BB962C8B-B14F-4D97-AF65-F5344CB8AC3E}">
        <p14:creationId xmlns:p14="http://schemas.microsoft.com/office/powerpoint/2010/main" val="118409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1354667"/>
            <a:ext cx="1307306" cy="961813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42938" y="1354667"/>
            <a:ext cx="4179094" cy="9618133"/>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49A53DC-A0BF-435B-9D14-D9DFB5E5CD7A}" type="datetimeFigureOut">
              <a:rPr lang="es-MX" smtClean="0"/>
              <a:t>11/01/2021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501637-5070-4C21-8E16-06CDFCF27E4A}" type="slidenum">
              <a:rPr lang="es-MX" smtClean="0"/>
              <a:t>‹Nº›</a:t>
            </a:fld>
            <a:endParaRPr lang="es-MX"/>
          </a:p>
        </p:txBody>
      </p:sp>
    </p:spTree>
    <p:extLst>
      <p:ext uri="{BB962C8B-B14F-4D97-AF65-F5344CB8AC3E}">
        <p14:creationId xmlns:p14="http://schemas.microsoft.com/office/powerpoint/2010/main" val="1827446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1pPr>
              <a:spcBef>
                <a:spcPts val="750"/>
              </a:spcBef>
              <a:defRPr/>
            </a:lvl1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49A53DC-A0BF-435B-9D14-D9DFB5E5CD7A}" type="datetimeFigureOut">
              <a:rPr lang="es-MX" smtClean="0"/>
              <a:t>11/01/2021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501637-5070-4C21-8E16-06CDFCF27E4A}" type="slidenum">
              <a:rPr lang="es-MX" smtClean="0"/>
              <a:t>‹Nº›</a:t>
            </a:fld>
            <a:endParaRPr lang="es-MX"/>
          </a:p>
        </p:txBody>
      </p:sp>
    </p:spTree>
    <p:extLst>
      <p:ext uri="{BB962C8B-B14F-4D97-AF65-F5344CB8AC3E}">
        <p14:creationId xmlns:p14="http://schemas.microsoft.com/office/powerpoint/2010/main" val="726266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2364" y="2086356"/>
            <a:ext cx="5606415" cy="5201920"/>
          </a:xfrm>
        </p:spPr>
        <p:txBody>
          <a:bodyPr anchor="b">
            <a:noAutofit/>
          </a:bodyPr>
          <a:lstStyle>
            <a:lvl1pPr algn="ctr">
              <a:lnSpc>
                <a:spcPct val="85000"/>
              </a:lnSpc>
              <a:defRPr sz="4500" b="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61834" y="7385813"/>
            <a:ext cx="4932617" cy="2424544"/>
          </a:xfrm>
        </p:spPr>
        <p:txBody>
          <a:bodyPr anchor="t">
            <a:normAutofit/>
          </a:bodyPr>
          <a:lstStyle>
            <a:lvl1pPr marL="0" indent="0" algn="ctr">
              <a:buNone/>
              <a:defRPr sz="1350">
                <a:solidFill>
                  <a:schemeClr val="accent1"/>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49A53DC-A0BF-435B-9D14-D9DFB5E5CD7A}" type="datetimeFigureOut">
              <a:rPr lang="es-MX" smtClean="0"/>
              <a:t>11/01/2021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501637-5070-4C21-8E16-06CDFCF27E4A}" type="slidenum">
              <a:rPr lang="es-MX" smtClean="0"/>
              <a:t>‹Nº›</a:t>
            </a:fld>
            <a:endParaRPr lang="es-MX"/>
          </a:p>
        </p:txBody>
      </p:sp>
      <p:cxnSp>
        <p:nvCxnSpPr>
          <p:cNvPr id="7" name="Straight Connector 6"/>
          <p:cNvCxnSpPr/>
          <p:nvPr/>
        </p:nvCxnSpPr>
        <p:spPr>
          <a:xfrm>
            <a:off x="1114425" y="7147392"/>
            <a:ext cx="46291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7263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42938" y="3657598"/>
            <a:ext cx="2674620" cy="7152640"/>
          </a:xfrm>
        </p:spPr>
        <p:txBody>
          <a:bodyPr/>
          <a:lstStyle>
            <a:lvl1pPr>
              <a:defRPr sz="1238"/>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525532" y="3657600"/>
            <a:ext cx="2674620" cy="7152640"/>
          </a:xfrm>
        </p:spPr>
        <p:txBody>
          <a:bodyPr/>
          <a:lstStyle>
            <a:lvl1pPr>
              <a:defRPr sz="1238"/>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49A53DC-A0BF-435B-9D14-D9DFB5E5CD7A}" type="datetimeFigureOut">
              <a:rPr lang="es-MX" smtClean="0"/>
              <a:t>11/01/2021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D501637-5070-4C21-8E16-06CDFCF27E4A}" type="slidenum">
              <a:rPr lang="es-MX" smtClean="0"/>
              <a:t>‹Nº›</a:t>
            </a:fld>
            <a:endParaRPr lang="es-MX"/>
          </a:p>
        </p:txBody>
      </p:sp>
    </p:spTree>
    <p:extLst>
      <p:ext uri="{BB962C8B-B14F-4D97-AF65-F5344CB8AC3E}">
        <p14:creationId xmlns:p14="http://schemas.microsoft.com/office/powerpoint/2010/main" val="317356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42938" y="3558242"/>
            <a:ext cx="2674620" cy="1381760"/>
          </a:xfrm>
        </p:spPr>
        <p:txBody>
          <a:bodyPr anchor="ct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smtClean="0"/>
              <a:t>Editar el estilo de texto del patrón</a:t>
            </a:r>
          </a:p>
        </p:txBody>
      </p:sp>
      <p:sp>
        <p:nvSpPr>
          <p:cNvPr id="4" name="Content Placeholder 3"/>
          <p:cNvSpPr>
            <a:spLocks noGrp="1"/>
          </p:cNvSpPr>
          <p:nvPr>
            <p:ph sz="half" idx="2"/>
          </p:nvPr>
        </p:nvSpPr>
        <p:spPr>
          <a:xfrm>
            <a:off x="642938" y="4838192"/>
            <a:ext cx="2674620" cy="6014720"/>
          </a:xfrm>
        </p:spPr>
        <p:txBody>
          <a:bodyPr/>
          <a:lstStyle>
            <a:lvl1pPr>
              <a:defRPr sz="1238"/>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526410" y="3553835"/>
            <a:ext cx="2674620" cy="1381760"/>
          </a:xfrm>
        </p:spPr>
        <p:txBody>
          <a:bodyPr anchor="ct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smtClean="0"/>
              <a:t>Editar el estilo de texto del patrón</a:t>
            </a:r>
          </a:p>
        </p:txBody>
      </p:sp>
      <p:sp>
        <p:nvSpPr>
          <p:cNvPr id="6" name="Content Placeholder 5"/>
          <p:cNvSpPr>
            <a:spLocks noGrp="1"/>
          </p:cNvSpPr>
          <p:nvPr>
            <p:ph sz="quarter" idx="4"/>
          </p:nvPr>
        </p:nvSpPr>
        <p:spPr>
          <a:xfrm>
            <a:off x="3526410" y="4834350"/>
            <a:ext cx="2674620" cy="6014720"/>
          </a:xfrm>
        </p:spPr>
        <p:txBody>
          <a:bodyPr/>
          <a:lstStyle>
            <a:lvl1pPr>
              <a:defRPr sz="1238"/>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49A53DC-A0BF-435B-9D14-D9DFB5E5CD7A}" type="datetimeFigureOut">
              <a:rPr lang="es-MX" smtClean="0"/>
              <a:t>11/01/2021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D501637-5070-4C21-8E16-06CDFCF27E4A}" type="slidenum">
              <a:rPr lang="es-MX" smtClean="0"/>
              <a:t>‹Nº›</a:t>
            </a:fld>
            <a:endParaRPr lang="es-MX"/>
          </a:p>
        </p:txBody>
      </p:sp>
    </p:spTree>
    <p:extLst>
      <p:ext uri="{BB962C8B-B14F-4D97-AF65-F5344CB8AC3E}">
        <p14:creationId xmlns:p14="http://schemas.microsoft.com/office/powerpoint/2010/main" val="56701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49A53DC-A0BF-435B-9D14-D9DFB5E5CD7A}" type="datetimeFigureOut">
              <a:rPr lang="es-MX" smtClean="0"/>
              <a:t>11/01/2021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D501637-5070-4C21-8E16-06CDFCF27E4A}" type="slidenum">
              <a:rPr lang="es-MX" smtClean="0"/>
              <a:t>‹Nº›</a:t>
            </a:fld>
            <a:endParaRPr lang="es-MX"/>
          </a:p>
        </p:txBody>
      </p:sp>
    </p:spTree>
    <p:extLst>
      <p:ext uri="{BB962C8B-B14F-4D97-AF65-F5344CB8AC3E}">
        <p14:creationId xmlns:p14="http://schemas.microsoft.com/office/powerpoint/2010/main" val="69452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A53DC-A0BF-435B-9D14-D9DFB5E5CD7A}" type="datetimeFigureOut">
              <a:rPr lang="es-MX" smtClean="0"/>
              <a:t>11/01/2021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D501637-5070-4C21-8E16-06CDFCF27E4A}" type="slidenum">
              <a:rPr lang="es-MX" smtClean="0"/>
              <a:t>‹Nº›</a:t>
            </a:fld>
            <a:endParaRPr lang="es-MX"/>
          </a:p>
        </p:txBody>
      </p:sp>
    </p:spTree>
    <p:extLst>
      <p:ext uri="{BB962C8B-B14F-4D97-AF65-F5344CB8AC3E}">
        <p14:creationId xmlns:p14="http://schemas.microsoft.com/office/powerpoint/2010/main" val="772835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42938" y="1950720"/>
            <a:ext cx="2125980" cy="3088640"/>
          </a:xfrm>
        </p:spPr>
        <p:txBody>
          <a:bodyPr anchor="b">
            <a:noAutofit/>
          </a:bodyPr>
          <a:lstStyle>
            <a:lvl1pPr>
              <a:lnSpc>
                <a:spcPct val="90000"/>
              </a:lnSpc>
              <a:defRPr sz="225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96985" y="1950720"/>
            <a:ext cx="3112229" cy="8290560"/>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42938" y="5039360"/>
            <a:ext cx="2125980" cy="5201920"/>
          </a:xfrm>
        </p:spPr>
        <p:txBody>
          <a:bodyPr>
            <a:normAutofit/>
          </a:bodyPr>
          <a:lstStyle>
            <a:lvl1pPr marL="0" indent="0">
              <a:lnSpc>
                <a:spcPct val="100000"/>
              </a:lnSpc>
              <a:spcBef>
                <a:spcPts val="600"/>
              </a:spcBef>
              <a:buNone/>
              <a:defRPr sz="956"/>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49A53DC-A0BF-435B-9D14-D9DFB5E5CD7A}" type="datetimeFigureOut">
              <a:rPr lang="es-MX" smtClean="0"/>
              <a:t>11/01/2021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D501637-5070-4C21-8E16-06CDFCF27E4A}" type="slidenum">
              <a:rPr lang="es-MX" smtClean="0"/>
              <a:t>‹Nº›</a:t>
            </a:fld>
            <a:endParaRPr lang="es-MX"/>
          </a:p>
        </p:txBody>
      </p:sp>
    </p:spTree>
    <p:extLst>
      <p:ext uri="{BB962C8B-B14F-4D97-AF65-F5344CB8AC3E}">
        <p14:creationId xmlns:p14="http://schemas.microsoft.com/office/powerpoint/2010/main" val="963297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42938" y="1950720"/>
            <a:ext cx="2125980" cy="3088640"/>
          </a:xfrm>
        </p:spPr>
        <p:txBody>
          <a:bodyPr anchor="b">
            <a:noAutofit/>
          </a:bodyPr>
          <a:lstStyle>
            <a:lvl1pPr>
              <a:lnSpc>
                <a:spcPct val="90000"/>
              </a:lnSpc>
              <a:defRPr sz="225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014331" y="1901951"/>
            <a:ext cx="3193277" cy="8258050"/>
          </a:xfrm>
        </p:spPr>
        <p:txBody>
          <a:bodyPr lIns="274320" tIns="182880" anchor="t">
            <a:normAutofit/>
          </a:bodyPr>
          <a:lstStyle>
            <a:lvl1pPr marL="0" indent="0">
              <a:buNone/>
              <a:defRPr sz="1575"/>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42938" y="5039360"/>
            <a:ext cx="2125980" cy="5120640"/>
          </a:xfrm>
        </p:spPr>
        <p:txBody>
          <a:bodyPr>
            <a:normAutofit/>
          </a:bodyPr>
          <a:lstStyle>
            <a:lvl1pPr marL="0" indent="0">
              <a:lnSpc>
                <a:spcPct val="100000"/>
              </a:lnSpc>
              <a:spcBef>
                <a:spcPts val="600"/>
              </a:spcBef>
              <a:buNone/>
              <a:defRPr sz="956"/>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49A53DC-A0BF-435B-9D14-D9DFB5E5CD7A}" type="datetimeFigureOut">
              <a:rPr lang="es-MX" smtClean="0"/>
              <a:t>11/01/2021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D501637-5070-4C21-8E16-06CDFCF27E4A}" type="slidenum">
              <a:rPr lang="es-MX" smtClean="0"/>
              <a:t>‹Nº›</a:t>
            </a:fld>
            <a:endParaRPr lang="es-MX"/>
          </a:p>
        </p:txBody>
      </p:sp>
    </p:spTree>
    <p:extLst>
      <p:ext uri="{BB962C8B-B14F-4D97-AF65-F5344CB8AC3E}">
        <p14:creationId xmlns:p14="http://schemas.microsoft.com/office/powerpoint/2010/main" val="2188757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37160" y="325120"/>
            <a:ext cx="6583680" cy="1154176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42938" y="1083733"/>
            <a:ext cx="5554980" cy="241130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42939" y="3657600"/>
            <a:ext cx="5553490" cy="717973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2935" y="11064586"/>
            <a:ext cx="1310105" cy="649111"/>
          </a:xfrm>
          <a:prstGeom prst="rect">
            <a:avLst/>
          </a:prstGeom>
        </p:spPr>
        <p:txBody>
          <a:bodyPr vert="horz" lIns="91440" tIns="45720" rIns="91440" bIns="45720" rtlCol="0" anchor="ctr"/>
          <a:lstStyle>
            <a:lvl1pPr algn="l">
              <a:defRPr sz="750">
                <a:solidFill>
                  <a:schemeClr val="accent1"/>
                </a:solidFill>
              </a:defRPr>
            </a:lvl1pPr>
          </a:lstStyle>
          <a:p>
            <a:fld id="{149A53DC-A0BF-435B-9D14-D9DFB5E5CD7A}" type="datetimeFigureOut">
              <a:rPr lang="es-MX" smtClean="0"/>
              <a:t>11/01/2021</a:t>
            </a:fld>
            <a:endParaRPr lang="es-MX"/>
          </a:p>
        </p:txBody>
      </p:sp>
      <p:sp>
        <p:nvSpPr>
          <p:cNvPr id="5" name="Footer Placeholder 4"/>
          <p:cNvSpPr>
            <a:spLocks noGrp="1"/>
          </p:cNvSpPr>
          <p:nvPr>
            <p:ph type="ftr" sz="quarter" idx="3"/>
          </p:nvPr>
        </p:nvSpPr>
        <p:spPr>
          <a:xfrm>
            <a:off x="2221396" y="11064586"/>
            <a:ext cx="2653748" cy="649111"/>
          </a:xfrm>
          <a:prstGeom prst="rect">
            <a:avLst/>
          </a:prstGeom>
        </p:spPr>
        <p:txBody>
          <a:bodyPr vert="horz" lIns="91440" tIns="45720" rIns="91440" bIns="45720" rtlCol="0" anchor="ctr"/>
          <a:lstStyle>
            <a:lvl1pPr algn="ctr">
              <a:defRPr sz="750">
                <a:solidFill>
                  <a:schemeClr val="accent1"/>
                </a:solidFill>
              </a:defRPr>
            </a:lvl1pPr>
          </a:lstStyle>
          <a:p>
            <a:endParaRPr lang="es-MX"/>
          </a:p>
        </p:txBody>
      </p:sp>
      <p:sp>
        <p:nvSpPr>
          <p:cNvPr id="6" name="Slide Number Placeholder 5"/>
          <p:cNvSpPr>
            <a:spLocks noGrp="1"/>
          </p:cNvSpPr>
          <p:nvPr>
            <p:ph type="sldNum" sz="quarter" idx="4"/>
          </p:nvPr>
        </p:nvSpPr>
        <p:spPr>
          <a:xfrm>
            <a:off x="5247862" y="11064586"/>
            <a:ext cx="959747" cy="649111"/>
          </a:xfrm>
          <a:prstGeom prst="rect">
            <a:avLst/>
          </a:prstGeom>
        </p:spPr>
        <p:txBody>
          <a:bodyPr vert="horz" lIns="91440" tIns="45720" rIns="91440" bIns="45720" rtlCol="0" anchor="ctr"/>
          <a:lstStyle>
            <a:lvl1pPr algn="r">
              <a:defRPr sz="750">
                <a:solidFill>
                  <a:schemeClr val="accent1"/>
                </a:solidFill>
              </a:defRPr>
            </a:lvl1pPr>
          </a:lstStyle>
          <a:p>
            <a:fld id="{5D501637-5070-4C21-8E16-06CDFCF27E4A}" type="slidenum">
              <a:rPr lang="es-MX" smtClean="0"/>
              <a:t>‹Nº›</a:t>
            </a:fld>
            <a:endParaRPr lang="es-MX"/>
          </a:p>
        </p:txBody>
      </p:sp>
    </p:spTree>
    <p:extLst>
      <p:ext uri="{BB962C8B-B14F-4D97-AF65-F5344CB8AC3E}">
        <p14:creationId xmlns:p14="http://schemas.microsoft.com/office/powerpoint/2010/main" val="373555422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514350" rtl="0" eaLnBrk="1" latinLnBrk="0" hangingPunct="1">
        <a:lnSpc>
          <a:spcPct val="90000"/>
        </a:lnSpc>
        <a:spcBef>
          <a:spcPct val="0"/>
        </a:spcBef>
        <a:buNone/>
        <a:defRPr sz="3000" kern="1200">
          <a:solidFill>
            <a:schemeClr val="accent1"/>
          </a:solidFill>
          <a:latin typeface="+mj-lt"/>
          <a:ea typeface="+mj-ea"/>
          <a:cs typeface="+mj-cs"/>
        </a:defRPr>
      </a:lvl1pPr>
    </p:titleStyle>
    <p:bodyStyle>
      <a:lvl1pPr marL="128588" indent="-102870" algn="l" defTabSz="514350" rtl="0" eaLnBrk="1" latinLnBrk="0" hangingPunct="1">
        <a:lnSpc>
          <a:spcPct val="90000"/>
        </a:lnSpc>
        <a:spcBef>
          <a:spcPts val="750"/>
        </a:spcBef>
        <a:buClr>
          <a:schemeClr val="accent1"/>
        </a:buClr>
        <a:buSzPct val="80000"/>
        <a:buFont typeface="Corbel" pitchFamily="34" charset="0"/>
        <a:buChar char="•"/>
        <a:defRPr sz="1500" kern="1200">
          <a:solidFill>
            <a:schemeClr val="accent1"/>
          </a:solidFill>
          <a:latin typeface="+mn-lt"/>
          <a:ea typeface="+mn-ea"/>
          <a:cs typeface="+mn-cs"/>
        </a:defRPr>
      </a:lvl1pPr>
      <a:lvl2pPr marL="257175" indent="-102870" algn="l" defTabSz="514350" rtl="0" eaLnBrk="1" latinLnBrk="0" hangingPunct="1">
        <a:lnSpc>
          <a:spcPct val="90000"/>
        </a:lnSpc>
        <a:spcBef>
          <a:spcPts val="113"/>
        </a:spcBef>
        <a:spcAft>
          <a:spcPts val="225"/>
        </a:spcAft>
        <a:buClr>
          <a:schemeClr val="accent1"/>
        </a:buClr>
        <a:buSzPct val="80000"/>
        <a:buFont typeface="Corbel" pitchFamily="34" charset="0"/>
        <a:buChar char="•"/>
        <a:defRPr sz="1350" kern="1200">
          <a:solidFill>
            <a:schemeClr val="accent1"/>
          </a:solidFill>
          <a:latin typeface="+mn-lt"/>
          <a:ea typeface="+mn-ea"/>
          <a:cs typeface="+mn-cs"/>
        </a:defRPr>
      </a:lvl2pPr>
      <a:lvl3pPr marL="411480" indent="-102870" algn="l" defTabSz="514350" rtl="0" eaLnBrk="1" latinLnBrk="0" hangingPunct="1">
        <a:lnSpc>
          <a:spcPct val="90000"/>
        </a:lnSpc>
        <a:spcBef>
          <a:spcPts val="113"/>
        </a:spcBef>
        <a:spcAft>
          <a:spcPts val="225"/>
        </a:spcAft>
        <a:buClr>
          <a:schemeClr val="accent1"/>
        </a:buClr>
        <a:buSzPct val="80000"/>
        <a:buFont typeface="Corbel" pitchFamily="34" charset="0"/>
        <a:buChar char="•"/>
        <a:defRPr sz="1200" kern="1200">
          <a:solidFill>
            <a:schemeClr val="accent1"/>
          </a:solidFill>
          <a:latin typeface="+mn-lt"/>
          <a:ea typeface="+mn-ea"/>
          <a:cs typeface="+mn-cs"/>
        </a:defRPr>
      </a:lvl3pPr>
      <a:lvl4pPr marL="565785" indent="-102870"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4pPr>
      <a:lvl5pPr marL="690090" indent="-102870"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5pPr>
      <a:lvl6pPr marL="825000" indent="-128588"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6pPr>
      <a:lvl7pPr marL="975000" indent="-128588"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7pPr>
      <a:lvl8pPr marL="1125000" indent="-128588"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8pPr>
      <a:lvl9pPr marL="1275000" indent="-128588"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26866" y="7203972"/>
            <a:ext cx="4950338" cy="4618821"/>
          </a:xfrm>
        </p:spPr>
        <p:txBody>
          <a:bodyPr>
            <a:normAutofit fontScale="90000"/>
          </a:bodyPr>
          <a:lstStyle/>
          <a:p>
            <a:pPr algn="ctr"/>
            <a:r>
              <a:rPr lang="es-MX" dirty="0" smtClean="0">
                <a:latin typeface="Ink Free" panose="03080402000500000000" pitchFamily="66" charset="0"/>
              </a:rPr>
              <a:t>Diario de campo de la alumna </a:t>
            </a:r>
            <a:r>
              <a:rPr lang="es-MX" dirty="0" smtClean="0">
                <a:latin typeface="Ink Free" panose="03080402000500000000" pitchFamily="66" charset="0"/>
              </a:rPr>
              <a:t>practicante</a:t>
            </a:r>
            <a:r>
              <a:rPr lang="es-MX" dirty="0" smtClean="0">
                <a:latin typeface="Ink Free" panose="03080402000500000000" pitchFamily="66" charset="0"/>
              </a:rPr>
              <a:t/>
            </a:r>
            <a:br>
              <a:rPr lang="es-MX" dirty="0" smtClean="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sz="3100" dirty="0">
                <a:latin typeface="Ink Free" panose="03080402000500000000" pitchFamily="66" charset="0"/>
              </a:rPr>
              <a:t>Jardín de niños “Eutimio Alberto Cuellar </a:t>
            </a:r>
            <a:r>
              <a:rPr lang="es-MX" sz="3100" dirty="0">
                <a:latin typeface="Ink Free" panose="03080402000500000000" pitchFamily="66" charset="0"/>
              </a:rPr>
              <a:t>Goribar” </a:t>
            </a:r>
            <a:br>
              <a:rPr lang="es-MX" sz="3100" dirty="0">
                <a:latin typeface="Ink Free" panose="03080402000500000000" pitchFamily="66" charset="0"/>
              </a:rPr>
            </a:br>
            <a:r>
              <a:rPr lang="es-MX" sz="3100" u="sng" dirty="0">
                <a:latin typeface="Ink Free" panose="03080402000500000000" pitchFamily="66" charset="0"/>
              </a:rPr>
              <a:t>2°A</a:t>
            </a:r>
            <a:r>
              <a:rPr lang="es-MX" sz="3100" dirty="0">
                <a:latin typeface="Ink Free" panose="03080402000500000000" pitchFamily="66" charset="0"/>
              </a:rPr>
              <a:t> </a:t>
            </a:r>
            <a:br>
              <a:rPr lang="es-MX" sz="3100" dirty="0">
                <a:latin typeface="Ink Free" panose="03080402000500000000" pitchFamily="66" charset="0"/>
              </a:rPr>
            </a:br>
            <a:r>
              <a:rPr lang="es-MX" sz="3100" dirty="0">
                <a:latin typeface="Ink Free" panose="03080402000500000000" pitchFamily="66" charset="0"/>
              </a:rPr>
              <a:t>Nombre de la </a:t>
            </a:r>
            <a:r>
              <a:rPr lang="es-MX" sz="3100" dirty="0">
                <a:latin typeface="Ink Free" panose="03080402000500000000" pitchFamily="66" charset="0"/>
              </a:rPr>
              <a:t>alumna practicante</a:t>
            </a:r>
            <a:r>
              <a:rPr lang="es-MX" sz="3100" dirty="0">
                <a:latin typeface="Ink Free" panose="03080402000500000000" pitchFamily="66" charset="0"/>
              </a:rPr>
              <a:t/>
            </a:r>
            <a:br>
              <a:rPr lang="es-MX" sz="3100" dirty="0">
                <a:latin typeface="Ink Free" panose="03080402000500000000" pitchFamily="66" charset="0"/>
              </a:rPr>
            </a:br>
            <a:r>
              <a:rPr lang="es-MX" sz="3100" dirty="0">
                <a:latin typeface="Ink Free" panose="03080402000500000000" pitchFamily="66" charset="0"/>
              </a:rPr>
              <a:t>Diana Sofia</a:t>
            </a:r>
            <a:r>
              <a:rPr lang="es-MX" sz="3100" dirty="0">
                <a:latin typeface="Ink Free" panose="03080402000500000000" pitchFamily="66" charset="0"/>
              </a:rPr>
              <a:t> Gutierrez Zapata  </a:t>
            </a:r>
            <a:r>
              <a:rPr lang="es-MX" sz="8000" b="1" dirty="0">
                <a:solidFill>
                  <a:srgbClr val="0070C0"/>
                </a:solidFill>
                <a:latin typeface="Ink Free" panose="03080402000500000000" pitchFamily="66" charset="0"/>
              </a:rPr>
              <a:t/>
            </a:r>
            <a:br>
              <a:rPr lang="es-MX" sz="8000" b="1" dirty="0">
                <a:solidFill>
                  <a:srgbClr val="0070C0"/>
                </a:solidFill>
                <a:latin typeface="Ink Free" panose="03080402000500000000" pitchFamily="66" charset="0"/>
              </a:rPr>
            </a:br>
            <a:endParaRPr lang="es-MX" sz="8000" dirty="0">
              <a:latin typeface="Ink Free" panose="03080402000500000000" pitchFamily="66" charset="0"/>
            </a:endParaRPr>
          </a:p>
        </p:txBody>
      </p:sp>
      <p:pic>
        <p:nvPicPr>
          <p:cNvPr id="4" name="Imagen 3"/>
          <p:cNvPicPr>
            <a:picLocks noChangeAspect="1"/>
          </p:cNvPicPr>
          <p:nvPr/>
        </p:nvPicPr>
        <p:blipFill rotWithShape="1">
          <a:blip r:embed="rId2"/>
          <a:srcRect l="21848" t="21557" r="20659" b="17183"/>
          <a:stretch/>
        </p:blipFill>
        <p:spPr>
          <a:xfrm>
            <a:off x="891539" y="425196"/>
            <a:ext cx="4777741" cy="2866644"/>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99" y="6611146"/>
            <a:ext cx="2167734" cy="3359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8092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705220" y="2157196"/>
            <a:ext cx="6151705" cy="8058626"/>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 y="969580"/>
            <a:ext cx="3711272" cy="575414"/>
          </a:xfrm>
          <a:prstGeom prst="rect">
            <a:avLst/>
          </a:prstGeom>
        </p:spPr>
        <p:txBody>
          <a:bodyPr wrap="none">
            <a:spAutoFit/>
          </a:bodyPr>
          <a:lstStyle/>
          <a:p>
            <a:pPr marL="320396" indent="-320396">
              <a:buFont typeface="Wingdings" panose="05000000000000000000" pitchFamily="2" charset="2"/>
              <a:buChar char="Ø"/>
            </a:pPr>
            <a:r>
              <a:rPr lang="es-MX" sz="3139" dirty="0">
                <a:solidFill>
                  <a:schemeClr val="accent1"/>
                </a:solidFill>
                <a:latin typeface="Ink Free" panose="03080402000500000000" pitchFamily="66" charset="0"/>
              </a:rPr>
              <a:t>Diario de la alumna</a:t>
            </a:r>
            <a:endParaRPr lang="es-MX" sz="3139" dirty="0">
              <a:solidFill>
                <a:schemeClr val="accent1"/>
              </a:solidFill>
            </a:endParaRPr>
          </a:p>
        </p:txBody>
      </p:sp>
      <p:sp>
        <p:nvSpPr>
          <p:cNvPr id="5" name="CuadroTexto 4"/>
          <p:cNvSpPr txBox="1"/>
          <p:nvPr/>
        </p:nvSpPr>
        <p:spPr>
          <a:xfrm>
            <a:off x="291783" y="1458066"/>
            <a:ext cx="3684674" cy="1579022"/>
          </a:xfrm>
          <a:prstGeom prst="rect">
            <a:avLst/>
          </a:prstGeom>
          <a:solidFill>
            <a:schemeClr val="bg2">
              <a:lumMod val="90000"/>
            </a:schemeClr>
          </a:solidFill>
        </p:spPr>
        <p:txBody>
          <a:bodyPr wrap="square" rtlCol="0">
            <a:spAutoFit/>
          </a:bodyPr>
          <a:lstStyle/>
          <a:p>
            <a:pPr algn="ctr"/>
            <a:r>
              <a:rPr lang="es-MX" sz="2025" dirty="0">
                <a:latin typeface="Ink Free" panose="03080402000500000000" pitchFamily="66" charset="0"/>
              </a:rPr>
              <a:t>Jardín de niños “Eutimio Alberto Cuellar Goribar” </a:t>
            </a:r>
          </a:p>
          <a:p>
            <a:pPr algn="ctr"/>
            <a:r>
              <a:rPr lang="es-MX" sz="2025" u="sng" dirty="0">
                <a:latin typeface="Ink Free" panose="03080402000500000000" pitchFamily="66" charset="0"/>
              </a:rPr>
              <a:t>2°A</a:t>
            </a:r>
            <a:r>
              <a:rPr lang="es-MX" sz="1793" dirty="0">
                <a:latin typeface="Ink Free" panose="03080402000500000000" pitchFamily="66" charset="0"/>
              </a:rPr>
              <a:t> </a:t>
            </a:r>
          </a:p>
          <a:p>
            <a:pPr algn="ctr"/>
            <a:r>
              <a:rPr lang="es-MX" sz="1793" dirty="0">
                <a:latin typeface="Ink Free" panose="03080402000500000000" pitchFamily="66" charset="0"/>
              </a:rPr>
              <a:t>Nombre de la educadora practicante</a:t>
            </a:r>
          </a:p>
          <a:p>
            <a:pPr algn="ctr"/>
            <a:r>
              <a:rPr lang="es-MX" sz="1793" dirty="0">
                <a:latin typeface="Ink Free" panose="03080402000500000000" pitchFamily="66" charset="0"/>
              </a:rPr>
              <a:t>Diana Sofia Gutierrez Zapata  </a:t>
            </a:r>
          </a:p>
        </p:txBody>
      </p:sp>
      <p:sp>
        <p:nvSpPr>
          <p:cNvPr id="7" name="CuadroTexto 6"/>
          <p:cNvSpPr txBox="1"/>
          <p:nvPr/>
        </p:nvSpPr>
        <p:spPr>
          <a:xfrm>
            <a:off x="1047352" y="8175831"/>
            <a:ext cx="5467442" cy="3508204"/>
          </a:xfrm>
          <a:prstGeom prst="rect">
            <a:avLst/>
          </a:prstGeom>
          <a:noFill/>
        </p:spPr>
        <p:txBody>
          <a:bodyPr wrap="square" rtlCol="0">
            <a:spAutoFit/>
          </a:bodyPr>
          <a:lstStyle/>
          <a:p>
            <a:pPr algn="ctr"/>
            <a:r>
              <a:rPr lang="es-MX" sz="2018" dirty="0">
                <a:latin typeface="Ink Free" panose="03080402000500000000" pitchFamily="66" charset="0"/>
              </a:rPr>
              <a:t>Los alumnos mandan las evidencias por semana en la recopilación del álbum </a:t>
            </a:r>
          </a:p>
          <a:p>
            <a:pPr algn="ctr"/>
            <a:r>
              <a:rPr lang="es-MX" sz="2018" dirty="0">
                <a:latin typeface="Ink Free" panose="03080402000500000000" pitchFamily="66" charset="0"/>
              </a:rPr>
              <a:t>Los alumnos se dividen en </a:t>
            </a:r>
            <a:r>
              <a:rPr lang="es-MX" sz="2018" dirty="0" smtClean="0">
                <a:latin typeface="Ink Free" panose="03080402000500000000" pitchFamily="66" charset="0"/>
              </a:rPr>
              <a:t>dos grupos para </a:t>
            </a:r>
            <a:r>
              <a:rPr lang="es-MX" sz="2018" dirty="0">
                <a:latin typeface="Ink Free" panose="03080402000500000000" pitchFamily="66" charset="0"/>
              </a:rPr>
              <a:t>tomar las salas de Facebook y se conectan </a:t>
            </a:r>
            <a:r>
              <a:rPr lang="es-MX" sz="2018" dirty="0" smtClean="0">
                <a:latin typeface="Ink Free" panose="03080402000500000000" pitchFamily="66" charset="0"/>
              </a:rPr>
              <a:t>en días rotativos, se conectaran el martes en un horario de 9 y 10 am.</a:t>
            </a:r>
            <a:endParaRPr lang="es-MX" sz="2018" dirty="0">
              <a:latin typeface="Ink Free" panose="03080402000500000000" pitchFamily="66" charset="0"/>
            </a:endParaRPr>
          </a:p>
          <a:p>
            <a:endParaRPr lang="es-MX" sz="2018" dirty="0">
              <a:latin typeface="Ink Free" panose="03080402000500000000" pitchFamily="66" charset="0"/>
            </a:endParaRPr>
          </a:p>
          <a:p>
            <a:endParaRPr lang="es-MX" sz="2018" dirty="0">
              <a:latin typeface="Ink Free" panose="03080402000500000000" pitchFamily="66" charset="0"/>
            </a:endParaRPr>
          </a:p>
          <a:p>
            <a:endParaRPr lang="es-MX" sz="2018" dirty="0">
              <a:latin typeface="Ink Free" panose="03080402000500000000" pitchFamily="66" charset="0"/>
            </a:endParaRPr>
          </a:p>
          <a:p>
            <a:endParaRPr lang="es-MX" sz="2018" dirty="0">
              <a:latin typeface="Ink Free" panose="03080402000500000000" pitchFamily="66" charset="0"/>
            </a:endParaRPr>
          </a:p>
          <a:p>
            <a:endParaRPr lang="es-MX" sz="2018"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59446" y="8175830"/>
            <a:ext cx="1206408" cy="2946081"/>
          </a:xfrm>
          <a:prstGeom prst="rect">
            <a:avLst/>
          </a:prstGeom>
        </p:spPr>
      </p:pic>
      <p:sp>
        <p:nvSpPr>
          <p:cNvPr id="9" name="CuadroTexto 8"/>
          <p:cNvSpPr txBox="1"/>
          <p:nvPr/>
        </p:nvSpPr>
        <p:spPr>
          <a:xfrm>
            <a:off x="4885477" y="2695666"/>
            <a:ext cx="1672820" cy="267637"/>
          </a:xfrm>
          <a:prstGeom prst="rect">
            <a:avLst/>
          </a:prstGeom>
          <a:noFill/>
        </p:spPr>
        <p:txBody>
          <a:bodyPr wrap="square" rtlCol="0">
            <a:spAutoFit/>
          </a:bodyPr>
          <a:lstStyle/>
          <a:p>
            <a:r>
              <a:rPr lang="es-MX" sz="1139" b="1" dirty="0" smtClean="0">
                <a:latin typeface="Ink Free" panose="03080402000500000000" pitchFamily="66" charset="0"/>
              </a:rPr>
              <a:t>11 de enero de 2021</a:t>
            </a:r>
            <a:endParaRPr lang="es-MX" sz="1139" b="1" dirty="0">
              <a:latin typeface="Ink Free" panose="03080402000500000000" pitchFamily="66" charset="0"/>
            </a:endParaRPr>
          </a:p>
        </p:txBody>
      </p:sp>
      <p:sp>
        <p:nvSpPr>
          <p:cNvPr id="11" name="Elipse 10"/>
          <p:cNvSpPr/>
          <p:nvPr/>
        </p:nvSpPr>
        <p:spPr>
          <a:xfrm>
            <a:off x="2685371" y="3960541"/>
            <a:ext cx="276832" cy="153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39"/>
          </a:p>
        </p:txBody>
      </p:sp>
      <p:sp>
        <p:nvSpPr>
          <p:cNvPr id="14" name="Elipse 13"/>
          <p:cNvSpPr/>
          <p:nvPr/>
        </p:nvSpPr>
        <p:spPr>
          <a:xfrm>
            <a:off x="4602555" y="4996626"/>
            <a:ext cx="228971" cy="1698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39"/>
          </a:p>
        </p:txBody>
      </p:sp>
      <p:sp>
        <p:nvSpPr>
          <p:cNvPr id="15" name="Elipse 14"/>
          <p:cNvSpPr/>
          <p:nvPr/>
        </p:nvSpPr>
        <p:spPr>
          <a:xfrm>
            <a:off x="4708077" y="4644760"/>
            <a:ext cx="228971" cy="1698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39"/>
          </a:p>
        </p:txBody>
      </p:sp>
      <p:sp>
        <p:nvSpPr>
          <p:cNvPr id="12" name="Elipse 11"/>
          <p:cNvSpPr/>
          <p:nvPr/>
        </p:nvSpPr>
        <p:spPr>
          <a:xfrm>
            <a:off x="3375640" y="4109707"/>
            <a:ext cx="241390" cy="2177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39"/>
          </a:p>
        </p:txBody>
      </p:sp>
    </p:spTree>
    <p:extLst>
      <p:ext uri="{BB962C8B-B14F-4D97-AF65-F5344CB8AC3E}">
        <p14:creationId xmlns:p14="http://schemas.microsoft.com/office/powerpoint/2010/main" val="1378444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78835" y="718780"/>
            <a:ext cx="5377416" cy="5355312"/>
          </a:xfrm>
          <a:prstGeom prst="rect">
            <a:avLst/>
          </a:prstGeom>
        </p:spPr>
        <p:txBody>
          <a:bodyPr wrap="square">
            <a:spAutoFit/>
          </a:bodyPr>
          <a:lstStyle/>
          <a:p>
            <a:r>
              <a:rPr lang="es-MX" dirty="0">
                <a:latin typeface="Ink Free" panose="03080402000500000000" pitchFamily="66" charset="0"/>
              </a:rPr>
              <a:t>De la intervención de la clase virtual reflexiona acerca de:</a:t>
            </a:r>
          </a:p>
          <a:p>
            <a:r>
              <a:rPr lang="es-MX" dirty="0">
                <a:latin typeface="Ink Free" panose="03080402000500000000" pitchFamily="66" charset="0"/>
              </a:rPr>
              <a:t>¿Cómo desarrolle la clase</a:t>
            </a:r>
            <a:r>
              <a:rPr lang="es-MX" dirty="0" smtClean="0">
                <a:latin typeface="Ink Free" panose="03080402000500000000" pitchFamily="66" charset="0"/>
              </a:rPr>
              <a:t>?</a:t>
            </a:r>
          </a:p>
          <a:p>
            <a:r>
              <a:rPr lang="es-ES" dirty="0" smtClean="0">
                <a:latin typeface="Ink Free" panose="03080402000500000000" pitchFamily="66" charset="0"/>
              </a:rPr>
              <a:t>El día de hoy se realizo un video, cambiando la estrategia de grabar un en vivo a un video que sea corto, ya que los padres de familia comentaron que si duraba mas tiempo los niños se aburrían o no lo veían. </a:t>
            </a:r>
          </a:p>
          <a:p>
            <a:r>
              <a:rPr lang="es-ES" dirty="0" smtClean="0">
                <a:latin typeface="Ink Free" panose="03080402000500000000" pitchFamily="66" charset="0"/>
              </a:rPr>
              <a:t>El video, contenía el repaso de lo visto por la mañana en el programa de aprende en casa, las actividades que se planearon, así como el video y la actividad del valor que se plantea mensualmente. </a:t>
            </a:r>
            <a:endParaRPr lang="es-MX" dirty="0" smtClean="0">
              <a:latin typeface="Ink Free" panose="03080402000500000000" pitchFamily="66" charset="0"/>
            </a:endParaRPr>
          </a:p>
          <a:p>
            <a:endParaRPr lang="es-MX" dirty="0">
              <a:latin typeface="Ink Free" panose="03080402000500000000" pitchFamily="66" charset="0"/>
            </a:endParaRPr>
          </a:p>
          <a:p>
            <a:r>
              <a:rPr lang="es-MX" dirty="0" smtClean="0">
                <a:latin typeface="Ink Free" panose="03080402000500000000" pitchFamily="66" charset="0"/>
              </a:rPr>
              <a:t>¿ Que </a:t>
            </a:r>
            <a:r>
              <a:rPr lang="es-MX" dirty="0">
                <a:latin typeface="Ink Free" panose="03080402000500000000" pitchFamily="66" charset="0"/>
              </a:rPr>
              <a:t>mejoras puedo </a:t>
            </a:r>
            <a:r>
              <a:rPr lang="es-MX" dirty="0" smtClean="0">
                <a:latin typeface="Ink Free" panose="03080402000500000000" pitchFamily="66" charset="0"/>
              </a:rPr>
              <a:t>realizar?</a:t>
            </a:r>
          </a:p>
          <a:p>
            <a:r>
              <a:rPr lang="es-MX" dirty="0" smtClean="0">
                <a:latin typeface="Ink Free" panose="03080402000500000000" pitchFamily="66" charset="0"/>
              </a:rPr>
              <a:t>Me gustaría cambiar la forma en hacer los videos, integrar nuevas estrategias, como explicar mas completo, pero considero que también me falta tiempo, ya que es muy poco para explicar las actividades.</a:t>
            </a:r>
            <a:endParaRPr lang="es-MX" dirty="0">
              <a:latin typeface="Ink Free" panose="03080402000500000000" pitchFamily="66" charset="0"/>
            </a:endParaRPr>
          </a:p>
          <a:p>
            <a:r>
              <a:rPr lang="es-MX">
                <a:latin typeface="Ink Free" panose="03080402000500000000" pitchFamily="66" charset="0"/>
              </a:rPr>
              <a:t>  </a:t>
            </a:r>
            <a:endParaRPr lang="es-MX" dirty="0">
              <a:latin typeface="Ink Free" panose="03080402000500000000" pitchFamily="66" charset="0"/>
            </a:endParaRPr>
          </a:p>
        </p:txBody>
      </p:sp>
    </p:spTree>
    <p:extLst>
      <p:ext uri="{BB962C8B-B14F-4D97-AF65-F5344CB8AC3E}">
        <p14:creationId xmlns:p14="http://schemas.microsoft.com/office/powerpoint/2010/main" val="909808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Base</Template>
  <TotalTime>25</TotalTime>
  <Words>254</Words>
  <Application>Microsoft Office PowerPoint</Application>
  <PresentationFormat>Panorámica</PresentationFormat>
  <Paragraphs>20</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Corbel</vt:lpstr>
      <vt:lpstr>Ink Free</vt:lpstr>
      <vt:lpstr>Wingdings</vt:lpstr>
      <vt:lpstr>Base</vt:lpstr>
      <vt:lpstr>Diario de campo de la alumna practicante     Jardín de niños “Eutimio Alberto Cuellar Goribar”  2°A  Nombre de la alumna practicante Diana Sofia Gutierrez Zapata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campo de la alumna practicante     Jardín de niños “Eutimio Alberto Cuellar Goribar”  2°A  Nombre de la alumna practicante Diana Sofia Gutierrez Zapata</dc:title>
  <dc:creator>sofi gutierrez</dc:creator>
  <cp:lastModifiedBy>sofi gutierrez</cp:lastModifiedBy>
  <cp:revision>3</cp:revision>
  <dcterms:created xsi:type="dcterms:W3CDTF">2021-01-12T03:20:41Z</dcterms:created>
  <dcterms:modified xsi:type="dcterms:W3CDTF">2021-01-12T03:45:54Z</dcterms:modified>
</cp:coreProperties>
</file>