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70" y="3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27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4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1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52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04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61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224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03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05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362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47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1A0B-204F-4C1A-A6F1-63DBC7F70226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5849D-668E-4BCE-B9EC-A1F70340C3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35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399309" y="4433455"/>
            <a:ext cx="3380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entury Gothic" panose="020B0502020202020204" pitchFamily="34" charset="0"/>
              </a:rPr>
              <a:t>Practicante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22171" y="71295"/>
            <a:ext cx="3785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3200" b="1" dirty="0" smtClean="0">
                <a:solidFill>
                  <a:schemeClr val="accent2"/>
                </a:solidFill>
                <a:latin typeface="Ink Free" panose="03080402000500000000" pitchFamily="66" charset="0"/>
              </a:rPr>
              <a:t>D</a:t>
            </a:r>
            <a:r>
              <a:rPr lang="es-MX" sz="3200" b="1" dirty="0" smtClean="0">
                <a:solidFill>
                  <a:srgbClr val="00B0F0"/>
                </a:solidFill>
                <a:latin typeface="Ink Free" panose="03080402000500000000" pitchFamily="66" charset="0"/>
              </a:rPr>
              <a:t>i</a:t>
            </a:r>
            <a:r>
              <a:rPr lang="es-MX" sz="3200" b="1" dirty="0" smtClean="0">
                <a:solidFill>
                  <a:schemeClr val="accent6"/>
                </a:solidFill>
                <a:latin typeface="Ink Free" panose="03080402000500000000" pitchFamily="66" charset="0"/>
              </a:rPr>
              <a:t>a</a:t>
            </a:r>
            <a:r>
              <a:rPr lang="es-MX" sz="3200" b="1" dirty="0" smtClean="0">
                <a:solidFill>
                  <a:srgbClr val="7030A0"/>
                </a:solidFill>
                <a:latin typeface="Ink Free" panose="03080402000500000000" pitchFamily="66" charset="0"/>
              </a:rPr>
              <a:t>r</a:t>
            </a:r>
            <a:r>
              <a:rPr lang="es-MX" sz="3200" b="1" dirty="0" smtClean="0">
                <a:solidFill>
                  <a:schemeClr val="accent4"/>
                </a:solidFill>
                <a:latin typeface="Ink Free" panose="03080402000500000000" pitchFamily="66" charset="0"/>
              </a:rPr>
              <a:t>i</a:t>
            </a:r>
            <a:r>
              <a:rPr lang="es-MX" sz="3200" b="1" dirty="0" smtClean="0">
                <a:solidFill>
                  <a:srgbClr val="FF6699"/>
                </a:solidFill>
                <a:latin typeface="Ink Free" panose="03080402000500000000" pitchFamily="66" charset="0"/>
              </a:rPr>
              <a:t>o</a:t>
            </a:r>
            <a:r>
              <a:rPr lang="es-MX" sz="3200" b="1" dirty="0" smtClean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3200" b="1" dirty="0" smtClean="0">
                <a:solidFill>
                  <a:srgbClr val="00B0F0"/>
                </a:solidFill>
                <a:latin typeface="Ink Free" panose="03080402000500000000" pitchFamily="66" charset="0"/>
              </a:rPr>
              <a:t>d</a:t>
            </a:r>
            <a:r>
              <a:rPr lang="es-MX" sz="3200" b="1" dirty="0" smtClean="0">
                <a:solidFill>
                  <a:srgbClr val="FFC000"/>
                </a:solidFill>
                <a:latin typeface="Ink Free" panose="03080402000500000000" pitchFamily="66" charset="0"/>
              </a:rPr>
              <a:t>e</a:t>
            </a:r>
            <a:r>
              <a:rPr lang="es-MX" sz="3200" b="1" dirty="0" smtClean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3200" b="1" dirty="0" smtClean="0">
                <a:solidFill>
                  <a:schemeClr val="accent6">
                    <a:lumMod val="75000"/>
                  </a:schemeClr>
                </a:solidFill>
                <a:latin typeface="Ink Free" panose="03080402000500000000" pitchFamily="66" charset="0"/>
              </a:rPr>
              <a:t>l</a:t>
            </a:r>
            <a:r>
              <a:rPr lang="es-MX" sz="3200" b="1" dirty="0" smtClean="0">
                <a:solidFill>
                  <a:srgbClr val="7030A0"/>
                </a:solidFill>
                <a:latin typeface="Ink Free" panose="03080402000500000000" pitchFamily="66" charset="0"/>
              </a:rPr>
              <a:t>a</a:t>
            </a:r>
            <a:r>
              <a:rPr lang="es-MX" sz="3200" b="1" dirty="0" smtClean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3200" b="1" dirty="0" smtClean="0">
                <a:solidFill>
                  <a:srgbClr val="66CCFF"/>
                </a:solidFill>
                <a:latin typeface="Ink Free" panose="03080402000500000000" pitchFamily="66" charset="0"/>
              </a:rPr>
              <a:t>a</a:t>
            </a:r>
            <a:r>
              <a:rPr lang="es-MX" sz="3200" b="1" dirty="0" smtClean="0">
                <a:solidFill>
                  <a:srgbClr val="996633"/>
                </a:solidFill>
                <a:latin typeface="Ink Free" panose="03080402000500000000" pitchFamily="66" charset="0"/>
              </a:rPr>
              <a:t>l</a:t>
            </a:r>
            <a:r>
              <a:rPr lang="es-MX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u</a:t>
            </a:r>
            <a:r>
              <a:rPr lang="es-MX" sz="3200" b="1" dirty="0" smtClean="0">
                <a:solidFill>
                  <a:srgbClr val="FF6699"/>
                </a:solidFill>
                <a:latin typeface="Ink Free" panose="03080402000500000000" pitchFamily="66" charset="0"/>
              </a:rPr>
              <a:t>m</a:t>
            </a:r>
            <a:r>
              <a:rPr lang="es-MX" sz="3200" b="1" dirty="0" smtClean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n</a:t>
            </a:r>
            <a:r>
              <a:rPr lang="es-MX" sz="3200" b="1" dirty="0" smtClean="0">
                <a:solidFill>
                  <a:schemeClr val="accent2"/>
                </a:solidFill>
                <a:latin typeface="Ink Free" panose="03080402000500000000" pitchFamily="66" charset="0"/>
              </a:rPr>
              <a:t>a</a:t>
            </a:r>
            <a:endParaRPr lang="es-MX" sz="3200" b="1" dirty="0">
              <a:solidFill>
                <a:schemeClr val="accent2"/>
              </a:solidFill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" y="584775"/>
            <a:ext cx="6857999" cy="8480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0" y="584775"/>
            <a:ext cx="4156365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996633"/>
                </a:solidFill>
                <a:latin typeface="Century Gothic" panose="020B0502020202020204" pitchFamily="34" charset="0"/>
              </a:rPr>
              <a:t>J.N. María L. Pérez de Arreola</a:t>
            </a:r>
          </a:p>
          <a:p>
            <a:pPr algn="ctr"/>
            <a:r>
              <a:rPr lang="es-MX" sz="1600" b="1" dirty="0" smtClean="0">
                <a:solidFill>
                  <a:srgbClr val="FF6699"/>
                </a:solidFill>
                <a:latin typeface="Century Gothic" panose="020B0502020202020204" pitchFamily="34" charset="0"/>
              </a:rPr>
              <a:t>2° C y 3° Sección B</a:t>
            </a:r>
          </a:p>
          <a:p>
            <a:pPr algn="ctr"/>
            <a:r>
              <a:rPr lang="es-MX" sz="1600" b="1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Educadora practicante</a:t>
            </a:r>
            <a:r>
              <a:rPr lang="es-MX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: </a:t>
            </a:r>
            <a:r>
              <a:rPr lang="es-MX" sz="16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Jimena Guadalupe Charles H.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017820" y="1137820"/>
            <a:ext cx="270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15  </a:t>
            </a:r>
            <a:r>
              <a:rPr lang="es-MX" b="1" dirty="0" smtClean="0">
                <a:latin typeface="Century Gothic" panose="020B0502020202020204" pitchFamily="34" charset="0"/>
              </a:rPr>
              <a:t>de ener</a:t>
            </a:r>
            <a:r>
              <a:rPr lang="es-MX" b="1" dirty="0">
                <a:latin typeface="Century Gothic" panose="020B0502020202020204" pitchFamily="34" charset="0"/>
              </a:rPr>
              <a:t>o</a:t>
            </a:r>
            <a:r>
              <a:rPr lang="es-MX" b="1" dirty="0" smtClean="0">
                <a:latin typeface="Century Gothic" panose="020B0502020202020204" pitchFamily="34" charset="0"/>
              </a:rPr>
              <a:t> de 2021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12" name="Estrella de 5 puntas 11"/>
          <p:cNvSpPr/>
          <p:nvPr/>
        </p:nvSpPr>
        <p:spPr>
          <a:xfrm>
            <a:off x="4410174" y="3177306"/>
            <a:ext cx="318652" cy="29094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/>
          <p:cNvSpPr txBox="1"/>
          <p:nvPr/>
        </p:nvSpPr>
        <p:spPr>
          <a:xfrm>
            <a:off x="299288" y="6581684"/>
            <a:ext cx="61784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050" b="1" dirty="0" smtClean="0">
                <a:latin typeface="Century Gothic" panose="020B0502020202020204" pitchFamily="34" charset="0"/>
              </a:rPr>
              <a:t>Programación televisiva Aprende en Casa</a:t>
            </a:r>
          </a:p>
          <a:p>
            <a:pPr>
              <a:lnSpc>
                <a:spcPct val="150000"/>
              </a:lnSpc>
            </a:pPr>
            <a:r>
              <a:rPr lang="es-MX" sz="900" dirty="0" smtClean="0">
                <a:latin typeface="Century Gothic" panose="020B0502020202020204" pitchFamily="34" charset="0"/>
              </a:rPr>
              <a:t>El programa de Aprende en Casa comenzó con el campo de Exploración y Comprensión del Mundo Natural y Social, con la actividad «Me cuido» , la cual englobó las zonas de riesgo presentes en el hogar y brindaron recomendaciones sobre qué se puede o no, hacer para evitar accidentes, con  el fin de complementar el tema, envié un video a través de WhatsApp; la historia de un niño que paseando por su casa descubrió diferentes espacios de peligro, como la estufa, los conectores de la luz y los artículos de limpieza, al final, resolvieron la actividad de cuadernillo. </a:t>
            </a:r>
          </a:p>
          <a:p>
            <a:pPr>
              <a:lnSpc>
                <a:spcPct val="150000"/>
              </a:lnSpc>
            </a:pPr>
            <a:r>
              <a:rPr lang="es-MX" sz="900" dirty="0" smtClean="0">
                <a:latin typeface="Century Gothic" panose="020B0502020202020204" pitchFamily="34" charset="0"/>
              </a:rPr>
              <a:t>En inglés las maestras hicieron un Review de lo visto hasta el momento; Nombre, saludos, despedidas, señalamientos en la calle, partes del cuerpo, colores, etc. </a:t>
            </a:r>
          </a:p>
        </p:txBody>
      </p:sp>
      <p:sp>
        <p:nvSpPr>
          <p:cNvPr id="2" name="1 Elipse"/>
          <p:cNvSpPr/>
          <p:nvPr/>
        </p:nvSpPr>
        <p:spPr>
          <a:xfrm>
            <a:off x="5976172" y="2112017"/>
            <a:ext cx="308925" cy="216024"/>
          </a:xfrm>
          <a:prstGeom prst="ellipse">
            <a:avLst/>
          </a:prstGeom>
          <a:solidFill>
            <a:srgbClr val="E73962"/>
          </a:solidFill>
          <a:ln>
            <a:solidFill>
              <a:srgbClr val="E739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15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182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4</cp:revision>
  <dcterms:created xsi:type="dcterms:W3CDTF">2021-01-15T17:15:36Z</dcterms:created>
  <dcterms:modified xsi:type="dcterms:W3CDTF">2021-01-15T18:01:34Z</dcterms:modified>
</cp:coreProperties>
</file>