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1764" y="-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15/01/2021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999795" y="1440175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9561DAFE-720D-46A1-B669-8DD1C2A9D497}"/>
              </a:ext>
            </a:extLst>
          </p:cNvPr>
          <p:cNvSpPr/>
          <p:nvPr/>
        </p:nvSpPr>
        <p:spPr>
          <a:xfrm>
            <a:off x="1155032" y="5723022"/>
            <a:ext cx="5566610" cy="3801979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503540" y="5766012"/>
            <a:ext cx="48142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Ink Free" panose="03080402000500000000" pitchFamily="66" charset="0"/>
              </a:rPr>
              <a:t>¿Cómo desarrolle la </a:t>
            </a:r>
            <a:r>
              <a:rPr lang="es-MX" sz="1400" dirty="0" smtClean="0">
                <a:latin typeface="Ink Free" panose="03080402000500000000" pitchFamily="66" charset="0"/>
              </a:rPr>
              <a:t>clase?</a:t>
            </a:r>
          </a:p>
          <a:p>
            <a:r>
              <a:rPr lang="es-MX" sz="1400" dirty="0" smtClean="0">
                <a:latin typeface="Ink Free" panose="03080402000500000000" pitchFamily="66" charset="0"/>
              </a:rPr>
              <a:t>La clase se desarrollo  por medio de un video en la plataforma de Facebook</a:t>
            </a:r>
            <a:r>
              <a:rPr lang="es-MX" sz="1400" dirty="0" smtClean="0">
                <a:latin typeface="Ink Free" panose="03080402000500000000" pitchFamily="66" charset="0"/>
              </a:rPr>
              <a:t>, en modo transmisión en vivo.</a:t>
            </a:r>
          </a:p>
          <a:p>
            <a:r>
              <a:rPr lang="es-MX" sz="1400" dirty="0" smtClean="0">
                <a:latin typeface="Ink Free" panose="03080402000500000000" pitchFamily="66" charset="0"/>
              </a:rPr>
              <a:t>¿ </a:t>
            </a:r>
            <a:r>
              <a:rPr lang="es-MX" sz="14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400" dirty="0" smtClean="0">
                <a:latin typeface="Ink Free" panose="03080402000500000000" pitchFamily="66" charset="0"/>
              </a:rPr>
              <a:t>Mejorar la calidad de los videos y mi lenguaje mas explicito.</a:t>
            </a:r>
          </a:p>
          <a:p>
            <a:r>
              <a:rPr lang="es-MX" sz="1400" dirty="0" smtClean="0">
                <a:latin typeface="Ink Free" panose="03080402000500000000" pitchFamily="66" charset="0"/>
              </a:rPr>
              <a:t>la </a:t>
            </a:r>
            <a:r>
              <a:rPr lang="es-MX" sz="1400" dirty="0" smtClean="0">
                <a:latin typeface="Ink Free" panose="03080402000500000000" pitchFamily="66" charset="0"/>
              </a:rPr>
              <a:t>evaluación del aprendizaje esperado.</a:t>
            </a:r>
          </a:p>
          <a:p>
            <a:r>
              <a:rPr lang="es-MX" sz="1400" dirty="0" smtClean="0">
                <a:latin typeface="Ink Free" panose="03080402000500000000" pitchFamily="66" charset="0"/>
              </a:rPr>
              <a:t>La evaluación se </a:t>
            </a:r>
            <a:r>
              <a:rPr lang="es-MX" sz="1400" dirty="0" smtClean="0">
                <a:latin typeface="Ink Free" panose="03080402000500000000" pitchFamily="66" charset="0"/>
              </a:rPr>
              <a:t>realiza el día de hoy revisando las evidencias que están en la plataforma de Facebook en los álbu</a:t>
            </a:r>
            <a:r>
              <a:rPr lang="es-MX" sz="1400" dirty="0" smtClean="0">
                <a:latin typeface="Ink Free" panose="03080402000500000000" pitchFamily="66" charset="0"/>
              </a:rPr>
              <a:t>m digitales de cada alumno.</a:t>
            </a:r>
            <a:endParaRPr lang="es-MX" sz="1400" dirty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356451" y="16585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15/01/2021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6159030" y="2506248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50459" y="33727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4850459" y="35839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120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</cp:revision>
  <dcterms:created xsi:type="dcterms:W3CDTF">2021-01-13T03:08:37Z</dcterms:created>
  <dcterms:modified xsi:type="dcterms:W3CDTF">2021-01-16T04:20:24Z</dcterms:modified>
</cp:coreProperties>
</file>