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3" d="100"/>
          <a:sy n="73" d="100"/>
        </p:scale>
        <p:origin x="96"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15/01/2021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15/01/2021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15/01/2021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15/01/2021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15/01/2021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15/01/2021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15/01/2021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15/01/2021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15/01/2021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15/01/2021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15/01/2021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15/01/2021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 xmlns:a16="http://schemas.microsoft.com/office/drawing/2014/main" id="{3365E319-907A-4483-9D04-543CDC73D747}"/>
              </a:ext>
            </a:extLst>
          </p:cNvPr>
          <p:cNvSpPr>
            <a:spLocks noGrp="1"/>
          </p:cNvSpPr>
          <p:nvPr>
            <p:ph type="subTitle" idx="1"/>
          </p:nvPr>
        </p:nvSpPr>
        <p:spPr/>
        <p:txBody>
          <a:bodyPr/>
          <a:lstStyle/>
          <a:p>
            <a:endParaRPr lang="es-MX"/>
          </a:p>
        </p:txBody>
      </p:sp>
      <p:pic>
        <p:nvPicPr>
          <p:cNvPr id="1026" name="Picture 2" descr="Pin de ferny en Etiquetas y Gafetes | Etiquetas preescolares, Maestros de  preescolar, Decoracion de aulas">
            <a:extLst>
              <a:ext uri="{FF2B5EF4-FFF2-40B4-BE49-F238E27FC236}">
                <a16:creationId xmlns="" xmlns:a16="http://schemas.microsoft.com/office/drawing/2014/main" id="{6C40597F-7521-4325-902A-B2FDD6D22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6858000" cy="913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186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 xmlns:a16="http://schemas.microsoft.com/office/drawing/2014/main"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 xmlns:a16="http://schemas.microsoft.com/office/drawing/2014/main"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15/01/2021</a:t>
            </a:r>
            <a:endParaRPr lang="es-MX" dirty="0"/>
          </a:p>
        </p:txBody>
      </p:sp>
      <p:sp>
        <p:nvSpPr>
          <p:cNvPr id="15" name="Conector 14"/>
          <p:cNvSpPr/>
          <p:nvPr/>
        </p:nvSpPr>
        <p:spPr>
          <a:xfrm>
            <a:off x="4454373" y="3716354"/>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523220"/>
          </a:xfrm>
          <a:prstGeom prst="rect">
            <a:avLst/>
          </a:prstGeom>
          <a:solidFill>
            <a:schemeClr val="bg1"/>
          </a:solidFill>
        </p:spPr>
        <p:txBody>
          <a:bodyPr wrap="square" rtlCol="0">
            <a:spAutoFit/>
          </a:bodyPr>
          <a:lstStyle/>
          <a:p>
            <a:r>
              <a:rPr lang="es-MX" sz="1400" dirty="0" smtClean="0"/>
              <a:t>En el transcurso del día </a:t>
            </a:r>
            <a:r>
              <a:rPr lang="es-MX" sz="1400" dirty="0"/>
              <a:t>6</a:t>
            </a:r>
            <a:r>
              <a:rPr lang="es-MX" sz="1400" dirty="0" smtClean="0"/>
              <a:t> </a:t>
            </a:r>
            <a:r>
              <a:rPr lang="es-MX" sz="1400" dirty="0" smtClean="0"/>
              <a:t>alumnos enviaron sus evidencias a la plataforma establecida.  </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587829" y="6936377"/>
            <a:ext cx="5864179" cy="1384995"/>
          </a:xfrm>
          <a:prstGeom prst="rect">
            <a:avLst/>
          </a:prstGeom>
          <a:noFill/>
        </p:spPr>
        <p:txBody>
          <a:bodyPr wrap="square" rtlCol="0">
            <a:spAutoFit/>
          </a:bodyPr>
          <a:lstStyle/>
          <a:p>
            <a:r>
              <a:rPr lang="es-MX" sz="1200" dirty="0" smtClean="0"/>
              <a:t>El día de hoy se vio el programa de aprende en casa en el </a:t>
            </a:r>
            <a:r>
              <a:rPr lang="es-MX" sz="1200" dirty="0" smtClean="0"/>
              <a:t>campo de  exploración y comprensión del mundo,  enfocando en buscar las situaciones de riesgo dentro de la casa, en el programa se mencionaron algunas situaciones en las que las presentadoras podían poner en riesgo su salud, a lo cual también dijeron algunas formas de evitarlas o algunas recomendaciones de que hacer para no tener contacto con esas situaciones. </a:t>
            </a:r>
          </a:p>
          <a:p>
            <a:r>
              <a:rPr lang="es-MX" sz="1200" dirty="0" smtClean="0"/>
              <a:t>La actividad de apoyo fue que los niños realizaran un dibujo de una situación de riesgo que pudieran localizar en su </a:t>
            </a:r>
            <a:r>
              <a:rPr lang="es-MX" sz="1200" smtClean="0"/>
              <a:t>hogar así </a:t>
            </a:r>
            <a:r>
              <a:rPr lang="es-MX" sz="1200" dirty="0" smtClean="0"/>
              <a:t>como mencionar como pueden actuar o como evitarlas. </a:t>
            </a:r>
            <a:r>
              <a:rPr lang="es-MX" sz="1200" dirty="0" smtClean="0"/>
              <a:t> </a:t>
            </a:r>
            <a:endParaRPr lang="es-MX" sz="1200" dirty="0" smtClean="0"/>
          </a:p>
        </p:txBody>
      </p:sp>
      <p:sp>
        <p:nvSpPr>
          <p:cNvPr id="20" name="Conector 19"/>
          <p:cNvSpPr/>
          <p:nvPr/>
        </p:nvSpPr>
        <p:spPr>
          <a:xfrm>
            <a:off x="5907520" y="2572690"/>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Conector 17"/>
          <p:cNvSpPr/>
          <p:nvPr/>
        </p:nvSpPr>
        <p:spPr>
          <a:xfrm>
            <a:off x="4454373" y="4065977"/>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96984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1334</TotalTime>
  <Words>155</Words>
  <Application>Microsoft Office PowerPoint</Application>
  <PresentationFormat>Carta (216 x 279 mm)</PresentationFormat>
  <Paragraphs>7</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Acer</cp:lastModifiedBy>
  <cp:revision>66</cp:revision>
  <dcterms:created xsi:type="dcterms:W3CDTF">2020-10-05T15:20:07Z</dcterms:created>
  <dcterms:modified xsi:type="dcterms:W3CDTF">2021-01-16T00:20:36Z</dcterms:modified>
</cp:coreProperties>
</file>