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69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15/01/2021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3952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15/01/2021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7426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15/01/2021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305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15/01/2021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88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15/01/2021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20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15/01/2021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1737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15/01/2021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5735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15/01/2021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531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15/01/2021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5155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15/01/2021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1270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15/01/2021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53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4DF0F-590D-4819-830C-E0C738902F2A}" type="datetimeFigureOut">
              <a:rPr lang="es-MX" smtClean="0"/>
              <a:t>15/01/2021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982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>
            <a:off x="4537656" y="0"/>
            <a:ext cx="76631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 rot="10800000">
            <a:off x="0" y="0"/>
            <a:ext cx="765434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1288869" y="1202076"/>
            <a:ext cx="961426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b="1" dirty="0" smtClean="0">
                <a:latin typeface="Century Gothic" panose="020B0502020202020204" pitchFamily="34" charset="0"/>
              </a:rPr>
              <a:t>Diario</a:t>
            </a:r>
          </a:p>
          <a:p>
            <a:pPr algn="just"/>
            <a:r>
              <a:rPr lang="es-MX" sz="2000" b="1" dirty="0" smtClean="0">
                <a:latin typeface="Century Gothic" panose="020B0502020202020204" pitchFamily="34" charset="0"/>
              </a:rPr>
              <a:t>Día: </a:t>
            </a:r>
            <a:r>
              <a:rPr lang="es-MX" sz="2000" dirty="0" smtClean="0">
                <a:latin typeface="Century Gothic" panose="020B0502020202020204" pitchFamily="34" charset="0"/>
              </a:rPr>
              <a:t>Viernes 15 de </a:t>
            </a:r>
            <a:r>
              <a:rPr lang="es-MX" sz="2000" dirty="0" smtClean="0">
                <a:latin typeface="Century Gothic" panose="020B0502020202020204" pitchFamily="34" charset="0"/>
              </a:rPr>
              <a:t>enero del 2021</a:t>
            </a:r>
          </a:p>
          <a:p>
            <a:pPr algn="just"/>
            <a:r>
              <a:rPr lang="es-MX" sz="2000" b="1" dirty="0" smtClean="0">
                <a:latin typeface="Century Gothic" panose="020B0502020202020204" pitchFamily="34" charset="0"/>
              </a:rPr>
              <a:t>Estrategia</a:t>
            </a:r>
            <a:r>
              <a:rPr lang="es-MX" sz="2000" b="1" dirty="0" smtClean="0">
                <a:latin typeface="Century Gothic" panose="020B0502020202020204" pitchFamily="34" charset="0"/>
              </a:rPr>
              <a:t>: </a:t>
            </a:r>
            <a:r>
              <a:rPr lang="es-MX" sz="2000" dirty="0" smtClean="0">
                <a:latin typeface="Century Gothic" panose="020B0502020202020204" pitchFamily="34" charset="0"/>
              </a:rPr>
              <a:t>El día de hoy tuve clase virtual en la cual la directora del jardín de niños tuvo una participación para invitar y motivar a los padres de familia a realizar las actividades así como a ingresar a las clases virtuales, posteriormente realizamos 3 actividades, en la primera los alumnos describieron algunos oficios profesiones, en la segunda escucharon la lectura de un cuento y después contestaron una serie de preguntas, en la ultima actividad resolvieron algunos problemas apoyándose de material concreto. Solamente 11 alumnos se conectaron a la clase, por lo que pude prestar más atención para ver de que manera realizaban las actividades cada uno, considero que mi intervención fue a pesar de que tuve algunas dificultades con el internet. </a:t>
            </a:r>
            <a:endParaRPr lang="es-MX" sz="20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58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>
            <a:off x="4537656" y="0"/>
            <a:ext cx="76631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 rot="10800000">
            <a:off x="0" y="0"/>
            <a:ext cx="765434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Sin descripción disponible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4706" y="1062600"/>
            <a:ext cx="4652683" cy="236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Sin descripción disponible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9862" y="1062600"/>
            <a:ext cx="4557432" cy="236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Sin descripción disponible.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562"/>
          <a:stretch/>
        </p:blipFill>
        <p:spPr bwMode="auto">
          <a:xfrm>
            <a:off x="3641912" y="3594645"/>
            <a:ext cx="4908176" cy="2268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883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139</Words>
  <Application>Microsoft Office PowerPoint</Application>
  <PresentationFormat>Panorámica</PresentationFormat>
  <Paragraphs>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aagtz99@gmail.com</dc:creator>
  <cp:lastModifiedBy>aagtz99@gmail.com</cp:lastModifiedBy>
  <cp:revision>7</cp:revision>
  <dcterms:created xsi:type="dcterms:W3CDTF">2021-01-12T03:37:15Z</dcterms:created>
  <dcterms:modified xsi:type="dcterms:W3CDTF">2021-01-16T00:46:54Z</dcterms:modified>
</cp:coreProperties>
</file>