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660"/>
  </p:normalViewPr>
  <p:slideViewPr>
    <p:cSldViewPr snapToGrid="0">
      <p:cViewPr>
        <p:scale>
          <a:sx n="50" d="100"/>
          <a:sy n="50" d="100"/>
        </p:scale>
        <p:origin x="26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896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376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208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356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803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348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962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0603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223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840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157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BB3BF-1DEB-4B7E-997F-D9DE2D893B99}" type="datetimeFigureOut">
              <a:rPr lang="es-MX" smtClean="0"/>
              <a:t>15/01/2021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52B32-A8C0-43B0-A4D9-13C2B6C8935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745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102088" y="1168072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131948" y="194697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131948" y="717370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34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126902" y="109880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362075" y="5914518"/>
            <a:ext cx="5922781" cy="3796257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C9378A5-CBFE-49D7-94DF-501DF1E9A72D}"/>
              </a:ext>
            </a:extLst>
          </p:cNvPr>
          <p:cNvSpPr txBox="1"/>
          <p:nvPr/>
        </p:nvSpPr>
        <p:spPr>
          <a:xfrm>
            <a:off x="1276838" y="5953826"/>
            <a:ext cx="6008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496B9"/>
                </a:solidFill>
                <a:latin typeface="Berlin Sans FB" panose="020E0602020502020306" pitchFamily="34" charset="0"/>
              </a:rPr>
              <a:t>Aprende en casa</a:t>
            </a:r>
            <a:endParaRPr lang="es-MX" sz="2400" dirty="0">
              <a:latin typeface="Ink Free" panose="03080402000500000000" pitchFamily="66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-607" y="772899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592376" y="1351439"/>
            <a:ext cx="2307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15/01/2020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774325" y="2355162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245037" y="3257624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527644" y="4902501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>
                <a:latin typeface="Berlin Sans FB" panose="020E0602020502020306" pitchFamily="34" charset="0"/>
              </a:rPr>
              <a:t>30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711326" y="4008574"/>
            <a:ext cx="389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4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691288" y="4403747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75148C9F-74C8-4E96-AA2F-14CA2309441F}"/>
              </a:ext>
            </a:extLst>
          </p:cNvPr>
          <p:cNvSpPr/>
          <p:nvPr/>
        </p:nvSpPr>
        <p:spPr>
          <a:xfrm>
            <a:off x="1486253" y="6238776"/>
            <a:ext cx="333184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 </a:t>
            </a:r>
          </a:p>
          <a:p>
            <a:pPr algn="ctr"/>
            <a:r>
              <a:rPr lang="es-MX" sz="1100" dirty="0">
                <a:solidFill>
                  <a:srgbClr val="00B050"/>
                </a:solidFill>
                <a:latin typeface="Berlin Sans FB" panose="020E0602020502020306" pitchFamily="34" charset="0"/>
              </a:rPr>
              <a:t>Me cuido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¿Es seguro jugar con caja de medicamentos?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Situaciones de riesgo: historia de No David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¿Por qué no debemos de introducir objetos en nariz?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Evitar jugar con las bolsas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Mostrar imágenes y responde cuestionamientos.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¿Qué le puede pasar?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Comentar que ciertas áreas de la casa no son seguros para jugar. Mantenerse alejados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Mencionar cuales son los lugares seguros para jugar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¿Por qué los enchufes no son un juguete?, ¿Quién los debe de utilizar?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Es importante identificar los lugares de riesgo a nuestro alrededor para evitar accidentes y aprender a cuidarnos.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Mencionar las zonas de riesgo: </a:t>
            </a:r>
          </a:p>
          <a:p>
            <a:endParaRPr lang="es-MX" sz="1100" dirty="0">
              <a:latin typeface="Berlin Sans FB" panose="020E0602020502020306" pitchFamily="34" charset="0"/>
            </a:endParaRPr>
          </a:p>
          <a:p>
            <a:r>
              <a:rPr lang="es-MX" sz="1100" dirty="0">
                <a:latin typeface="Berlin Sans FB" panose="020E0602020502020306" pitchFamily="34" charset="0"/>
              </a:rPr>
              <a:t> </a:t>
            </a:r>
          </a:p>
          <a:p>
            <a:pPr algn="ctr"/>
            <a:r>
              <a:rPr lang="es-MX" sz="1100" dirty="0">
                <a:solidFill>
                  <a:srgbClr val="FF3399"/>
                </a:solidFill>
                <a:latin typeface="Berlin Sans FB" panose="020E0602020502020306" pitchFamily="34" charset="0"/>
              </a:rPr>
              <a:t>	</a:t>
            </a: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7EC8896-9A64-4D85-866C-1C0CC457522B}"/>
              </a:ext>
            </a:extLst>
          </p:cNvPr>
          <p:cNvSpPr/>
          <p:nvPr/>
        </p:nvSpPr>
        <p:spPr>
          <a:xfrm>
            <a:off x="4762499" y="6359411"/>
            <a:ext cx="247871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solidFill>
                  <a:srgbClr val="FFC000"/>
                </a:solidFill>
                <a:latin typeface="Berlin Sans FB" panose="020E0602020502020306" pitchFamily="34" charset="0"/>
              </a:rPr>
              <a:t>Inglés </a:t>
            </a:r>
          </a:p>
          <a:p>
            <a:pPr algn="ctr"/>
            <a:r>
              <a:rPr lang="es-MX" sz="1100" dirty="0">
                <a:solidFill>
                  <a:srgbClr val="FFC000"/>
                </a:solidFill>
                <a:latin typeface="Berlin Sans FB" panose="020E0602020502020306" pitchFamily="34" charset="0"/>
              </a:rPr>
              <a:t>Review I</a:t>
            </a:r>
          </a:p>
          <a:p>
            <a:pPr algn="ctr"/>
            <a:r>
              <a:rPr lang="es-MX" sz="1100" dirty="0">
                <a:latin typeface="Berlin Sans FB" panose="020E0602020502020306" pitchFamily="34" charset="0"/>
              </a:rPr>
              <a:t>Expresiones de saludo y despedida que podemos utilizar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¿Cómo podemos saludar en inglés?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¿Cuál es la palabra mágica para pedir algo?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¿Cuál es la palabra que dices cuando recibes algo que quieres?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 cuando vas llegando, ¿Cómo puedes saludar?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¿Qué palabra podemos utilizar para despedirnos? See you later, Goodbye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¿Qué palabras podemos usar para saldarnos cuando vamos llegando dependiendo de la hora del día? Good afternoon, Good morning,  Good evening.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Nombres de las partes de tu cara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solidFill>
                <a:srgbClr val="FFC000"/>
              </a:solidFill>
              <a:latin typeface="Berlin Sans FB" panose="020E0602020502020306" pitchFamily="34" charset="0"/>
            </a:endParaRPr>
          </a:p>
          <a:p>
            <a:pPr algn="ctr"/>
            <a:endParaRPr lang="es-MX" sz="1100" dirty="0">
              <a:solidFill>
                <a:srgbClr val="FFC000"/>
              </a:solidFill>
              <a:latin typeface="Berlin Sans FB" panose="020E0602020502020306" pitchFamily="34" charset="0"/>
            </a:endParaRPr>
          </a:p>
          <a:p>
            <a:pPr algn="ctr"/>
            <a:endParaRPr lang="es-MX" sz="1100" dirty="0">
              <a:solidFill>
                <a:srgbClr val="FFC000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270</Words>
  <Application>Microsoft Office PowerPoint</Application>
  <PresentationFormat>Personalizado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7</cp:revision>
  <dcterms:created xsi:type="dcterms:W3CDTF">2021-01-15T23:16:27Z</dcterms:created>
  <dcterms:modified xsi:type="dcterms:W3CDTF">2021-01-16T00:04:38Z</dcterms:modified>
</cp:coreProperties>
</file>