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8" d="100"/>
          <a:sy n="118" d="100"/>
        </p:scale>
        <p:origin x="-852"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423813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54115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49294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20992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5484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63378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327057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294410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391321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323886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F25606-2D10-4605-8F0D-23F29228D094}" type="datetimeFigureOut">
              <a:rPr lang="es-MX" smtClean="0"/>
              <a:t>15/01/2021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6FBF5E4-1EF2-4292-A2A8-5F610FE64EC6}" type="slidenum">
              <a:rPr lang="es-MX" smtClean="0"/>
              <a:t>‹Nº›</a:t>
            </a:fld>
            <a:endParaRPr lang="es-MX"/>
          </a:p>
        </p:txBody>
      </p:sp>
    </p:spTree>
    <p:extLst>
      <p:ext uri="{BB962C8B-B14F-4D97-AF65-F5344CB8AC3E}">
        <p14:creationId xmlns:p14="http://schemas.microsoft.com/office/powerpoint/2010/main" val="47115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F25606-2D10-4605-8F0D-23F29228D094}" type="datetimeFigureOut">
              <a:rPr lang="es-MX" smtClean="0"/>
              <a:t>15/01/2021</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6FBF5E4-1EF2-4292-A2A8-5F610FE64EC6}" type="slidenum">
              <a:rPr lang="es-MX" smtClean="0"/>
              <a:t>‹Nº›</a:t>
            </a:fld>
            <a:endParaRPr lang="es-MX"/>
          </a:p>
        </p:txBody>
      </p:sp>
    </p:spTree>
    <p:extLst>
      <p:ext uri="{BB962C8B-B14F-4D97-AF65-F5344CB8AC3E}">
        <p14:creationId xmlns:p14="http://schemas.microsoft.com/office/powerpoint/2010/main" val="3266953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8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7"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03648"/>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500444"/>
            <a:ext cx="6858000" cy="1440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30"/>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p>
        </p:txBody>
      </p:sp>
      <p:sp>
        <p:nvSpPr>
          <p:cNvPr id="10" name="9 CuadroTexto"/>
          <p:cNvSpPr txBox="1"/>
          <p:nvPr/>
        </p:nvSpPr>
        <p:spPr>
          <a:xfrm>
            <a:off x="2053154" y="-228730"/>
            <a:ext cx="3730412" cy="2400657"/>
          </a:xfrm>
          <a:prstGeom prst="rect">
            <a:avLst/>
          </a:prstGeom>
          <a:noFill/>
        </p:spPr>
        <p:txBody>
          <a:bodyPr wrap="square" rtlCol="0">
            <a:spAutoFit/>
          </a:bodyPr>
          <a:lstStyle/>
          <a:p>
            <a:r>
              <a:rPr lang="es-MX" sz="15000" dirty="0">
                <a:solidFill>
                  <a:srgbClr val="FF6699"/>
                </a:solidFill>
                <a:latin typeface="Cream candy" pitchFamily="50" charset="0"/>
              </a:rPr>
              <a:t>Diario</a:t>
            </a:r>
          </a:p>
        </p:txBody>
      </p:sp>
      <p:pic>
        <p:nvPicPr>
          <p:cNvPr id="3076" name="Picture 4" descr="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1"/>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271931" y="3377523"/>
            <a:ext cx="2322384" cy="830997"/>
          </a:xfrm>
          <a:prstGeom prst="rect">
            <a:avLst/>
          </a:prstGeom>
        </p:spPr>
        <p:txBody>
          <a:bodyPr wrap="square">
            <a:spAutoFit/>
          </a:bodyPr>
          <a:lstStyle/>
          <a:p>
            <a:pPr algn="ctr"/>
            <a:r>
              <a:rPr lang="es-MX" sz="2400" b="1" dirty="0" smtClean="0">
                <a:solidFill>
                  <a:prstClr val="white">
                    <a:lumMod val="50000"/>
                  </a:prstClr>
                </a:solidFill>
                <a:latin typeface="Century Gothic" pitchFamily="34" charset="0"/>
              </a:rPr>
              <a:t>Viernes 15 </a:t>
            </a:r>
            <a:r>
              <a:rPr lang="es-MX" sz="2400" b="1" dirty="0">
                <a:solidFill>
                  <a:prstClr val="white">
                    <a:lumMod val="50000"/>
                  </a:prstClr>
                </a:solidFill>
                <a:latin typeface="Century Gothic" pitchFamily="34" charset="0"/>
              </a:rPr>
              <a:t>de enero de 2021</a:t>
            </a:r>
          </a:p>
        </p:txBody>
      </p:sp>
      <p:pic>
        <p:nvPicPr>
          <p:cNvPr id="3081"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6"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4"/>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0"/>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914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1"/>
          <p:cNvPicPr/>
          <p:nvPr/>
        </p:nvPicPr>
        <p:blipFill rotWithShape="1">
          <a:blip r:embed="rId3">
            <a:extLst>
              <a:ext uri="{28A0092B-C50C-407E-A947-70E740481C1C}">
                <a14:useLocalDpi xmlns:a14="http://schemas.microsoft.com/office/drawing/2010/main" val="0"/>
              </a:ext>
            </a:extLst>
          </a:blip>
          <a:srcRect l="4167" t="937" r="3327" b="3745"/>
          <a:stretch/>
        </p:blipFill>
        <p:spPr bwMode="auto">
          <a:xfrm>
            <a:off x="287751" y="396679"/>
            <a:ext cx="6264696" cy="8352928"/>
          </a:xfrm>
          <a:prstGeom prst="rect">
            <a:avLst/>
          </a:prstGeom>
          <a:ln>
            <a:noFill/>
          </a:ln>
          <a:extLst>
            <a:ext uri="{53640926-AAD7-44D8-BBD7-CCE9431645EC}">
              <a14:shadowObscured xmlns:a14="http://schemas.microsoft.com/office/drawing/2010/main"/>
            </a:ext>
          </a:extLst>
        </p:spPr>
      </p:pic>
      <p:sp>
        <p:nvSpPr>
          <p:cNvPr id="11" name="10 CuadroTexto"/>
          <p:cNvSpPr txBox="1"/>
          <p:nvPr/>
        </p:nvSpPr>
        <p:spPr>
          <a:xfrm>
            <a:off x="2830999" y="5292080"/>
            <a:ext cx="2954965" cy="415498"/>
          </a:xfrm>
          <a:prstGeom prst="rect">
            <a:avLst/>
          </a:prstGeom>
          <a:noFill/>
        </p:spPr>
        <p:txBody>
          <a:bodyPr wrap="square" rtlCol="0">
            <a:spAutoFit/>
          </a:bodyPr>
          <a:lstStyle/>
          <a:p>
            <a:pPr algn="ctr"/>
            <a:r>
              <a:rPr lang="es-MX" sz="700" dirty="0">
                <a:solidFill>
                  <a:prstClr val="black"/>
                </a:solidFill>
                <a:latin typeface="Century Gothic" pitchFamily="34" charset="0"/>
              </a:rPr>
              <a:t>Situaciones </a:t>
            </a:r>
            <a:r>
              <a:rPr lang="es-MX" sz="700" dirty="0">
                <a:solidFill>
                  <a:prstClr val="black"/>
                </a:solidFill>
                <a:latin typeface="Century Gothic" pitchFamily="34" charset="0"/>
              </a:rPr>
              <a:t>económicas, no cuentan con los recursos tecnológicos o no desconocen como utilizarlos y también hay un caso de violencia domestica. </a:t>
            </a:r>
          </a:p>
        </p:txBody>
      </p:sp>
      <p:sp>
        <p:nvSpPr>
          <p:cNvPr id="14" name="13 CuadroTexto"/>
          <p:cNvSpPr txBox="1"/>
          <p:nvPr/>
        </p:nvSpPr>
        <p:spPr>
          <a:xfrm>
            <a:off x="5051444" y="683568"/>
            <a:ext cx="1159292" cy="307777"/>
          </a:xfrm>
          <a:prstGeom prst="rect">
            <a:avLst/>
          </a:prstGeom>
          <a:noFill/>
        </p:spPr>
        <p:txBody>
          <a:bodyPr wrap="none" rtlCol="0">
            <a:spAutoFit/>
          </a:bodyPr>
          <a:lstStyle/>
          <a:p>
            <a:r>
              <a:rPr lang="es-MX" sz="1400" b="1" smtClean="0">
                <a:solidFill>
                  <a:prstClr val="black"/>
                </a:solidFill>
                <a:latin typeface="Century Gothic" pitchFamily="34" charset="0"/>
              </a:rPr>
              <a:t>15/01/2021</a:t>
            </a:r>
            <a:endParaRPr lang="es-MX" sz="1400" b="1" dirty="0">
              <a:solidFill>
                <a:prstClr val="black"/>
              </a:solidFill>
              <a:latin typeface="Century Gothic" pitchFamily="34" charset="0"/>
            </a:endParaRPr>
          </a:p>
        </p:txBody>
      </p:sp>
      <p:sp>
        <p:nvSpPr>
          <p:cNvPr id="15" name="14 Rectángulo redondeado"/>
          <p:cNvSpPr/>
          <p:nvPr/>
        </p:nvSpPr>
        <p:spPr>
          <a:xfrm>
            <a:off x="442798" y="585428"/>
            <a:ext cx="1872208"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6" name="Picture 1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74958">
            <a:off x="520408" y="171594"/>
            <a:ext cx="1023948" cy="102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Forma libre"/>
          <p:cNvSpPr/>
          <p:nvPr/>
        </p:nvSpPr>
        <p:spPr>
          <a:xfrm>
            <a:off x="5785964" y="1843046"/>
            <a:ext cx="208430" cy="181535"/>
          </a:xfrm>
          <a:custGeom>
            <a:avLst/>
            <a:gdLst>
              <a:gd name="connsiteX0" fmla="*/ 0 w 208430"/>
              <a:gd name="connsiteY0" fmla="*/ 141194 h 181535"/>
              <a:gd name="connsiteX1" fmla="*/ 40341 w 208430"/>
              <a:gd name="connsiteY1" fmla="*/ 168088 h 181535"/>
              <a:gd name="connsiteX2" fmla="*/ 53789 w 208430"/>
              <a:gd name="connsiteY2" fmla="*/ 181535 h 181535"/>
              <a:gd name="connsiteX3" fmla="*/ 80683 w 208430"/>
              <a:gd name="connsiteY3" fmla="*/ 168088 h 181535"/>
              <a:gd name="connsiteX4" fmla="*/ 121024 w 208430"/>
              <a:gd name="connsiteY4" fmla="*/ 114300 h 181535"/>
              <a:gd name="connsiteX5" fmla="*/ 174812 w 208430"/>
              <a:gd name="connsiteY5" fmla="*/ 60511 h 181535"/>
              <a:gd name="connsiteX6" fmla="*/ 201706 w 208430"/>
              <a:gd name="connsiteY6" fmla="*/ 20170 h 181535"/>
              <a:gd name="connsiteX7" fmla="*/ 208430 w 208430"/>
              <a:gd name="connsiteY7" fmla="*/ 0 h 1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30" h="181535">
                <a:moveTo>
                  <a:pt x="0" y="141194"/>
                </a:moveTo>
                <a:cubicBezTo>
                  <a:pt x="13447" y="150159"/>
                  <a:pt x="27412" y="158391"/>
                  <a:pt x="40341" y="168088"/>
                </a:cubicBezTo>
                <a:cubicBezTo>
                  <a:pt x="45412" y="171891"/>
                  <a:pt x="47450" y="181535"/>
                  <a:pt x="53789" y="181535"/>
                </a:cubicBezTo>
                <a:cubicBezTo>
                  <a:pt x="63812" y="181535"/>
                  <a:pt x="71718" y="172570"/>
                  <a:pt x="80683" y="168088"/>
                </a:cubicBezTo>
                <a:cubicBezTo>
                  <a:pt x="93098" y="149465"/>
                  <a:pt x="105051" y="130273"/>
                  <a:pt x="121024" y="114300"/>
                </a:cubicBezTo>
                <a:cubicBezTo>
                  <a:pt x="197767" y="37557"/>
                  <a:pt x="91782" y="164300"/>
                  <a:pt x="174812" y="60511"/>
                </a:cubicBezTo>
                <a:cubicBezTo>
                  <a:pt x="190254" y="-1253"/>
                  <a:pt x="167938" y="62380"/>
                  <a:pt x="201706" y="20170"/>
                </a:cubicBezTo>
                <a:cubicBezTo>
                  <a:pt x="206133" y="14636"/>
                  <a:pt x="208430" y="0"/>
                  <a:pt x="208430"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1" name="20 Forma libre"/>
          <p:cNvSpPr/>
          <p:nvPr/>
        </p:nvSpPr>
        <p:spPr>
          <a:xfrm>
            <a:off x="4365104" y="2987824"/>
            <a:ext cx="208430" cy="181535"/>
          </a:xfrm>
          <a:custGeom>
            <a:avLst/>
            <a:gdLst>
              <a:gd name="connsiteX0" fmla="*/ 0 w 208430"/>
              <a:gd name="connsiteY0" fmla="*/ 141194 h 181535"/>
              <a:gd name="connsiteX1" fmla="*/ 40341 w 208430"/>
              <a:gd name="connsiteY1" fmla="*/ 168088 h 181535"/>
              <a:gd name="connsiteX2" fmla="*/ 53789 w 208430"/>
              <a:gd name="connsiteY2" fmla="*/ 181535 h 181535"/>
              <a:gd name="connsiteX3" fmla="*/ 80683 w 208430"/>
              <a:gd name="connsiteY3" fmla="*/ 168088 h 181535"/>
              <a:gd name="connsiteX4" fmla="*/ 121024 w 208430"/>
              <a:gd name="connsiteY4" fmla="*/ 114300 h 181535"/>
              <a:gd name="connsiteX5" fmla="*/ 174812 w 208430"/>
              <a:gd name="connsiteY5" fmla="*/ 60511 h 181535"/>
              <a:gd name="connsiteX6" fmla="*/ 201706 w 208430"/>
              <a:gd name="connsiteY6" fmla="*/ 20170 h 181535"/>
              <a:gd name="connsiteX7" fmla="*/ 208430 w 208430"/>
              <a:gd name="connsiteY7" fmla="*/ 0 h 1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30" h="181535">
                <a:moveTo>
                  <a:pt x="0" y="141194"/>
                </a:moveTo>
                <a:cubicBezTo>
                  <a:pt x="13447" y="150159"/>
                  <a:pt x="27412" y="158391"/>
                  <a:pt x="40341" y="168088"/>
                </a:cubicBezTo>
                <a:cubicBezTo>
                  <a:pt x="45412" y="171891"/>
                  <a:pt x="47450" y="181535"/>
                  <a:pt x="53789" y="181535"/>
                </a:cubicBezTo>
                <a:cubicBezTo>
                  <a:pt x="63812" y="181535"/>
                  <a:pt x="71718" y="172570"/>
                  <a:pt x="80683" y="168088"/>
                </a:cubicBezTo>
                <a:cubicBezTo>
                  <a:pt x="93098" y="149465"/>
                  <a:pt x="105051" y="130273"/>
                  <a:pt x="121024" y="114300"/>
                </a:cubicBezTo>
                <a:cubicBezTo>
                  <a:pt x="197767" y="37557"/>
                  <a:pt x="91782" y="164300"/>
                  <a:pt x="174812" y="60511"/>
                </a:cubicBezTo>
                <a:cubicBezTo>
                  <a:pt x="190254" y="-1253"/>
                  <a:pt x="167938" y="62380"/>
                  <a:pt x="201706" y="20170"/>
                </a:cubicBezTo>
                <a:cubicBezTo>
                  <a:pt x="206133" y="14636"/>
                  <a:pt x="208430" y="0"/>
                  <a:pt x="208430"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22" name="21 Forma libre"/>
          <p:cNvSpPr/>
          <p:nvPr/>
        </p:nvSpPr>
        <p:spPr>
          <a:xfrm>
            <a:off x="4365104" y="3275856"/>
            <a:ext cx="208430" cy="181535"/>
          </a:xfrm>
          <a:custGeom>
            <a:avLst/>
            <a:gdLst>
              <a:gd name="connsiteX0" fmla="*/ 0 w 208430"/>
              <a:gd name="connsiteY0" fmla="*/ 141194 h 181535"/>
              <a:gd name="connsiteX1" fmla="*/ 40341 w 208430"/>
              <a:gd name="connsiteY1" fmla="*/ 168088 h 181535"/>
              <a:gd name="connsiteX2" fmla="*/ 53789 w 208430"/>
              <a:gd name="connsiteY2" fmla="*/ 181535 h 181535"/>
              <a:gd name="connsiteX3" fmla="*/ 80683 w 208430"/>
              <a:gd name="connsiteY3" fmla="*/ 168088 h 181535"/>
              <a:gd name="connsiteX4" fmla="*/ 121024 w 208430"/>
              <a:gd name="connsiteY4" fmla="*/ 114300 h 181535"/>
              <a:gd name="connsiteX5" fmla="*/ 174812 w 208430"/>
              <a:gd name="connsiteY5" fmla="*/ 60511 h 181535"/>
              <a:gd name="connsiteX6" fmla="*/ 201706 w 208430"/>
              <a:gd name="connsiteY6" fmla="*/ 20170 h 181535"/>
              <a:gd name="connsiteX7" fmla="*/ 208430 w 208430"/>
              <a:gd name="connsiteY7" fmla="*/ 0 h 1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30" h="181535">
                <a:moveTo>
                  <a:pt x="0" y="141194"/>
                </a:moveTo>
                <a:cubicBezTo>
                  <a:pt x="13447" y="150159"/>
                  <a:pt x="27412" y="158391"/>
                  <a:pt x="40341" y="168088"/>
                </a:cubicBezTo>
                <a:cubicBezTo>
                  <a:pt x="45412" y="171891"/>
                  <a:pt x="47450" y="181535"/>
                  <a:pt x="53789" y="181535"/>
                </a:cubicBezTo>
                <a:cubicBezTo>
                  <a:pt x="63812" y="181535"/>
                  <a:pt x="71718" y="172570"/>
                  <a:pt x="80683" y="168088"/>
                </a:cubicBezTo>
                <a:cubicBezTo>
                  <a:pt x="93098" y="149465"/>
                  <a:pt x="105051" y="130273"/>
                  <a:pt x="121024" y="114300"/>
                </a:cubicBezTo>
                <a:cubicBezTo>
                  <a:pt x="197767" y="37557"/>
                  <a:pt x="91782" y="164300"/>
                  <a:pt x="174812" y="60511"/>
                </a:cubicBezTo>
                <a:cubicBezTo>
                  <a:pt x="190254" y="-1253"/>
                  <a:pt x="167938" y="62380"/>
                  <a:pt x="201706" y="20170"/>
                </a:cubicBezTo>
                <a:cubicBezTo>
                  <a:pt x="206133" y="14636"/>
                  <a:pt x="208430" y="0"/>
                  <a:pt x="208430" y="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6" name="5 CuadroTexto"/>
          <p:cNvSpPr txBox="1"/>
          <p:nvPr/>
        </p:nvSpPr>
        <p:spPr>
          <a:xfrm>
            <a:off x="5631090" y="4067944"/>
            <a:ext cx="579646" cy="369332"/>
          </a:xfrm>
          <a:prstGeom prst="rect">
            <a:avLst/>
          </a:prstGeom>
          <a:noFill/>
        </p:spPr>
        <p:txBody>
          <a:bodyPr wrap="square" rtlCol="0">
            <a:spAutoFit/>
          </a:bodyPr>
          <a:lstStyle/>
          <a:p>
            <a:r>
              <a:rPr lang="es-MX" dirty="0" smtClean="0">
                <a:solidFill>
                  <a:prstClr val="black"/>
                </a:solidFill>
              </a:rPr>
              <a:t>11</a:t>
            </a:r>
            <a:endParaRPr lang="es-MX" dirty="0">
              <a:solidFill>
                <a:prstClr val="black"/>
              </a:solidFill>
            </a:endParaRPr>
          </a:p>
        </p:txBody>
      </p:sp>
      <p:sp>
        <p:nvSpPr>
          <p:cNvPr id="9" name="8 CuadroTexto"/>
          <p:cNvSpPr txBox="1"/>
          <p:nvPr/>
        </p:nvSpPr>
        <p:spPr>
          <a:xfrm>
            <a:off x="1089489" y="6372200"/>
            <a:ext cx="4661220" cy="2031325"/>
          </a:xfrm>
          <a:prstGeom prst="rect">
            <a:avLst/>
          </a:prstGeom>
          <a:noFill/>
        </p:spPr>
        <p:txBody>
          <a:bodyPr wrap="square" rtlCol="0">
            <a:spAutoFit/>
          </a:bodyPr>
          <a:lstStyle/>
          <a:p>
            <a:pPr algn="ctr"/>
            <a:r>
              <a:rPr lang="es-MX" sz="1400" dirty="0" smtClean="0"/>
              <a:t>El día de hoy mi desempeño fue bueno porque respete el inicie, el desarrollo y el cierre de una actividad. No obstante, fue complicado mantener la comunicación con el siguiente grupo porque tuve problemas con la conexión que no pude resolver. Trabajamos con un aprendizaje de mundo natural y social, el material tuvo el tamaño adecuado para que pudiera ser utilizado en esta modalidad y fue de utilidad para conseguir la reflexión de los alumnos. La </a:t>
            </a:r>
            <a:r>
              <a:rPr lang="es-MX" sz="1400" dirty="0" err="1" smtClean="0"/>
              <a:t>ev</a:t>
            </a:r>
            <a:r>
              <a:rPr lang="es-MX" sz="1400" dirty="0" smtClean="0"/>
              <a:t> del aprendizaje se hizo mediante la observación y cuestionamientos.</a:t>
            </a:r>
            <a:endParaRPr lang="es-MX" sz="1400" dirty="0"/>
          </a:p>
        </p:txBody>
      </p:sp>
    </p:spTree>
    <p:extLst>
      <p:ext uri="{BB962C8B-B14F-4D97-AF65-F5344CB8AC3E}">
        <p14:creationId xmlns:p14="http://schemas.microsoft.com/office/powerpoint/2010/main" val="116889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p:nvPr/>
        </p:nvPicPr>
        <p:blipFill>
          <a:blip r:embed="rId3"/>
          <a:stretch>
            <a:fillRect/>
          </a:stretch>
        </p:blipFill>
        <p:spPr>
          <a:xfrm>
            <a:off x="620688" y="3347864"/>
            <a:ext cx="5382598" cy="3384375"/>
          </a:xfrm>
          <a:prstGeom prst="rect">
            <a:avLst/>
          </a:prstGeom>
        </p:spPr>
      </p:pic>
    </p:spTree>
    <p:extLst>
      <p:ext uri="{BB962C8B-B14F-4D97-AF65-F5344CB8AC3E}">
        <p14:creationId xmlns:p14="http://schemas.microsoft.com/office/powerpoint/2010/main" val="7103944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126</Words>
  <Application>Microsoft Office PowerPoint</Application>
  <PresentationFormat>Presentación en pantalla (4:3)</PresentationFormat>
  <Paragraphs>7</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3</cp:revision>
  <dcterms:created xsi:type="dcterms:W3CDTF">2021-01-15T17:48:40Z</dcterms:created>
  <dcterms:modified xsi:type="dcterms:W3CDTF">2021-01-16T01:59:33Z</dcterms:modified>
</cp:coreProperties>
</file>