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0066"/>
    <a:srgbClr val="FFCCFF"/>
    <a:srgbClr val="99CCFF"/>
    <a:srgbClr val="CCFF99"/>
    <a:srgbClr val="CC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showGuides="1">
      <p:cViewPr varScale="1">
        <p:scale>
          <a:sx n="54" d="100"/>
          <a:sy n="54" d="100"/>
        </p:scale>
        <p:origin x="2226" y="138"/>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15/01/2021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15/01/2021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15/01/2021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15/01/2021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15/01/2021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15/01/2021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15/01/2021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15/01/2021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15/01/2021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15/01/2021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15/01/2021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15/01/2021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Viernes 15 de enero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    Facebook</a:t>
            </a:r>
          </a:p>
        </p:txBody>
      </p:sp>
      <p:pic>
        <p:nvPicPr>
          <p:cNvPr id="1036" name="Picture 12" descr="WhatsApp - Wikipedia">
            <a:extLst>
              <a:ext uri="{FF2B5EF4-FFF2-40B4-BE49-F238E27FC236}">
                <a16:creationId xmlns:a16="http://schemas.microsoft.com/office/drawing/2014/main" id="{4B3FC63B-7687-4623-BD56-68005C1913A5}"/>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689691" y="4450949"/>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23 alumnos que asistieron a clase virtual.</a:t>
            </a:r>
          </a:p>
          <a:p>
            <a:pPr algn="ctr"/>
            <a:r>
              <a:rPr lang="es-ES" sz="1400" dirty="0">
                <a:solidFill>
                  <a:schemeClr val="tx1">
                    <a:lumMod val="95000"/>
                    <a:lumOff val="5000"/>
                  </a:schemeClr>
                </a:solidFill>
                <a:latin typeface="Century Gothic" panose="020B0502020202020204" pitchFamily="34" charset="0"/>
              </a:rPr>
              <a:t>22 alumnos entregaron evidencias</a:t>
            </a:r>
          </a:p>
          <a:p>
            <a:pPr algn="ctr"/>
            <a:r>
              <a:rPr lang="es-ES" sz="1400" dirty="0">
                <a:solidFill>
                  <a:schemeClr val="tx1">
                    <a:lumMod val="95000"/>
                    <a:lumOff val="5000"/>
                  </a:schemeClr>
                </a:solidFill>
                <a:latin typeface="Century Gothic" panose="020B0502020202020204" pitchFamily="34" charset="0"/>
              </a:rPr>
              <a:t>9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169551"/>
          </a:xfrm>
          <a:prstGeom prst="rect">
            <a:avLst/>
          </a:prstGeom>
          <a:noFill/>
        </p:spPr>
        <p:txBody>
          <a:bodyPr wrap="square" rtlCol="0">
            <a:spAutoFit/>
          </a:bodyPr>
          <a:lstStyle/>
          <a:p>
            <a:r>
              <a:rPr lang="es-ES" sz="1400" dirty="0">
                <a:latin typeface="Century Gothic" panose="020B0502020202020204" pitchFamily="34" charset="0"/>
              </a:rPr>
              <a:t>Se registro asistencia a las 8:00 a.m. a donde asistieron los alumnos 23 alumnos observando el programa aprende en casa y 22 mandaron las evidencias. Solamente 9 alumnos no se reportaron.</a:t>
            </a: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1026" name="Picture 2" descr="Facebook - Home | Facebook">
            <a:extLst>
              <a:ext uri="{FF2B5EF4-FFF2-40B4-BE49-F238E27FC236}">
                <a16:creationId xmlns:a16="http://schemas.microsoft.com/office/drawing/2014/main" id="{4F6F8B0B-643E-4573-924E-924C0EB53B63}"/>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2667" b="96889" l="4000" r="98667">
                        <a14:foregroundMark x1="17778" y1="65778" x2="48000" y2="51556"/>
                        <a14:foregroundMark x1="81778" y1="74667" x2="65778" y2="35556"/>
                        <a14:foregroundMark x1="29333" y1="87111" x2="50222" y2="96000"/>
                        <a14:foregroundMark x1="50222" y1="96000" x2="72444" y2="90222"/>
                        <a14:foregroundMark x1="72444" y1="90222" x2="92889" y2="71111"/>
                        <a14:foregroundMark x1="92889" y1="71111" x2="94222" y2="45333"/>
                        <a14:foregroundMark x1="94222" y1="45333" x2="79556" y2="20000"/>
                        <a14:foregroundMark x1="79556" y1="20000" x2="53333" y2="10667"/>
                        <a14:foregroundMark x1="53333" y1="10667" x2="29333" y2="12000"/>
                        <a14:foregroundMark x1="29333" y1="12000" x2="16444" y2="31556"/>
                        <a14:foregroundMark x1="16444" y1="31556" x2="16889" y2="56000"/>
                        <a14:foregroundMark x1="16889" y1="56000" x2="24000" y2="79111"/>
                        <a14:foregroundMark x1="24000" y1="79111" x2="31111" y2="88000"/>
                        <a14:foregroundMark x1="64889" y1="96889" x2="32889" y2="96889"/>
                        <a14:foregroundMark x1="52444" y1="96889" x2="50667" y2="64000"/>
                        <a14:foregroundMark x1="4444" y1="57778" x2="7111" y2="42667"/>
                        <a14:foregroundMark x1="34667" y1="8000" x2="56889" y2="6222"/>
                        <a14:foregroundMark x1="98667" y1="51556" x2="97778" y2="46222"/>
                        <a14:foregroundMark x1="53333" y1="87111" x2="59556" y2="32889"/>
                        <a14:foregroundMark x1="46222" y1="68444" x2="58667" y2="13333"/>
                        <a14:foregroundMark x1="44444" y1="41778" x2="60444" y2="24889"/>
                        <a14:foregroundMark x1="60444" y1="24889" x2="60444" y2="24889"/>
                        <a14:foregroundMark x1="47111" y1="33778" x2="68444" y2="25778"/>
                        <a14:foregroundMark x1="65778" y1="65778" x2="64889" y2="47111"/>
                        <a14:foregroundMark x1="52444" y1="8889" x2="49778" y2="2667"/>
                      </a14:backgroundRemoval>
                    </a14:imgEffect>
                  </a14:imgLayer>
                </a14:imgProps>
              </a:ext>
              <a:ext uri="{28A0092B-C50C-407E-A947-70E740481C1C}">
                <a14:useLocalDpi xmlns:a14="http://schemas.microsoft.com/office/drawing/2010/main" val="0"/>
              </a:ext>
            </a:extLst>
          </a:blip>
          <a:srcRect/>
          <a:stretch>
            <a:fillRect/>
          </a:stretch>
        </p:blipFill>
        <p:spPr bwMode="auto">
          <a:xfrm>
            <a:off x="3784238" y="4911062"/>
            <a:ext cx="363091" cy="363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838199" y="989351"/>
            <a:ext cx="5543862" cy="5909310"/>
          </a:xfrm>
          <a:prstGeom prst="rect">
            <a:avLst/>
          </a:prstGeom>
          <a:solidFill>
            <a:srgbClr val="66FFFF"/>
          </a:solidFill>
          <a:ln w="38100">
            <a:solidFill>
              <a:srgbClr val="002060"/>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viernes 15 de enero del 2021 se registro la asistencia en el grupo de Facebook con el en vivo de el programa aprende en casa registraron su asistencia 23 personas y 22 mandaron sus actividades de seguimiento.</a:t>
            </a:r>
          </a:p>
          <a:p>
            <a:r>
              <a:rPr lang="es-ES" dirty="0">
                <a:latin typeface="Century Gothic" panose="020B0502020202020204" pitchFamily="34" charset="0"/>
              </a:rPr>
              <a:t>Se les mando un video explicando el tema de ¨Me cuido¨ que se observo en la programación fortaleciendo el aprendizaje del campo formativo exploración y comprensión del mundo natural y social conversando de algunos peligros que encontramos en el hogar, calle y escuela (enchufes, estufa, calle, muebles pesados, </a:t>
            </a:r>
            <a:r>
              <a:rPr lang="es-ES" dirty="0" err="1">
                <a:latin typeface="Century Gothic" panose="020B0502020202020204" pitchFamily="34" charset="0"/>
              </a:rPr>
              <a:t>etc</a:t>
            </a:r>
            <a:r>
              <a:rPr lang="es-ES" dirty="0">
                <a:latin typeface="Century Gothic" panose="020B0502020202020204" pitchFamily="34" charset="0"/>
              </a:rPr>
              <a:t>). Se les solicito observar en sus casas algunas zonas de riesgo, dibujaran 5 de ellas y escribieron porque corrían peligro en ese lugar.</a:t>
            </a:r>
          </a:p>
          <a:p>
            <a:r>
              <a:rPr lang="es-ES" dirty="0">
                <a:latin typeface="Century Gothic" panose="020B0502020202020204" pitchFamily="34" charset="0"/>
              </a:rPr>
              <a:t>Los videos se manan los lunes y viernes para que no se conecten todos los días de la semana. Considero que se deben implementar más materiales creativos tecnológicos.</a:t>
            </a: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327" y="8197078"/>
            <a:ext cx="5011346" cy="1072989"/>
          </a:xfrm>
          <a:prstGeom prst="rect">
            <a:avLst/>
          </a:prstGeom>
        </p:spPr>
      </p:pic>
      <p:pic>
        <p:nvPicPr>
          <p:cNvPr id="4" name="Imagen 3" descr="Interfaz de usuario gráfica, Aplicación&#10;&#10;Descripción generada automáticamente">
            <a:extLst>
              <a:ext uri="{FF2B5EF4-FFF2-40B4-BE49-F238E27FC236}">
                <a16:creationId xmlns:a16="http://schemas.microsoft.com/office/drawing/2014/main" id="{F057EDCB-122E-43D8-AF71-3D58DB9691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327" y="239647"/>
            <a:ext cx="1834046" cy="3973765"/>
          </a:xfrm>
          <a:prstGeom prst="rect">
            <a:avLst/>
          </a:prstGeom>
        </p:spPr>
      </p:pic>
      <p:pic>
        <p:nvPicPr>
          <p:cNvPr id="7" name="Imagen 6" descr="Interfaz de usuario gráfica, Sitio web&#10;&#10;Descripción generada automáticamente">
            <a:extLst>
              <a:ext uri="{FF2B5EF4-FFF2-40B4-BE49-F238E27FC236}">
                <a16:creationId xmlns:a16="http://schemas.microsoft.com/office/drawing/2014/main" id="{EA4E9722-5147-4E4D-AEE4-1D559F79B4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327" y="4572000"/>
            <a:ext cx="1810337" cy="3922396"/>
          </a:xfrm>
          <a:prstGeom prst="rect">
            <a:avLst/>
          </a:prstGeom>
        </p:spPr>
      </p:pic>
      <p:pic>
        <p:nvPicPr>
          <p:cNvPr id="9" name="Imagen 8" descr="Interfaz de usuario gráfica, Aplicación, PowerPoint&#10;&#10;Descripción generada automáticamente">
            <a:extLst>
              <a:ext uri="{FF2B5EF4-FFF2-40B4-BE49-F238E27FC236}">
                <a16:creationId xmlns:a16="http://schemas.microsoft.com/office/drawing/2014/main" id="{58FFFAB2-CD18-462D-BABB-4C24B09635C8}"/>
              </a:ext>
            </a:extLst>
          </p:cNvPr>
          <p:cNvPicPr>
            <a:picLocks noChangeAspect="1"/>
          </p:cNvPicPr>
          <p:nvPr/>
        </p:nvPicPr>
        <p:blipFill rotWithShape="1">
          <a:blip r:embed="rId5">
            <a:extLst>
              <a:ext uri="{28A0092B-C50C-407E-A947-70E740481C1C}">
                <a14:useLocalDpi xmlns:a14="http://schemas.microsoft.com/office/drawing/2010/main" val="0"/>
              </a:ext>
            </a:extLst>
          </a:blip>
          <a:srcRect b="18437"/>
          <a:stretch/>
        </p:blipFill>
        <p:spPr>
          <a:xfrm>
            <a:off x="3986057" y="4759807"/>
            <a:ext cx="2248616" cy="3973765"/>
          </a:xfrm>
          <a:prstGeom prst="rect">
            <a:avLst/>
          </a:prstGeom>
        </p:spPr>
      </p:pic>
      <p:pic>
        <p:nvPicPr>
          <p:cNvPr id="13" name="Imagen 12">
            <a:extLst>
              <a:ext uri="{FF2B5EF4-FFF2-40B4-BE49-F238E27FC236}">
                <a16:creationId xmlns:a16="http://schemas.microsoft.com/office/drawing/2014/main" id="{DFC373E0-27DE-4DEA-B050-B29168F4EA7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28941" y="239647"/>
            <a:ext cx="1834046" cy="3973765"/>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600</TotalTime>
  <Words>263</Words>
  <Application>Microsoft Office PowerPoint</Application>
  <PresentationFormat>Carta (216 x 279 mm)</PresentationFormat>
  <Paragraphs>20</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46</cp:revision>
  <dcterms:created xsi:type="dcterms:W3CDTF">2020-10-05T22:46:43Z</dcterms:created>
  <dcterms:modified xsi:type="dcterms:W3CDTF">2021-01-15T10:25:41Z</dcterms:modified>
</cp:coreProperties>
</file>