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5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3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3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4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0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8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DD3A8-21DB-44E6-8392-3818EDFF940D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F7F5-A030-4002-82E8-F84E4EF09D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9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0" r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54964" y="2672471"/>
            <a:ext cx="53080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2020-2021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Jardín de Niños “Victoria Garza Villarreal”</a:t>
            </a:r>
            <a:endParaRPr lang="en-US" altLang="en-US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Dirección: ANTARES LA ESTRELLA #25084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Teléfono: 3648929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</a:t>
            </a:r>
            <a:r>
              <a:rPr lang="es-MX" altLang="en-US" u="sng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05EJN0056C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Jornada de práctica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 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MX" altLang="en-US" u="sng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Daniela </a:t>
            </a:r>
            <a:r>
              <a:rPr lang="es-MX" altLang="en-US" u="sng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Karime</a:t>
            </a:r>
            <a:r>
              <a:rPr lang="es-MX" altLang="en-US" u="sng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Muñiz Limón.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Séptimo semestre</a:t>
            </a:r>
            <a:endParaRPr lang="en-US" altLang="en-US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 “B”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Grupo que atiende, grado y sección:</a:t>
            </a:r>
            <a:r>
              <a:rPr lang="es-MX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3°A</a:t>
            </a:r>
            <a:endParaRPr lang="en-US" sz="14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Nombre de la educadora practicante:</a:t>
            </a:r>
            <a:r>
              <a:rPr lang="es-MX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Daniela </a:t>
            </a:r>
            <a:r>
              <a:rPr lang="es-MX" sz="14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Karime</a:t>
            </a:r>
            <a:r>
              <a:rPr lang="es-MX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Muñiz Limón.</a:t>
            </a:r>
            <a:endParaRPr kumimoji="0" lang="es-MX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5" name="0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3" r="16280"/>
          <a:stretch>
            <a:fillRect/>
          </a:stretch>
        </p:blipFill>
        <p:spPr bwMode="auto">
          <a:xfrm>
            <a:off x="999204" y="2526870"/>
            <a:ext cx="598488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66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729984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463040" y="640080"/>
            <a:ext cx="279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Lina la conejita. 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261104" y="640080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11 de enero del 2021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2962656" y="2249424"/>
            <a:ext cx="219456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4261104" y="2840736"/>
            <a:ext cx="402336" cy="268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4309872" y="3243072"/>
            <a:ext cx="304800" cy="268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5833872" y="4059936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5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76072" y="6393853"/>
            <a:ext cx="5577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erlin Sans FB" panose="020E0602020502020306" pitchFamily="34" charset="0"/>
              </a:rPr>
              <a:t>El día de hoy se trabajo mediante los aprendizajes de reforzamiento que envió la educadora, se les envió un vídeo dándoles las bienvenida y explicando la actividad del día. </a:t>
            </a:r>
          </a:p>
          <a:p>
            <a:r>
              <a:rPr lang="es-ES" sz="2000" dirty="0" smtClean="0">
                <a:latin typeface="Berlin Sans FB" panose="020E0602020502020306" pitchFamily="34" charset="0"/>
              </a:rPr>
              <a:t>NOTA: SE ESTA APLICANDO ACTIVIDADES DE REFORZAMIENTO Y NO DE APRENDE EN CASA, SOLO SE LES PIDIÓ VER LA PROGRMACIÓN</a:t>
            </a:r>
            <a:endParaRPr lang="en-US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39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729984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207008" y="384048"/>
            <a:ext cx="290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Tino el cochino.</a:t>
            </a:r>
          </a:p>
          <a:p>
            <a:r>
              <a:rPr lang="es-ES" dirty="0" smtClean="0">
                <a:latin typeface="Berlin Sans FB" panose="020E0602020502020306" pitchFamily="34" charset="0"/>
              </a:rPr>
              <a:t>Supermercado 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114800" y="707213"/>
            <a:ext cx="2249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12 de enero del 2021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449824" y="1261872"/>
            <a:ext cx="182880" cy="14630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5449824" y="1536192"/>
            <a:ext cx="182880" cy="14630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4334256" y="2852928"/>
            <a:ext cx="256032" cy="20116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3163824" y="4951583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Las evidencias se suben al grupo de Facebook los fines de semana.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421892" y="6355294"/>
            <a:ext cx="42108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El día de hoy se trabajo mediante los aprendizajes de reforzamiento que envió la educadora, se les envió </a:t>
            </a:r>
            <a:r>
              <a:rPr lang="es-ES" dirty="0" smtClean="0">
                <a:latin typeface="Berlin Sans FB" panose="020E0602020502020306" pitchFamily="34" charset="0"/>
              </a:rPr>
              <a:t>la actividad y el enlace de Zoom para la clase virtual.</a:t>
            </a:r>
          </a:p>
          <a:p>
            <a:r>
              <a:rPr lang="es-ES" dirty="0" smtClean="0">
                <a:latin typeface="Berlin Sans FB" panose="020E0602020502020306" pitchFamily="34" charset="0"/>
              </a:rPr>
              <a:t>NOTA</a:t>
            </a:r>
            <a:r>
              <a:rPr lang="es-ES" dirty="0">
                <a:latin typeface="Berlin Sans FB" panose="020E0602020502020306" pitchFamily="34" charset="0"/>
              </a:rPr>
              <a:t>: SE ESTA APLICANDO ACTIVIDADES DE REFORZAMIENTO Y NO DE APRENDE EN CASA, SOLO SE LES PIDIÓ VER LA PROGRMACIÓN</a:t>
            </a:r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8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729984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04672" y="633140"/>
            <a:ext cx="2176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erlin Sans FB" panose="020E0602020502020306" pitchFamily="34" charset="0"/>
              </a:rPr>
              <a:t>Clase de Zoom </a:t>
            </a:r>
            <a:endParaRPr lang="en-US" sz="2000" dirty="0">
              <a:latin typeface="Berlin Sans FB" panose="020E0602020502020306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133088" y="633140"/>
            <a:ext cx="2395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erlin Sans FB" panose="020E0602020502020306" pitchFamily="34" charset="0"/>
              </a:rPr>
              <a:t>13 de enero del 2021</a:t>
            </a:r>
            <a:endParaRPr lang="en-US" sz="2000" dirty="0">
              <a:latin typeface="Berlin Sans FB" panose="020E0602020502020306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413248" y="1483510"/>
            <a:ext cx="292608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4322064" y="2741089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6026849" y="2788008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5856161" y="3950208"/>
            <a:ext cx="552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erlin Sans FB" panose="020E0602020502020306" pitchFamily="34" charset="0"/>
              </a:rPr>
              <a:t>11</a:t>
            </a:r>
            <a:endParaRPr lang="en-US" sz="2000" dirty="0">
              <a:latin typeface="Berlin Sans FB" panose="020E0602020502020306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71487" y="6206645"/>
            <a:ext cx="59373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El día de hoy se trabajo mediante los aprendizajes de reforzamiento que envió la educadora, se les envió la actividad y </a:t>
            </a:r>
            <a:r>
              <a:rPr lang="es-ES" dirty="0" smtClean="0">
                <a:latin typeface="Berlin Sans FB" panose="020E0602020502020306" pitchFamily="34" charset="0"/>
              </a:rPr>
              <a:t> hubo clases virtuales en la cuales se trabajo pensamiento matemático usando razonamiento con ayuda de un ábaco. Usamos sustracción y adición. La clase fue dinámica, sin embargo hubo muy pocos alumnos conectados. Esperemos para la próxima clase haya más. </a:t>
            </a:r>
          </a:p>
          <a:p>
            <a:r>
              <a:rPr lang="es-ES" dirty="0" smtClean="0">
                <a:latin typeface="Berlin Sans FB" panose="020E0602020502020306" pitchFamily="34" charset="0"/>
              </a:rPr>
              <a:t>NOTA</a:t>
            </a:r>
            <a:r>
              <a:rPr lang="es-ES" dirty="0">
                <a:latin typeface="Berlin Sans FB" panose="020E0602020502020306" pitchFamily="34" charset="0"/>
              </a:rPr>
              <a:t>: SE ESTA APLICANDO ACTIVIDADES DE REFORZAMIENTO Y NO DE APRENDE EN CASA, SOLO SE LES PIDIÓ VER LA PROGRMACIÓN</a:t>
            </a:r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9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488" y="395396"/>
            <a:ext cx="5915025" cy="1767417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reamy Chocolate" panose="02000600000000000000" pitchFamily="2" charset="0"/>
              </a:rPr>
              <a:t>Clase de Zoom</a:t>
            </a:r>
            <a:endParaRPr lang="en-US" sz="6000" dirty="0">
              <a:solidFill>
                <a:schemeClr val="accent2">
                  <a:lumMod val="60000"/>
                  <a:lumOff val="40000"/>
                </a:schemeClr>
              </a:solidFill>
              <a:latin typeface="Creamy Chocolate" panose="02000600000000000000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06781"/>
            <a:ext cx="4334256" cy="325069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968" y="5413248"/>
            <a:ext cx="2798064" cy="37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75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729984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731520" y="486836"/>
            <a:ext cx="257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Supermercado </a:t>
            </a:r>
          </a:p>
          <a:p>
            <a:r>
              <a:rPr lang="es-ES" dirty="0" smtClean="0">
                <a:latin typeface="Berlin Sans FB" panose="020E0602020502020306" pitchFamily="34" charset="0"/>
              </a:rPr>
              <a:t>Narro una historia 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608576" y="486835"/>
            <a:ext cx="177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14 de enero del 2021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4322064" y="2741089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5354288" y="1133166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5382767" y="1462350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471488" y="6381652"/>
            <a:ext cx="59373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El día de hoy se trabajo mediante los aprendizajes de reforzamiento que envió la educadora, se les envió la actividad y </a:t>
            </a:r>
            <a:r>
              <a:rPr lang="es-ES" dirty="0" smtClean="0">
                <a:latin typeface="Berlin Sans FB" panose="020E0602020502020306" pitchFamily="34" charset="0"/>
              </a:rPr>
              <a:t> se les explico mediante un audio lo que iban a realizar. Se le proporciono material didáctico y las evidencias de la semana se suben los viernes a domingo.</a:t>
            </a:r>
          </a:p>
          <a:p>
            <a:r>
              <a:rPr lang="es-ES" dirty="0" smtClean="0">
                <a:latin typeface="Berlin Sans FB" panose="020E0602020502020306" pitchFamily="34" charset="0"/>
              </a:rPr>
              <a:t>NOTA</a:t>
            </a:r>
            <a:r>
              <a:rPr lang="es-ES" dirty="0">
                <a:latin typeface="Berlin Sans FB" panose="020E0602020502020306" pitchFamily="34" charset="0"/>
              </a:rPr>
              <a:t>: SE ESTA APLICANDO ACTIVIDADES DE REFORZAMIENTO Y NO DE APRENDE EN CASA, SOLO SE LES PIDIÓ VER LA PROGRMACIÓN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607564" y="5242466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Las evidencias se suben al grupo de Facebook los fines de semana.</a:t>
            </a:r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96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729984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71488" y="621792"/>
            <a:ext cx="305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erlin Sans FB" panose="020E0602020502020306" pitchFamily="34" charset="0"/>
              </a:rPr>
              <a:t>Consulta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4389120" y="621792"/>
            <a:ext cx="2340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erlin Sans FB" panose="020E0602020502020306" pitchFamily="34" charset="0"/>
              </a:rPr>
              <a:t>15 de enero del 2021</a:t>
            </a:r>
            <a:endParaRPr lang="en-US" sz="2000" dirty="0">
              <a:latin typeface="Berlin Sans FB" panose="020E0602020502020306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852160" y="1563442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4389120" y="2795793"/>
            <a:ext cx="286512" cy="32918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471489" y="6387647"/>
            <a:ext cx="5915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El día de hoy se trabajo mediante los aprendizajes de reforzamiento que envió la educadora, se les envió la actividad y  se les explico mediante un audio lo que iban a realizar. Se le proporciono material didáctico y las evidencias de la semana se suben los viernes a domingo.</a:t>
            </a:r>
          </a:p>
          <a:p>
            <a:r>
              <a:rPr lang="es-ES" dirty="0">
                <a:latin typeface="Berlin Sans FB" panose="020E0602020502020306" pitchFamily="34" charset="0"/>
              </a:rPr>
              <a:t>NOTA: SE ESTA APLICANDO ACTIVIDADES DE REFORZAMIENTO Y NO DE APRENDE EN CASA, SOLO SE LES PIDIÓ VER LA PROGRMACIÓN</a:t>
            </a:r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03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496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Berlin Sans FB</vt:lpstr>
      <vt:lpstr>Calibri</vt:lpstr>
      <vt:lpstr>Calibri Light</vt:lpstr>
      <vt:lpstr>Century Gothic</vt:lpstr>
      <vt:lpstr>Creamy Chocolate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Clase de Zoom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8</cp:revision>
  <dcterms:created xsi:type="dcterms:W3CDTF">2021-01-13T05:21:15Z</dcterms:created>
  <dcterms:modified xsi:type="dcterms:W3CDTF">2021-01-16T01:51:38Z</dcterms:modified>
</cp:coreProperties>
</file>