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7"/>
  </p:notesMasterIdLst>
  <p:sldIdLst>
    <p:sldId id="256" r:id="rId2"/>
    <p:sldId id="259" r:id="rId3"/>
    <p:sldId id="262" r:id="rId4"/>
    <p:sldId id="258" r:id="rId5"/>
    <p:sldId id="263" r:id="rId6"/>
  </p:sldIdLst>
  <p:sldSz cx="9144000" cy="5143500" type="screen16x9"/>
  <p:notesSz cx="6858000" cy="9144000"/>
  <p:embeddedFontLst>
    <p:embeddedFont>
      <p:font typeface="Englebert" panose="020B0604020202020204" charset="0"/>
      <p:regular r:id="rId8"/>
    </p:embeddedFont>
    <p:embeddedFont>
      <p:font typeface="Fira Sans Extra Condensed Medium" panose="020B0604020202020204" charset="0"/>
      <p:regular r:id="rId9"/>
      <p:bold r:id="rId10"/>
      <p:italic r:id="rId11"/>
      <p:boldItalic r:id="rId12"/>
    </p:embeddedFont>
    <p:embeddedFont>
      <p:font typeface="Microsoft PhagsPa" panose="020B0502040204020203" pitchFamily="34" charset="0"/>
      <p:regular r:id="rId13"/>
      <p:bold r:id="rId14"/>
    </p:embeddedFont>
    <p:embeddedFont>
      <p:font typeface="Oswald Regular" panose="020B0604020202020204" charset="0"/>
      <p:regular r:id="rId15"/>
      <p:bold r:id="rId16"/>
    </p:embeddedFont>
    <p:embeddedFont>
      <p:font typeface="Roboto Slab Regular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ABC"/>
    <a:srgbClr val="CA7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6" y="138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66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71" r:id="rId5"/>
    <p:sldLayoutId id="2147483672" r:id="rId6"/>
    <p:sldLayoutId id="214748367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hangedyslexia.org/que-es-la-dislexi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5146157" y="1945758"/>
            <a:ext cx="3612387" cy="22573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b="1" dirty="0">
                <a:solidFill>
                  <a:schemeClr val="tx1"/>
                </a:solidFill>
                <a:latin typeface="Harry P" panose="00000400000000000000" pitchFamily="2" charset="0"/>
              </a:rPr>
              <a:t>Cuales son las patologias de la dislexia?</a:t>
            </a:r>
            <a:endParaRPr sz="6000" b="1" dirty="0">
              <a:solidFill>
                <a:schemeClr val="tx1"/>
              </a:solidFill>
              <a:latin typeface="Harry P" panose="00000400000000000000" pitchFamily="2" charset="0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3"/>
            <a:ext cx="6285020" cy="514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chemeClr val="tx1"/>
                </a:solidFill>
              </a:rPr>
              <a:t>Cada niño tiene un ritmo diferente de aprendizaje, y esto no es necesariamente algo sobre lo que preocuparse. Sin embargo, problemas recurrentes en la lectura y en la escritura nos proporcionan posibles indicios de dislexia, que se manifestarán de un modo diferente según el momento del desarrollo.</a:t>
            </a:r>
            <a:endParaRPr sz="1200" b="1" dirty="0">
              <a:solidFill>
                <a:schemeClr val="tx1"/>
              </a:solidFill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3115800" y="1818900"/>
            <a:ext cx="2912400" cy="204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9882B6C-752F-4F3D-915B-C18C84C76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818" y="2491856"/>
            <a:ext cx="2147888" cy="12061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E1F8D2C-9DD1-4681-97FC-03978E885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12" y="2491856"/>
            <a:ext cx="2147888" cy="12061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subTitle" idx="1"/>
          </p:nvPr>
        </p:nvSpPr>
        <p:spPr>
          <a:xfrm flipH="1">
            <a:off x="2396943" y="2418062"/>
            <a:ext cx="3908164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dirty="0">
                <a:solidFill>
                  <a:schemeClr val="tx1"/>
                </a:solidFill>
                <a:effectLst/>
                <a:latin typeface="Montserrat"/>
              </a:rPr>
              <a:t>La </a:t>
            </a:r>
            <a:r>
              <a:rPr lang="es-ES" b="0" i="0" u="none" strike="noStrike" dirty="0">
                <a:solidFill>
                  <a:schemeClr val="tx1"/>
                </a:solidFill>
                <a:effectLst/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dislexia</a:t>
            </a:r>
            <a:r>
              <a:rPr lang="es-ES" b="0" i="0" dirty="0">
                <a:solidFill>
                  <a:schemeClr val="tx1"/>
                </a:solidFill>
                <a:effectLst/>
                <a:latin typeface="Montserrat"/>
              </a:rPr>
              <a:t> es un trastorno del desarrollo que normalmente aparece en edades tempranas y persiste en la edad adulta, atenuado gracias a las estrategias de compensación. A pesar de que no tiene nada que ver con la inteligencia, suele dificultar el aprendizaje, pues confunden letras, sílabas y sonidos; y esto les supone un reto para escribir, leer, comprender y expresarse. </a:t>
            </a:r>
            <a:r>
              <a:rPr lang="es-ES" b="1" i="0" dirty="0">
                <a:solidFill>
                  <a:schemeClr val="tx1"/>
                </a:solidFill>
                <a:effectLst/>
                <a:latin typeface="Montserrat"/>
              </a:rPr>
              <a:t>Hasta un 40% del fracaso escolar es debido a la </a:t>
            </a:r>
            <a:r>
              <a:rPr lang="es-ES" b="1" i="0" u="none" strike="noStrike" dirty="0">
                <a:solidFill>
                  <a:schemeClr val="tx1"/>
                </a:solidFill>
                <a:effectLst/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dislexia</a:t>
            </a:r>
            <a:r>
              <a:rPr lang="es-ES" b="0" i="0" dirty="0">
                <a:solidFill>
                  <a:schemeClr val="tx1"/>
                </a:solidFill>
                <a:effectLst/>
                <a:latin typeface="Montserrat"/>
              </a:rPr>
              <a:t>. Una vez diagnosticada, existen herramientas y ejercicios para llevar una vida normal. Cuanto antes se diagnostique, más se podrán evitar los problemas derivados como el fracaso escolar o problemas conductuales.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B8C9A1-F6B9-462D-BC9C-E5F2ABC4B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72" y="925032"/>
            <a:ext cx="2097548" cy="32934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1FC549-B84C-42A1-A332-E8E0E9776A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285"/>
          <a:stretch/>
        </p:blipFill>
        <p:spPr>
          <a:xfrm>
            <a:off x="6813304" y="925032"/>
            <a:ext cx="2097548" cy="3293435"/>
          </a:xfrm>
          <a:prstGeom prst="rect">
            <a:avLst/>
          </a:prstGeom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58C187D-AEC1-4472-84DA-15D48738F617}"/>
              </a:ext>
            </a:extLst>
          </p:cNvPr>
          <p:cNvSpPr/>
          <p:nvPr/>
        </p:nvSpPr>
        <p:spPr>
          <a:xfrm>
            <a:off x="2306358" y="808073"/>
            <a:ext cx="4365495" cy="4335427"/>
          </a:xfrm>
          <a:custGeom>
            <a:avLst/>
            <a:gdLst>
              <a:gd name="connsiteX0" fmla="*/ 452714 w 4365495"/>
              <a:gd name="connsiteY0" fmla="*/ 116959 h 4433777"/>
              <a:gd name="connsiteX1" fmla="*/ 824854 w 4365495"/>
              <a:gd name="connsiteY1" fmla="*/ 74428 h 4433777"/>
              <a:gd name="connsiteX2" fmla="*/ 994974 w 4365495"/>
              <a:gd name="connsiteY2" fmla="*/ 53163 h 4433777"/>
              <a:gd name="connsiteX3" fmla="*/ 2090128 w 4365495"/>
              <a:gd name="connsiteY3" fmla="*/ 63796 h 4433777"/>
              <a:gd name="connsiteX4" fmla="*/ 2164556 w 4365495"/>
              <a:gd name="connsiteY4" fmla="*/ 85061 h 4433777"/>
              <a:gd name="connsiteX5" fmla="*/ 2196454 w 4365495"/>
              <a:gd name="connsiteY5" fmla="*/ 106326 h 4433777"/>
              <a:gd name="connsiteX6" fmla="*/ 2270881 w 4365495"/>
              <a:gd name="connsiteY6" fmla="*/ 127591 h 4433777"/>
              <a:gd name="connsiteX7" fmla="*/ 2334677 w 4365495"/>
              <a:gd name="connsiteY7" fmla="*/ 148856 h 4433777"/>
              <a:gd name="connsiteX8" fmla="*/ 2377207 w 4365495"/>
              <a:gd name="connsiteY8" fmla="*/ 159489 h 4433777"/>
              <a:gd name="connsiteX9" fmla="*/ 2483533 w 4365495"/>
              <a:gd name="connsiteY9" fmla="*/ 191386 h 4433777"/>
              <a:gd name="connsiteX10" fmla="*/ 2696184 w 4365495"/>
              <a:gd name="connsiteY10" fmla="*/ 170121 h 4433777"/>
              <a:gd name="connsiteX11" fmla="*/ 2759979 w 4365495"/>
              <a:gd name="connsiteY11" fmla="*/ 148856 h 4433777"/>
              <a:gd name="connsiteX12" fmla="*/ 2866305 w 4365495"/>
              <a:gd name="connsiteY12" fmla="*/ 116959 h 4433777"/>
              <a:gd name="connsiteX13" fmla="*/ 2898202 w 4365495"/>
              <a:gd name="connsiteY13" fmla="*/ 95693 h 4433777"/>
              <a:gd name="connsiteX14" fmla="*/ 2940733 w 4365495"/>
              <a:gd name="connsiteY14" fmla="*/ 85061 h 4433777"/>
              <a:gd name="connsiteX15" fmla="*/ 2993895 w 4365495"/>
              <a:gd name="connsiteY15" fmla="*/ 63796 h 4433777"/>
              <a:gd name="connsiteX16" fmla="*/ 3057691 w 4365495"/>
              <a:gd name="connsiteY16" fmla="*/ 42531 h 4433777"/>
              <a:gd name="connsiteX17" fmla="*/ 3429830 w 4365495"/>
              <a:gd name="connsiteY17" fmla="*/ 63796 h 4433777"/>
              <a:gd name="connsiteX18" fmla="*/ 3461728 w 4365495"/>
              <a:gd name="connsiteY18" fmla="*/ 74428 h 4433777"/>
              <a:gd name="connsiteX19" fmla="*/ 3504258 w 4365495"/>
              <a:gd name="connsiteY19" fmla="*/ 85061 h 4433777"/>
              <a:gd name="connsiteX20" fmla="*/ 3568054 w 4365495"/>
              <a:gd name="connsiteY20" fmla="*/ 106326 h 4433777"/>
              <a:gd name="connsiteX21" fmla="*/ 3642481 w 4365495"/>
              <a:gd name="connsiteY21" fmla="*/ 212652 h 4433777"/>
              <a:gd name="connsiteX22" fmla="*/ 3663747 w 4365495"/>
              <a:gd name="connsiteY22" fmla="*/ 276447 h 4433777"/>
              <a:gd name="connsiteX23" fmla="*/ 3685012 w 4365495"/>
              <a:gd name="connsiteY23" fmla="*/ 350875 h 4433777"/>
              <a:gd name="connsiteX24" fmla="*/ 3727542 w 4365495"/>
              <a:gd name="connsiteY24" fmla="*/ 414670 h 4433777"/>
              <a:gd name="connsiteX25" fmla="*/ 3780705 w 4365495"/>
              <a:gd name="connsiteY25" fmla="*/ 457200 h 4433777"/>
              <a:gd name="connsiteX26" fmla="*/ 3812602 w 4365495"/>
              <a:gd name="connsiteY26" fmla="*/ 467833 h 4433777"/>
              <a:gd name="connsiteX27" fmla="*/ 3876398 w 4365495"/>
              <a:gd name="connsiteY27" fmla="*/ 510363 h 4433777"/>
              <a:gd name="connsiteX28" fmla="*/ 3897663 w 4365495"/>
              <a:gd name="connsiteY28" fmla="*/ 542261 h 4433777"/>
              <a:gd name="connsiteX29" fmla="*/ 3950826 w 4365495"/>
              <a:gd name="connsiteY29" fmla="*/ 606056 h 4433777"/>
              <a:gd name="connsiteX30" fmla="*/ 3993356 w 4365495"/>
              <a:gd name="connsiteY30" fmla="*/ 669852 h 4433777"/>
              <a:gd name="connsiteX31" fmla="*/ 4014621 w 4365495"/>
              <a:gd name="connsiteY31" fmla="*/ 701749 h 4433777"/>
              <a:gd name="connsiteX32" fmla="*/ 4025254 w 4365495"/>
              <a:gd name="connsiteY32" fmla="*/ 733647 h 4433777"/>
              <a:gd name="connsiteX33" fmla="*/ 4057151 w 4365495"/>
              <a:gd name="connsiteY33" fmla="*/ 754912 h 4433777"/>
              <a:gd name="connsiteX34" fmla="*/ 4099681 w 4365495"/>
              <a:gd name="connsiteY34" fmla="*/ 861238 h 4433777"/>
              <a:gd name="connsiteX35" fmla="*/ 4131579 w 4365495"/>
              <a:gd name="connsiteY35" fmla="*/ 1127052 h 4433777"/>
              <a:gd name="connsiteX36" fmla="*/ 4142212 w 4365495"/>
              <a:gd name="connsiteY36" fmla="*/ 1190847 h 4433777"/>
              <a:gd name="connsiteX37" fmla="*/ 4163477 w 4365495"/>
              <a:gd name="connsiteY37" fmla="*/ 1254642 h 4433777"/>
              <a:gd name="connsiteX38" fmla="*/ 4174109 w 4365495"/>
              <a:gd name="connsiteY38" fmla="*/ 1286540 h 4433777"/>
              <a:gd name="connsiteX39" fmla="*/ 4184742 w 4365495"/>
              <a:gd name="connsiteY39" fmla="*/ 1318438 h 4433777"/>
              <a:gd name="connsiteX40" fmla="*/ 4195374 w 4365495"/>
              <a:gd name="connsiteY40" fmla="*/ 1392866 h 4433777"/>
              <a:gd name="connsiteX41" fmla="*/ 4216640 w 4365495"/>
              <a:gd name="connsiteY41" fmla="*/ 1414131 h 4433777"/>
              <a:gd name="connsiteX42" fmla="*/ 4227272 w 4365495"/>
              <a:gd name="connsiteY42" fmla="*/ 1446028 h 4433777"/>
              <a:gd name="connsiteX43" fmla="*/ 4291067 w 4365495"/>
              <a:gd name="connsiteY43" fmla="*/ 1488559 h 4433777"/>
              <a:gd name="connsiteX44" fmla="*/ 4344230 w 4365495"/>
              <a:gd name="connsiteY44" fmla="*/ 1541721 h 4433777"/>
              <a:gd name="connsiteX45" fmla="*/ 4354863 w 4365495"/>
              <a:gd name="connsiteY45" fmla="*/ 1616149 h 4433777"/>
              <a:gd name="connsiteX46" fmla="*/ 4365495 w 4365495"/>
              <a:gd name="connsiteY46" fmla="*/ 1658679 h 4433777"/>
              <a:gd name="connsiteX47" fmla="*/ 4354863 w 4365495"/>
              <a:gd name="connsiteY47" fmla="*/ 1935126 h 4433777"/>
              <a:gd name="connsiteX48" fmla="*/ 4333598 w 4365495"/>
              <a:gd name="connsiteY48" fmla="*/ 2041452 h 4433777"/>
              <a:gd name="connsiteX49" fmla="*/ 4301700 w 4365495"/>
              <a:gd name="connsiteY49" fmla="*/ 2222205 h 4433777"/>
              <a:gd name="connsiteX50" fmla="*/ 4291067 w 4365495"/>
              <a:gd name="connsiteY50" fmla="*/ 2264735 h 4433777"/>
              <a:gd name="connsiteX51" fmla="*/ 4269802 w 4365495"/>
              <a:gd name="connsiteY51" fmla="*/ 2381693 h 4433777"/>
              <a:gd name="connsiteX52" fmla="*/ 4248537 w 4365495"/>
              <a:gd name="connsiteY52" fmla="*/ 2541182 h 4433777"/>
              <a:gd name="connsiteX53" fmla="*/ 4216640 w 4365495"/>
              <a:gd name="connsiteY53" fmla="*/ 2604977 h 4433777"/>
              <a:gd name="connsiteX54" fmla="*/ 4206007 w 4365495"/>
              <a:gd name="connsiteY54" fmla="*/ 2636875 h 4433777"/>
              <a:gd name="connsiteX55" fmla="*/ 4206007 w 4365495"/>
              <a:gd name="connsiteY55" fmla="*/ 3136605 h 4433777"/>
              <a:gd name="connsiteX56" fmla="*/ 4216640 w 4365495"/>
              <a:gd name="connsiteY56" fmla="*/ 3189768 h 4433777"/>
              <a:gd name="connsiteX57" fmla="*/ 4248537 w 4365495"/>
              <a:gd name="connsiteY57" fmla="*/ 3253563 h 4433777"/>
              <a:gd name="connsiteX58" fmla="*/ 4237905 w 4365495"/>
              <a:gd name="connsiteY58" fmla="*/ 3402419 h 4433777"/>
              <a:gd name="connsiteX59" fmla="*/ 4216640 w 4365495"/>
              <a:gd name="connsiteY59" fmla="*/ 3434317 h 4433777"/>
              <a:gd name="connsiteX60" fmla="*/ 4184742 w 4365495"/>
              <a:gd name="connsiteY60" fmla="*/ 3498112 h 4433777"/>
              <a:gd name="connsiteX61" fmla="*/ 4152844 w 4365495"/>
              <a:gd name="connsiteY61" fmla="*/ 3519377 h 4433777"/>
              <a:gd name="connsiteX62" fmla="*/ 4110314 w 4365495"/>
              <a:gd name="connsiteY62" fmla="*/ 3593805 h 4433777"/>
              <a:gd name="connsiteX63" fmla="*/ 3993356 w 4365495"/>
              <a:gd name="connsiteY63" fmla="*/ 3657600 h 4433777"/>
              <a:gd name="connsiteX64" fmla="*/ 3833867 w 4365495"/>
              <a:gd name="connsiteY64" fmla="*/ 3689498 h 4433777"/>
              <a:gd name="connsiteX65" fmla="*/ 3727542 w 4365495"/>
              <a:gd name="connsiteY65" fmla="*/ 3700131 h 4433777"/>
              <a:gd name="connsiteX66" fmla="*/ 3642481 w 4365495"/>
              <a:gd name="connsiteY66" fmla="*/ 3753293 h 4433777"/>
              <a:gd name="connsiteX67" fmla="*/ 3557421 w 4365495"/>
              <a:gd name="connsiteY67" fmla="*/ 3785191 h 4433777"/>
              <a:gd name="connsiteX68" fmla="*/ 3482993 w 4365495"/>
              <a:gd name="connsiteY68" fmla="*/ 3827721 h 4433777"/>
              <a:gd name="connsiteX69" fmla="*/ 3419198 w 4365495"/>
              <a:gd name="connsiteY69" fmla="*/ 3763926 h 4433777"/>
              <a:gd name="connsiteX70" fmla="*/ 3387300 w 4365495"/>
              <a:gd name="connsiteY70" fmla="*/ 3753293 h 4433777"/>
              <a:gd name="connsiteX71" fmla="*/ 3366035 w 4365495"/>
              <a:gd name="connsiteY71" fmla="*/ 3710763 h 4433777"/>
              <a:gd name="connsiteX72" fmla="*/ 3355402 w 4365495"/>
              <a:gd name="connsiteY72" fmla="*/ 3678866 h 4433777"/>
              <a:gd name="connsiteX73" fmla="*/ 3291607 w 4365495"/>
              <a:gd name="connsiteY73" fmla="*/ 3636335 h 4433777"/>
              <a:gd name="connsiteX74" fmla="*/ 3259709 w 4365495"/>
              <a:gd name="connsiteY74" fmla="*/ 3615070 h 4433777"/>
              <a:gd name="connsiteX75" fmla="*/ 3057691 w 4365495"/>
              <a:gd name="connsiteY75" fmla="*/ 3657600 h 4433777"/>
              <a:gd name="connsiteX76" fmla="*/ 2993895 w 4365495"/>
              <a:gd name="connsiteY76" fmla="*/ 3689498 h 4433777"/>
              <a:gd name="connsiteX77" fmla="*/ 2930100 w 4365495"/>
              <a:gd name="connsiteY77" fmla="*/ 3710763 h 4433777"/>
              <a:gd name="connsiteX78" fmla="*/ 2876937 w 4365495"/>
              <a:gd name="connsiteY78" fmla="*/ 3742661 h 4433777"/>
              <a:gd name="connsiteX79" fmla="*/ 2823774 w 4365495"/>
              <a:gd name="connsiteY79" fmla="*/ 3763926 h 4433777"/>
              <a:gd name="connsiteX80" fmla="*/ 2738714 w 4365495"/>
              <a:gd name="connsiteY80" fmla="*/ 3806456 h 4433777"/>
              <a:gd name="connsiteX81" fmla="*/ 2717449 w 4365495"/>
              <a:gd name="connsiteY81" fmla="*/ 3838354 h 4433777"/>
              <a:gd name="connsiteX82" fmla="*/ 2568593 w 4365495"/>
              <a:gd name="connsiteY82" fmla="*/ 3880884 h 4433777"/>
              <a:gd name="connsiteX83" fmla="*/ 2504798 w 4365495"/>
              <a:gd name="connsiteY83" fmla="*/ 3912782 h 4433777"/>
              <a:gd name="connsiteX84" fmla="*/ 2377207 w 4365495"/>
              <a:gd name="connsiteY84" fmla="*/ 3987210 h 4433777"/>
              <a:gd name="connsiteX85" fmla="*/ 2334677 w 4365495"/>
              <a:gd name="connsiteY85" fmla="*/ 4008475 h 4433777"/>
              <a:gd name="connsiteX86" fmla="*/ 2292147 w 4365495"/>
              <a:gd name="connsiteY86" fmla="*/ 4051005 h 4433777"/>
              <a:gd name="connsiteX87" fmla="*/ 2249616 w 4365495"/>
              <a:gd name="connsiteY87" fmla="*/ 4082903 h 4433777"/>
              <a:gd name="connsiteX88" fmla="*/ 2207086 w 4365495"/>
              <a:gd name="connsiteY88" fmla="*/ 4125433 h 4433777"/>
              <a:gd name="connsiteX89" fmla="*/ 2143291 w 4365495"/>
              <a:gd name="connsiteY89" fmla="*/ 4157331 h 4433777"/>
              <a:gd name="connsiteX90" fmla="*/ 2111393 w 4365495"/>
              <a:gd name="connsiteY90" fmla="*/ 4189228 h 4433777"/>
              <a:gd name="connsiteX91" fmla="*/ 2058230 w 4365495"/>
              <a:gd name="connsiteY91" fmla="*/ 4210493 h 4433777"/>
              <a:gd name="connsiteX92" fmla="*/ 2026333 w 4365495"/>
              <a:gd name="connsiteY92" fmla="*/ 4231759 h 4433777"/>
              <a:gd name="connsiteX93" fmla="*/ 1951905 w 4365495"/>
              <a:gd name="connsiteY93" fmla="*/ 4263656 h 4433777"/>
              <a:gd name="connsiteX94" fmla="*/ 1888109 w 4365495"/>
              <a:gd name="connsiteY94" fmla="*/ 4295554 h 4433777"/>
              <a:gd name="connsiteX95" fmla="*/ 1813681 w 4365495"/>
              <a:gd name="connsiteY95" fmla="*/ 4338084 h 4433777"/>
              <a:gd name="connsiteX96" fmla="*/ 1728621 w 4365495"/>
              <a:gd name="connsiteY96" fmla="*/ 4380614 h 4433777"/>
              <a:gd name="connsiteX97" fmla="*/ 1494705 w 4365495"/>
              <a:gd name="connsiteY97" fmla="*/ 4401879 h 4433777"/>
              <a:gd name="connsiteX98" fmla="*/ 1399012 w 4365495"/>
              <a:gd name="connsiteY98" fmla="*/ 4423145 h 4433777"/>
              <a:gd name="connsiteX99" fmla="*/ 1367114 w 4365495"/>
              <a:gd name="connsiteY99" fmla="*/ 4433777 h 4433777"/>
              <a:gd name="connsiteX100" fmla="*/ 1207626 w 4365495"/>
              <a:gd name="connsiteY100" fmla="*/ 4401879 h 4433777"/>
              <a:gd name="connsiteX101" fmla="*/ 1048137 w 4365495"/>
              <a:gd name="connsiteY101" fmla="*/ 4359349 h 4433777"/>
              <a:gd name="connsiteX102" fmla="*/ 941812 w 4365495"/>
              <a:gd name="connsiteY102" fmla="*/ 4263656 h 4433777"/>
              <a:gd name="connsiteX103" fmla="*/ 931179 w 4365495"/>
              <a:gd name="connsiteY103" fmla="*/ 4221126 h 4433777"/>
              <a:gd name="connsiteX104" fmla="*/ 899281 w 4365495"/>
              <a:gd name="connsiteY104" fmla="*/ 4189228 h 4433777"/>
              <a:gd name="connsiteX105" fmla="*/ 824854 w 4365495"/>
              <a:gd name="connsiteY105" fmla="*/ 4136066 h 4433777"/>
              <a:gd name="connsiteX106" fmla="*/ 782323 w 4365495"/>
              <a:gd name="connsiteY106" fmla="*/ 4114800 h 4433777"/>
              <a:gd name="connsiteX107" fmla="*/ 729161 w 4365495"/>
              <a:gd name="connsiteY107" fmla="*/ 4051005 h 4433777"/>
              <a:gd name="connsiteX108" fmla="*/ 707895 w 4365495"/>
              <a:gd name="connsiteY108" fmla="*/ 4008475 h 4433777"/>
              <a:gd name="connsiteX109" fmla="*/ 686630 w 4365495"/>
              <a:gd name="connsiteY109" fmla="*/ 3976577 h 4433777"/>
              <a:gd name="connsiteX110" fmla="*/ 633467 w 4365495"/>
              <a:gd name="connsiteY110" fmla="*/ 3859619 h 4433777"/>
              <a:gd name="connsiteX111" fmla="*/ 612202 w 4365495"/>
              <a:gd name="connsiteY111" fmla="*/ 3817089 h 4433777"/>
              <a:gd name="connsiteX112" fmla="*/ 590937 w 4365495"/>
              <a:gd name="connsiteY112" fmla="*/ 3774559 h 4433777"/>
              <a:gd name="connsiteX113" fmla="*/ 569672 w 4365495"/>
              <a:gd name="connsiteY113" fmla="*/ 3753293 h 4433777"/>
              <a:gd name="connsiteX114" fmla="*/ 580305 w 4365495"/>
              <a:gd name="connsiteY114" fmla="*/ 3689498 h 4433777"/>
              <a:gd name="connsiteX115" fmla="*/ 654733 w 4365495"/>
              <a:gd name="connsiteY115" fmla="*/ 3615070 h 4433777"/>
              <a:gd name="connsiteX116" fmla="*/ 739793 w 4365495"/>
              <a:gd name="connsiteY116" fmla="*/ 3530010 h 4433777"/>
              <a:gd name="connsiteX117" fmla="*/ 750426 w 4365495"/>
              <a:gd name="connsiteY117" fmla="*/ 3498112 h 4433777"/>
              <a:gd name="connsiteX118" fmla="*/ 771691 w 4365495"/>
              <a:gd name="connsiteY118" fmla="*/ 3455582 h 4433777"/>
              <a:gd name="connsiteX119" fmla="*/ 761058 w 4365495"/>
              <a:gd name="connsiteY119" fmla="*/ 3317359 h 4433777"/>
              <a:gd name="connsiteX120" fmla="*/ 718528 w 4365495"/>
              <a:gd name="connsiteY120" fmla="*/ 3296093 h 4433777"/>
              <a:gd name="connsiteX121" fmla="*/ 665365 w 4365495"/>
              <a:gd name="connsiteY121" fmla="*/ 3274828 h 4433777"/>
              <a:gd name="connsiteX122" fmla="*/ 155002 w 4365495"/>
              <a:gd name="connsiteY122" fmla="*/ 3264196 h 4433777"/>
              <a:gd name="connsiteX123" fmla="*/ 123105 w 4365495"/>
              <a:gd name="connsiteY123" fmla="*/ 3253563 h 4433777"/>
              <a:gd name="connsiteX124" fmla="*/ 59309 w 4365495"/>
              <a:gd name="connsiteY124" fmla="*/ 3200400 h 4433777"/>
              <a:gd name="connsiteX125" fmla="*/ 69942 w 4365495"/>
              <a:gd name="connsiteY125" fmla="*/ 2923954 h 4433777"/>
              <a:gd name="connsiteX126" fmla="*/ 101840 w 4365495"/>
              <a:gd name="connsiteY126" fmla="*/ 2828261 h 4433777"/>
              <a:gd name="connsiteX127" fmla="*/ 91207 w 4365495"/>
              <a:gd name="connsiteY127" fmla="*/ 2668773 h 4433777"/>
              <a:gd name="connsiteX128" fmla="*/ 80574 w 4365495"/>
              <a:gd name="connsiteY128" fmla="*/ 2636875 h 4433777"/>
              <a:gd name="connsiteX129" fmla="*/ 48677 w 4365495"/>
              <a:gd name="connsiteY129" fmla="*/ 2626242 h 4433777"/>
              <a:gd name="connsiteX130" fmla="*/ 59309 w 4365495"/>
              <a:gd name="connsiteY130" fmla="*/ 2371061 h 4433777"/>
              <a:gd name="connsiteX131" fmla="*/ 80574 w 4365495"/>
              <a:gd name="connsiteY131" fmla="*/ 2179675 h 4433777"/>
              <a:gd name="connsiteX132" fmla="*/ 80574 w 4365495"/>
              <a:gd name="connsiteY132" fmla="*/ 1775638 h 4433777"/>
              <a:gd name="connsiteX133" fmla="*/ 59309 w 4365495"/>
              <a:gd name="connsiteY133" fmla="*/ 1679945 h 4433777"/>
              <a:gd name="connsiteX134" fmla="*/ 38044 w 4365495"/>
              <a:gd name="connsiteY134" fmla="*/ 1658679 h 4433777"/>
              <a:gd name="connsiteX135" fmla="*/ 16779 w 4365495"/>
              <a:gd name="connsiteY135" fmla="*/ 1626782 h 4433777"/>
              <a:gd name="connsiteX136" fmla="*/ 16779 w 4365495"/>
              <a:gd name="connsiteY136" fmla="*/ 1456661 h 4433777"/>
              <a:gd name="connsiteX137" fmla="*/ 38044 w 4365495"/>
              <a:gd name="connsiteY137" fmla="*/ 1424763 h 4433777"/>
              <a:gd name="connsiteX138" fmla="*/ 69942 w 4365495"/>
              <a:gd name="connsiteY138" fmla="*/ 1297173 h 4433777"/>
              <a:gd name="connsiteX139" fmla="*/ 155002 w 4365495"/>
              <a:gd name="connsiteY139" fmla="*/ 1190847 h 4433777"/>
              <a:gd name="connsiteX140" fmla="*/ 186900 w 4365495"/>
              <a:gd name="connsiteY140" fmla="*/ 1180214 h 4433777"/>
              <a:gd name="connsiteX141" fmla="*/ 218798 w 4365495"/>
              <a:gd name="connsiteY141" fmla="*/ 1158949 h 4433777"/>
              <a:gd name="connsiteX142" fmla="*/ 314491 w 4365495"/>
              <a:gd name="connsiteY142" fmla="*/ 1073889 h 4433777"/>
              <a:gd name="connsiteX143" fmla="*/ 303858 w 4365495"/>
              <a:gd name="connsiteY143" fmla="*/ 903768 h 4433777"/>
              <a:gd name="connsiteX144" fmla="*/ 293226 w 4365495"/>
              <a:gd name="connsiteY144" fmla="*/ 850605 h 4433777"/>
              <a:gd name="connsiteX145" fmla="*/ 271961 w 4365495"/>
              <a:gd name="connsiteY145" fmla="*/ 818707 h 4433777"/>
              <a:gd name="connsiteX146" fmla="*/ 261328 w 4365495"/>
              <a:gd name="connsiteY146" fmla="*/ 776177 h 4433777"/>
              <a:gd name="connsiteX147" fmla="*/ 229430 w 4365495"/>
              <a:gd name="connsiteY147" fmla="*/ 744279 h 4433777"/>
              <a:gd name="connsiteX148" fmla="*/ 208165 w 4365495"/>
              <a:gd name="connsiteY148" fmla="*/ 712382 h 4433777"/>
              <a:gd name="connsiteX149" fmla="*/ 218798 w 4365495"/>
              <a:gd name="connsiteY149" fmla="*/ 393405 h 4433777"/>
              <a:gd name="connsiteX150" fmla="*/ 229430 w 4365495"/>
              <a:gd name="connsiteY150" fmla="*/ 340242 h 4433777"/>
              <a:gd name="connsiteX151" fmla="*/ 261328 w 4365495"/>
              <a:gd name="connsiteY151" fmla="*/ 318977 h 4433777"/>
              <a:gd name="connsiteX152" fmla="*/ 314491 w 4365495"/>
              <a:gd name="connsiteY152" fmla="*/ 276447 h 4433777"/>
              <a:gd name="connsiteX153" fmla="*/ 357021 w 4365495"/>
              <a:gd name="connsiteY153" fmla="*/ 223284 h 4433777"/>
              <a:gd name="connsiteX154" fmla="*/ 399551 w 4365495"/>
              <a:gd name="connsiteY154" fmla="*/ 202019 h 4433777"/>
              <a:gd name="connsiteX155" fmla="*/ 473979 w 4365495"/>
              <a:gd name="connsiteY155" fmla="*/ 180754 h 4433777"/>
              <a:gd name="connsiteX156" fmla="*/ 505877 w 4365495"/>
              <a:gd name="connsiteY156" fmla="*/ 148856 h 4433777"/>
              <a:gd name="connsiteX157" fmla="*/ 590937 w 4365495"/>
              <a:gd name="connsiteY157" fmla="*/ 21266 h 4433777"/>
              <a:gd name="connsiteX158" fmla="*/ 622835 w 4365495"/>
              <a:gd name="connsiteY158" fmla="*/ 0 h 443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365495" h="4433777">
                <a:moveTo>
                  <a:pt x="452714" y="116959"/>
                </a:moveTo>
                <a:cubicBezTo>
                  <a:pt x="612156" y="85069"/>
                  <a:pt x="479034" y="109897"/>
                  <a:pt x="824854" y="74428"/>
                </a:cubicBezTo>
                <a:cubicBezTo>
                  <a:pt x="919893" y="64680"/>
                  <a:pt x="908735" y="65483"/>
                  <a:pt x="994974" y="53163"/>
                </a:cubicBezTo>
                <a:lnTo>
                  <a:pt x="2090128" y="63796"/>
                </a:lnTo>
                <a:cubicBezTo>
                  <a:pt x="2097209" y="63928"/>
                  <a:pt x="2154323" y="79945"/>
                  <a:pt x="2164556" y="85061"/>
                </a:cubicBezTo>
                <a:cubicBezTo>
                  <a:pt x="2175986" y="90776"/>
                  <a:pt x="2184589" y="101580"/>
                  <a:pt x="2196454" y="106326"/>
                </a:cubicBezTo>
                <a:cubicBezTo>
                  <a:pt x="2220410" y="115909"/>
                  <a:pt x="2246220" y="120003"/>
                  <a:pt x="2270881" y="127591"/>
                </a:cubicBezTo>
                <a:cubicBezTo>
                  <a:pt x="2292305" y="134183"/>
                  <a:pt x="2312931" y="143419"/>
                  <a:pt x="2334677" y="148856"/>
                </a:cubicBezTo>
                <a:cubicBezTo>
                  <a:pt x="2348854" y="152400"/>
                  <a:pt x="2363524" y="154358"/>
                  <a:pt x="2377207" y="159489"/>
                </a:cubicBezTo>
                <a:cubicBezTo>
                  <a:pt x="2476103" y="196575"/>
                  <a:pt x="2353664" y="169742"/>
                  <a:pt x="2483533" y="191386"/>
                </a:cubicBezTo>
                <a:cubicBezTo>
                  <a:pt x="2554417" y="184298"/>
                  <a:pt x="2625775" y="180953"/>
                  <a:pt x="2696184" y="170121"/>
                </a:cubicBezTo>
                <a:cubicBezTo>
                  <a:pt x="2718339" y="166713"/>
                  <a:pt x="2738233" y="154292"/>
                  <a:pt x="2759979" y="148856"/>
                </a:cubicBezTo>
                <a:cubicBezTo>
                  <a:pt x="2824255" y="132788"/>
                  <a:pt x="2788646" y="142845"/>
                  <a:pt x="2866305" y="116959"/>
                </a:cubicBezTo>
                <a:cubicBezTo>
                  <a:pt x="2876937" y="109870"/>
                  <a:pt x="2886457" y="100727"/>
                  <a:pt x="2898202" y="95693"/>
                </a:cubicBezTo>
                <a:cubicBezTo>
                  <a:pt x="2911634" y="89937"/>
                  <a:pt x="2926870" y="89682"/>
                  <a:pt x="2940733" y="85061"/>
                </a:cubicBezTo>
                <a:cubicBezTo>
                  <a:pt x="2958839" y="79026"/>
                  <a:pt x="2975958" y="70318"/>
                  <a:pt x="2993895" y="63796"/>
                </a:cubicBezTo>
                <a:cubicBezTo>
                  <a:pt x="3014961" y="56136"/>
                  <a:pt x="3057691" y="42531"/>
                  <a:pt x="3057691" y="42531"/>
                </a:cubicBezTo>
                <a:cubicBezTo>
                  <a:pt x="3154360" y="45864"/>
                  <a:pt x="3313481" y="37941"/>
                  <a:pt x="3429830" y="63796"/>
                </a:cubicBezTo>
                <a:cubicBezTo>
                  <a:pt x="3440771" y="66227"/>
                  <a:pt x="3450951" y="71349"/>
                  <a:pt x="3461728" y="74428"/>
                </a:cubicBezTo>
                <a:cubicBezTo>
                  <a:pt x="3475779" y="78442"/>
                  <a:pt x="3490261" y="80862"/>
                  <a:pt x="3504258" y="85061"/>
                </a:cubicBezTo>
                <a:cubicBezTo>
                  <a:pt x="3525728" y="91502"/>
                  <a:pt x="3568054" y="106326"/>
                  <a:pt x="3568054" y="106326"/>
                </a:cubicBezTo>
                <a:cubicBezTo>
                  <a:pt x="3620414" y="184866"/>
                  <a:pt x="3595250" y="149675"/>
                  <a:pt x="3642481" y="212652"/>
                </a:cubicBezTo>
                <a:cubicBezTo>
                  <a:pt x="3649570" y="233917"/>
                  <a:pt x="3658311" y="254701"/>
                  <a:pt x="3663747" y="276447"/>
                </a:cubicBezTo>
                <a:cubicBezTo>
                  <a:pt x="3666251" y="286462"/>
                  <a:pt x="3678077" y="338392"/>
                  <a:pt x="3685012" y="350875"/>
                </a:cubicBezTo>
                <a:cubicBezTo>
                  <a:pt x="3697424" y="373216"/>
                  <a:pt x="3707585" y="398705"/>
                  <a:pt x="3727542" y="414670"/>
                </a:cubicBezTo>
                <a:cubicBezTo>
                  <a:pt x="3745263" y="428847"/>
                  <a:pt x="3761461" y="445172"/>
                  <a:pt x="3780705" y="457200"/>
                </a:cubicBezTo>
                <a:cubicBezTo>
                  <a:pt x="3790209" y="463140"/>
                  <a:pt x="3802805" y="462390"/>
                  <a:pt x="3812602" y="467833"/>
                </a:cubicBezTo>
                <a:cubicBezTo>
                  <a:pt x="3834943" y="480245"/>
                  <a:pt x="3876398" y="510363"/>
                  <a:pt x="3876398" y="510363"/>
                </a:cubicBezTo>
                <a:cubicBezTo>
                  <a:pt x="3883486" y="520996"/>
                  <a:pt x="3889482" y="532444"/>
                  <a:pt x="3897663" y="542261"/>
                </a:cubicBezTo>
                <a:cubicBezTo>
                  <a:pt x="3965890" y="624134"/>
                  <a:pt x="3898026" y="526857"/>
                  <a:pt x="3950826" y="606056"/>
                </a:cubicBezTo>
                <a:cubicBezTo>
                  <a:pt x="3969510" y="662112"/>
                  <a:pt x="3949109" y="616756"/>
                  <a:pt x="3993356" y="669852"/>
                </a:cubicBezTo>
                <a:cubicBezTo>
                  <a:pt x="4001537" y="679669"/>
                  <a:pt x="4008906" y="690320"/>
                  <a:pt x="4014621" y="701749"/>
                </a:cubicBezTo>
                <a:cubicBezTo>
                  <a:pt x="4019633" y="711774"/>
                  <a:pt x="4018253" y="724895"/>
                  <a:pt x="4025254" y="733647"/>
                </a:cubicBezTo>
                <a:cubicBezTo>
                  <a:pt x="4033237" y="743625"/>
                  <a:pt x="4046519" y="747824"/>
                  <a:pt x="4057151" y="754912"/>
                </a:cubicBezTo>
                <a:cubicBezTo>
                  <a:pt x="4083428" y="833744"/>
                  <a:pt x="4068392" y="798658"/>
                  <a:pt x="4099681" y="861238"/>
                </a:cubicBezTo>
                <a:cubicBezTo>
                  <a:pt x="4133516" y="1199575"/>
                  <a:pt x="4104245" y="976712"/>
                  <a:pt x="4131579" y="1127052"/>
                </a:cubicBezTo>
                <a:cubicBezTo>
                  <a:pt x="4135435" y="1148263"/>
                  <a:pt x="4136983" y="1169932"/>
                  <a:pt x="4142212" y="1190847"/>
                </a:cubicBezTo>
                <a:cubicBezTo>
                  <a:pt x="4147649" y="1212593"/>
                  <a:pt x="4156389" y="1233377"/>
                  <a:pt x="4163477" y="1254642"/>
                </a:cubicBezTo>
                <a:lnTo>
                  <a:pt x="4174109" y="1286540"/>
                </a:lnTo>
                <a:lnTo>
                  <a:pt x="4184742" y="1318438"/>
                </a:lnTo>
                <a:cubicBezTo>
                  <a:pt x="4188286" y="1343247"/>
                  <a:pt x="4187449" y="1369091"/>
                  <a:pt x="4195374" y="1392866"/>
                </a:cubicBezTo>
                <a:cubicBezTo>
                  <a:pt x="4198544" y="1402376"/>
                  <a:pt x="4211482" y="1405535"/>
                  <a:pt x="4216640" y="1414131"/>
                </a:cubicBezTo>
                <a:cubicBezTo>
                  <a:pt x="4222406" y="1423741"/>
                  <a:pt x="4219347" y="1438103"/>
                  <a:pt x="4227272" y="1446028"/>
                </a:cubicBezTo>
                <a:cubicBezTo>
                  <a:pt x="4245344" y="1464100"/>
                  <a:pt x="4272995" y="1470487"/>
                  <a:pt x="4291067" y="1488559"/>
                </a:cubicBezTo>
                <a:lnTo>
                  <a:pt x="4344230" y="1541721"/>
                </a:lnTo>
                <a:cubicBezTo>
                  <a:pt x="4347774" y="1566530"/>
                  <a:pt x="4350380" y="1591492"/>
                  <a:pt x="4354863" y="1616149"/>
                </a:cubicBezTo>
                <a:cubicBezTo>
                  <a:pt x="4357477" y="1630526"/>
                  <a:pt x="4365495" y="1644066"/>
                  <a:pt x="4365495" y="1658679"/>
                </a:cubicBezTo>
                <a:cubicBezTo>
                  <a:pt x="4365495" y="1750896"/>
                  <a:pt x="4362521" y="1843227"/>
                  <a:pt x="4354863" y="1935126"/>
                </a:cubicBezTo>
                <a:cubicBezTo>
                  <a:pt x="4351861" y="1971145"/>
                  <a:pt x="4339540" y="2005800"/>
                  <a:pt x="4333598" y="2041452"/>
                </a:cubicBezTo>
                <a:cubicBezTo>
                  <a:pt x="4324541" y="2095792"/>
                  <a:pt x="4314427" y="2164936"/>
                  <a:pt x="4301700" y="2222205"/>
                </a:cubicBezTo>
                <a:cubicBezTo>
                  <a:pt x="4298530" y="2236470"/>
                  <a:pt x="4294237" y="2250470"/>
                  <a:pt x="4291067" y="2264735"/>
                </a:cubicBezTo>
                <a:cubicBezTo>
                  <a:pt x="4284849" y="2292717"/>
                  <a:pt x="4273097" y="2355329"/>
                  <a:pt x="4269802" y="2381693"/>
                </a:cubicBezTo>
                <a:cubicBezTo>
                  <a:pt x="4267516" y="2399979"/>
                  <a:pt x="4261009" y="2506885"/>
                  <a:pt x="4248537" y="2541182"/>
                </a:cubicBezTo>
                <a:cubicBezTo>
                  <a:pt x="4240412" y="2563526"/>
                  <a:pt x="4226296" y="2583251"/>
                  <a:pt x="4216640" y="2604977"/>
                </a:cubicBezTo>
                <a:cubicBezTo>
                  <a:pt x="4212088" y="2615219"/>
                  <a:pt x="4209551" y="2626242"/>
                  <a:pt x="4206007" y="2636875"/>
                </a:cubicBezTo>
                <a:cubicBezTo>
                  <a:pt x="4198840" y="2880552"/>
                  <a:pt x="4184278" y="2941054"/>
                  <a:pt x="4206007" y="3136605"/>
                </a:cubicBezTo>
                <a:cubicBezTo>
                  <a:pt x="4208003" y="3154566"/>
                  <a:pt x="4210464" y="3172784"/>
                  <a:pt x="4216640" y="3189768"/>
                </a:cubicBezTo>
                <a:cubicBezTo>
                  <a:pt x="4224765" y="3212112"/>
                  <a:pt x="4237905" y="3232298"/>
                  <a:pt x="4248537" y="3253563"/>
                </a:cubicBezTo>
                <a:cubicBezTo>
                  <a:pt x="4244993" y="3303182"/>
                  <a:pt x="4246550" y="3353431"/>
                  <a:pt x="4237905" y="3402419"/>
                </a:cubicBezTo>
                <a:cubicBezTo>
                  <a:pt x="4235684" y="3415003"/>
                  <a:pt x="4222355" y="3422887"/>
                  <a:pt x="4216640" y="3434317"/>
                </a:cubicBezTo>
                <a:cubicBezTo>
                  <a:pt x="4199346" y="3468905"/>
                  <a:pt x="4215211" y="3467643"/>
                  <a:pt x="4184742" y="3498112"/>
                </a:cubicBezTo>
                <a:cubicBezTo>
                  <a:pt x="4175706" y="3507148"/>
                  <a:pt x="4163477" y="3512289"/>
                  <a:pt x="4152844" y="3519377"/>
                </a:cubicBezTo>
                <a:cubicBezTo>
                  <a:pt x="4146576" y="3531912"/>
                  <a:pt x="4123672" y="3582117"/>
                  <a:pt x="4110314" y="3593805"/>
                </a:cubicBezTo>
                <a:cubicBezTo>
                  <a:pt x="4068984" y="3629969"/>
                  <a:pt x="4041612" y="3639504"/>
                  <a:pt x="3993356" y="3657600"/>
                </a:cubicBezTo>
                <a:cubicBezTo>
                  <a:pt x="3940318" y="3677489"/>
                  <a:pt x="3896478" y="3683237"/>
                  <a:pt x="3833867" y="3689498"/>
                </a:cubicBezTo>
                <a:lnTo>
                  <a:pt x="3727542" y="3700131"/>
                </a:lnTo>
                <a:cubicBezTo>
                  <a:pt x="3646299" y="3720441"/>
                  <a:pt x="3721773" y="3693823"/>
                  <a:pt x="3642481" y="3753293"/>
                </a:cubicBezTo>
                <a:cubicBezTo>
                  <a:pt x="3614678" y="3774145"/>
                  <a:pt x="3589701" y="3777121"/>
                  <a:pt x="3557421" y="3785191"/>
                </a:cubicBezTo>
                <a:cubicBezTo>
                  <a:pt x="3532612" y="3799368"/>
                  <a:pt x="3511106" y="3822610"/>
                  <a:pt x="3482993" y="3827721"/>
                </a:cubicBezTo>
                <a:cubicBezTo>
                  <a:pt x="3435010" y="3836445"/>
                  <a:pt x="3438827" y="3783555"/>
                  <a:pt x="3419198" y="3763926"/>
                </a:cubicBezTo>
                <a:cubicBezTo>
                  <a:pt x="3411273" y="3756001"/>
                  <a:pt x="3397933" y="3756837"/>
                  <a:pt x="3387300" y="3753293"/>
                </a:cubicBezTo>
                <a:cubicBezTo>
                  <a:pt x="3380212" y="3739116"/>
                  <a:pt x="3372279" y="3725331"/>
                  <a:pt x="3366035" y="3710763"/>
                </a:cubicBezTo>
                <a:cubicBezTo>
                  <a:pt x="3361620" y="3700462"/>
                  <a:pt x="3363327" y="3686791"/>
                  <a:pt x="3355402" y="3678866"/>
                </a:cubicBezTo>
                <a:cubicBezTo>
                  <a:pt x="3337330" y="3660794"/>
                  <a:pt x="3312872" y="3650512"/>
                  <a:pt x="3291607" y="3636335"/>
                </a:cubicBezTo>
                <a:lnTo>
                  <a:pt x="3259709" y="3615070"/>
                </a:lnTo>
                <a:cubicBezTo>
                  <a:pt x="3194545" y="3625931"/>
                  <a:pt x="3120989" y="3633255"/>
                  <a:pt x="3057691" y="3657600"/>
                </a:cubicBezTo>
                <a:cubicBezTo>
                  <a:pt x="3035500" y="3666135"/>
                  <a:pt x="3015841" y="3680354"/>
                  <a:pt x="2993895" y="3689498"/>
                </a:cubicBezTo>
                <a:cubicBezTo>
                  <a:pt x="2973204" y="3698119"/>
                  <a:pt x="2950506" y="3701487"/>
                  <a:pt x="2930100" y="3710763"/>
                </a:cubicBezTo>
                <a:cubicBezTo>
                  <a:pt x="2911286" y="3719315"/>
                  <a:pt x="2895421" y="3733419"/>
                  <a:pt x="2876937" y="3742661"/>
                </a:cubicBezTo>
                <a:cubicBezTo>
                  <a:pt x="2859866" y="3751197"/>
                  <a:pt x="2840845" y="3755390"/>
                  <a:pt x="2823774" y="3763926"/>
                </a:cubicBezTo>
                <a:cubicBezTo>
                  <a:pt x="2696365" y="3827630"/>
                  <a:pt x="2922679" y="3732871"/>
                  <a:pt x="2738714" y="3806456"/>
                </a:cubicBezTo>
                <a:cubicBezTo>
                  <a:pt x="2731626" y="3817089"/>
                  <a:pt x="2728082" y="3831266"/>
                  <a:pt x="2717449" y="3838354"/>
                </a:cubicBezTo>
                <a:cubicBezTo>
                  <a:pt x="2664287" y="3873796"/>
                  <a:pt x="2628610" y="3872311"/>
                  <a:pt x="2568593" y="3880884"/>
                </a:cubicBezTo>
                <a:cubicBezTo>
                  <a:pt x="2547328" y="3891517"/>
                  <a:pt x="2525581" y="3901236"/>
                  <a:pt x="2504798" y="3912782"/>
                </a:cubicBezTo>
                <a:cubicBezTo>
                  <a:pt x="2461757" y="3936694"/>
                  <a:pt x="2421246" y="3965190"/>
                  <a:pt x="2377207" y="3987210"/>
                </a:cubicBezTo>
                <a:cubicBezTo>
                  <a:pt x="2363030" y="3994298"/>
                  <a:pt x="2347357" y="3998965"/>
                  <a:pt x="2334677" y="4008475"/>
                </a:cubicBezTo>
                <a:cubicBezTo>
                  <a:pt x="2318638" y="4020504"/>
                  <a:pt x="2307235" y="4037803"/>
                  <a:pt x="2292147" y="4051005"/>
                </a:cubicBezTo>
                <a:cubicBezTo>
                  <a:pt x="2278810" y="4062674"/>
                  <a:pt x="2262953" y="4071234"/>
                  <a:pt x="2249616" y="4082903"/>
                </a:cubicBezTo>
                <a:cubicBezTo>
                  <a:pt x="2234528" y="4096105"/>
                  <a:pt x="2223511" y="4113936"/>
                  <a:pt x="2207086" y="4125433"/>
                </a:cubicBezTo>
                <a:cubicBezTo>
                  <a:pt x="2187609" y="4139067"/>
                  <a:pt x="2163073" y="4144143"/>
                  <a:pt x="2143291" y="4157331"/>
                </a:cubicBezTo>
                <a:cubicBezTo>
                  <a:pt x="2130780" y="4165672"/>
                  <a:pt x="2124144" y="4181259"/>
                  <a:pt x="2111393" y="4189228"/>
                </a:cubicBezTo>
                <a:cubicBezTo>
                  <a:pt x="2095208" y="4199343"/>
                  <a:pt x="2075301" y="4201957"/>
                  <a:pt x="2058230" y="4210493"/>
                </a:cubicBezTo>
                <a:cubicBezTo>
                  <a:pt x="2046800" y="4216208"/>
                  <a:pt x="2037763" y="4226044"/>
                  <a:pt x="2026333" y="4231759"/>
                </a:cubicBezTo>
                <a:cubicBezTo>
                  <a:pt x="2002191" y="4243830"/>
                  <a:pt x="1976047" y="4251585"/>
                  <a:pt x="1951905" y="4263656"/>
                </a:cubicBezTo>
                <a:cubicBezTo>
                  <a:pt x="1869453" y="4304881"/>
                  <a:pt x="1968290" y="4268826"/>
                  <a:pt x="1888109" y="4295554"/>
                </a:cubicBezTo>
                <a:cubicBezTo>
                  <a:pt x="1785269" y="4372686"/>
                  <a:pt x="1894864" y="4297493"/>
                  <a:pt x="1813681" y="4338084"/>
                </a:cubicBezTo>
                <a:cubicBezTo>
                  <a:pt x="1763689" y="4363080"/>
                  <a:pt x="1796956" y="4364844"/>
                  <a:pt x="1728621" y="4380614"/>
                </a:cubicBezTo>
                <a:cubicBezTo>
                  <a:pt x="1683421" y="4391045"/>
                  <a:pt x="1516735" y="4400306"/>
                  <a:pt x="1494705" y="4401879"/>
                </a:cubicBezTo>
                <a:cubicBezTo>
                  <a:pt x="1458154" y="4409189"/>
                  <a:pt x="1434055" y="4413133"/>
                  <a:pt x="1399012" y="4423145"/>
                </a:cubicBezTo>
                <a:cubicBezTo>
                  <a:pt x="1388235" y="4426224"/>
                  <a:pt x="1377747" y="4430233"/>
                  <a:pt x="1367114" y="4433777"/>
                </a:cubicBezTo>
                <a:cubicBezTo>
                  <a:pt x="1113044" y="4408371"/>
                  <a:pt x="1362850" y="4443273"/>
                  <a:pt x="1207626" y="4401879"/>
                </a:cubicBezTo>
                <a:cubicBezTo>
                  <a:pt x="1156112" y="4388142"/>
                  <a:pt x="1096032" y="4388086"/>
                  <a:pt x="1048137" y="4359349"/>
                </a:cubicBezTo>
                <a:cubicBezTo>
                  <a:pt x="1011768" y="4337528"/>
                  <a:pt x="970864" y="4292709"/>
                  <a:pt x="941812" y="4263656"/>
                </a:cubicBezTo>
                <a:cubicBezTo>
                  <a:pt x="938268" y="4249479"/>
                  <a:pt x="938429" y="4233814"/>
                  <a:pt x="931179" y="4221126"/>
                </a:cubicBezTo>
                <a:cubicBezTo>
                  <a:pt x="923719" y="4208070"/>
                  <a:pt x="910698" y="4199014"/>
                  <a:pt x="899281" y="4189228"/>
                </a:cubicBezTo>
                <a:cubicBezTo>
                  <a:pt x="887874" y="4179451"/>
                  <a:pt x="841681" y="4145681"/>
                  <a:pt x="824854" y="4136066"/>
                </a:cubicBezTo>
                <a:cubicBezTo>
                  <a:pt x="811092" y="4128202"/>
                  <a:pt x="796500" y="4121889"/>
                  <a:pt x="782323" y="4114800"/>
                </a:cubicBezTo>
                <a:cubicBezTo>
                  <a:pt x="764602" y="4093535"/>
                  <a:pt x="745035" y="4073682"/>
                  <a:pt x="729161" y="4051005"/>
                </a:cubicBezTo>
                <a:cubicBezTo>
                  <a:pt x="720071" y="4038020"/>
                  <a:pt x="715759" y="4022237"/>
                  <a:pt x="707895" y="4008475"/>
                </a:cubicBezTo>
                <a:cubicBezTo>
                  <a:pt x="701555" y="3997380"/>
                  <a:pt x="693718" y="3987210"/>
                  <a:pt x="686630" y="3976577"/>
                </a:cubicBezTo>
                <a:cubicBezTo>
                  <a:pt x="665974" y="3914605"/>
                  <a:pt x="681011" y="3954706"/>
                  <a:pt x="633467" y="3859619"/>
                </a:cubicBezTo>
                <a:lnTo>
                  <a:pt x="612202" y="3817089"/>
                </a:lnTo>
                <a:cubicBezTo>
                  <a:pt x="605114" y="3802912"/>
                  <a:pt x="602144" y="3785767"/>
                  <a:pt x="590937" y="3774559"/>
                </a:cubicBezTo>
                <a:lnTo>
                  <a:pt x="569672" y="3753293"/>
                </a:lnTo>
                <a:cubicBezTo>
                  <a:pt x="573216" y="3732028"/>
                  <a:pt x="569006" y="3707858"/>
                  <a:pt x="580305" y="3689498"/>
                </a:cubicBezTo>
                <a:cubicBezTo>
                  <a:pt x="598693" y="3659617"/>
                  <a:pt x="632815" y="3642467"/>
                  <a:pt x="654733" y="3615070"/>
                </a:cubicBezTo>
                <a:cubicBezTo>
                  <a:pt x="708333" y="3548069"/>
                  <a:pt x="679108" y="3575523"/>
                  <a:pt x="739793" y="3530010"/>
                </a:cubicBezTo>
                <a:cubicBezTo>
                  <a:pt x="743337" y="3519377"/>
                  <a:pt x="746011" y="3508414"/>
                  <a:pt x="750426" y="3498112"/>
                </a:cubicBezTo>
                <a:cubicBezTo>
                  <a:pt x="756670" y="3483544"/>
                  <a:pt x="770760" y="3471405"/>
                  <a:pt x="771691" y="3455582"/>
                </a:cubicBezTo>
                <a:cubicBezTo>
                  <a:pt x="774404" y="3409451"/>
                  <a:pt x="775671" y="3361198"/>
                  <a:pt x="761058" y="3317359"/>
                </a:cubicBezTo>
                <a:cubicBezTo>
                  <a:pt x="756046" y="3302322"/>
                  <a:pt x="733012" y="3302530"/>
                  <a:pt x="718528" y="3296093"/>
                </a:cubicBezTo>
                <a:cubicBezTo>
                  <a:pt x="701087" y="3288341"/>
                  <a:pt x="684421" y="3275907"/>
                  <a:pt x="665365" y="3274828"/>
                </a:cubicBezTo>
                <a:cubicBezTo>
                  <a:pt x="495479" y="3265212"/>
                  <a:pt x="325123" y="3267740"/>
                  <a:pt x="155002" y="3264196"/>
                </a:cubicBezTo>
                <a:cubicBezTo>
                  <a:pt x="144370" y="3260652"/>
                  <a:pt x="133129" y="3258575"/>
                  <a:pt x="123105" y="3253563"/>
                </a:cubicBezTo>
                <a:cubicBezTo>
                  <a:pt x="93497" y="3238759"/>
                  <a:pt x="82826" y="3223917"/>
                  <a:pt x="59309" y="3200400"/>
                </a:cubicBezTo>
                <a:cubicBezTo>
                  <a:pt x="30337" y="3084508"/>
                  <a:pt x="43879" y="3158523"/>
                  <a:pt x="69942" y="2923954"/>
                </a:cubicBezTo>
                <a:cubicBezTo>
                  <a:pt x="75831" y="2870950"/>
                  <a:pt x="79378" y="2873184"/>
                  <a:pt x="101840" y="2828261"/>
                </a:cubicBezTo>
                <a:cubicBezTo>
                  <a:pt x="98296" y="2775098"/>
                  <a:pt x="97091" y="2721728"/>
                  <a:pt x="91207" y="2668773"/>
                </a:cubicBezTo>
                <a:cubicBezTo>
                  <a:pt x="89969" y="2657634"/>
                  <a:pt x="88499" y="2644800"/>
                  <a:pt x="80574" y="2636875"/>
                </a:cubicBezTo>
                <a:cubicBezTo>
                  <a:pt x="72649" y="2628950"/>
                  <a:pt x="59309" y="2629786"/>
                  <a:pt x="48677" y="2626242"/>
                </a:cubicBezTo>
                <a:cubicBezTo>
                  <a:pt x="52221" y="2541182"/>
                  <a:pt x="54714" y="2456071"/>
                  <a:pt x="59309" y="2371061"/>
                </a:cubicBezTo>
                <a:cubicBezTo>
                  <a:pt x="66431" y="2239307"/>
                  <a:pt x="62795" y="2268574"/>
                  <a:pt x="80574" y="2179675"/>
                </a:cubicBezTo>
                <a:cubicBezTo>
                  <a:pt x="90184" y="1968274"/>
                  <a:pt x="98699" y="1965953"/>
                  <a:pt x="80574" y="1775638"/>
                </a:cubicBezTo>
                <a:cubicBezTo>
                  <a:pt x="80179" y="1771488"/>
                  <a:pt x="63731" y="1688788"/>
                  <a:pt x="59309" y="1679945"/>
                </a:cubicBezTo>
                <a:cubicBezTo>
                  <a:pt x="54826" y="1670979"/>
                  <a:pt x="44306" y="1666507"/>
                  <a:pt x="38044" y="1658679"/>
                </a:cubicBezTo>
                <a:cubicBezTo>
                  <a:pt x="30061" y="1648701"/>
                  <a:pt x="23867" y="1637414"/>
                  <a:pt x="16779" y="1626782"/>
                </a:cubicBezTo>
                <a:cubicBezTo>
                  <a:pt x="-5901" y="1558738"/>
                  <a:pt x="-5285" y="1574339"/>
                  <a:pt x="16779" y="1456661"/>
                </a:cubicBezTo>
                <a:cubicBezTo>
                  <a:pt x="19134" y="1444101"/>
                  <a:pt x="30956" y="1435396"/>
                  <a:pt x="38044" y="1424763"/>
                </a:cubicBezTo>
                <a:cubicBezTo>
                  <a:pt x="48677" y="1382233"/>
                  <a:pt x="42556" y="1331406"/>
                  <a:pt x="69942" y="1297173"/>
                </a:cubicBezTo>
                <a:cubicBezTo>
                  <a:pt x="98295" y="1261731"/>
                  <a:pt x="111944" y="1205200"/>
                  <a:pt x="155002" y="1190847"/>
                </a:cubicBezTo>
                <a:cubicBezTo>
                  <a:pt x="165635" y="1187303"/>
                  <a:pt x="176875" y="1185226"/>
                  <a:pt x="186900" y="1180214"/>
                </a:cubicBezTo>
                <a:cubicBezTo>
                  <a:pt x="198330" y="1174499"/>
                  <a:pt x="208575" y="1166616"/>
                  <a:pt x="218798" y="1158949"/>
                </a:cubicBezTo>
                <a:cubicBezTo>
                  <a:pt x="273853" y="1117658"/>
                  <a:pt x="268073" y="1120307"/>
                  <a:pt x="314491" y="1073889"/>
                </a:cubicBezTo>
                <a:cubicBezTo>
                  <a:pt x="310947" y="1017182"/>
                  <a:pt x="309245" y="960330"/>
                  <a:pt x="303858" y="903768"/>
                </a:cubicBezTo>
                <a:cubicBezTo>
                  <a:pt x="302145" y="885777"/>
                  <a:pt x="299571" y="867526"/>
                  <a:pt x="293226" y="850605"/>
                </a:cubicBezTo>
                <a:cubicBezTo>
                  <a:pt x="288739" y="838640"/>
                  <a:pt x="279049" y="829340"/>
                  <a:pt x="271961" y="818707"/>
                </a:cubicBezTo>
                <a:cubicBezTo>
                  <a:pt x="268417" y="804530"/>
                  <a:pt x="268578" y="788865"/>
                  <a:pt x="261328" y="776177"/>
                </a:cubicBezTo>
                <a:cubicBezTo>
                  <a:pt x="253868" y="763121"/>
                  <a:pt x="239056" y="755831"/>
                  <a:pt x="229430" y="744279"/>
                </a:cubicBezTo>
                <a:cubicBezTo>
                  <a:pt x="221249" y="734462"/>
                  <a:pt x="215253" y="723014"/>
                  <a:pt x="208165" y="712382"/>
                </a:cubicBezTo>
                <a:cubicBezTo>
                  <a:pt x="175777" y="582824"/>
                  <a:pt x="192248" y="667763"/>
                  <a:pt x="218798" y="393405"/>
                </a:cubicBezTo>
                <a:cubicBezTo>
                  <a:pt x="220539" y="375417"/>
                  <a:pt x="220464" y="355933"/>
                  <a:pt x="229430" y="340242"/>
                </a:cubicBezTo>
                <a:cubicBezTo>
                  <a:pt x="235770" y="329147"/>
                  <a:pt x="251105" y="326644"/>
                  <a:pt x="261328" y="318977"/>
                </a:cubicBezTo>
                <a:cubicBezTo>
                  <a:pt x="279483" y="305361"/>
                  <a:pt x="298444" y="292494"/>
                  <a:pt x="314491" y="276447"/>
                </a:cubicBezTo>
                <a:cubicBezTo>
                  <a:pt x="330538" y="260400"/>
                  <a:pt x="339942" y="238228"/>
                  <a:pt x="357021" y="223284"/>
                </a:cubicBezTo>
                <a:cubicBezTo>
                  <a:pt x="368949" y="212847"/>
                  <a:pt x="384983" y="208263"/>
                  <a:pt x="399551" y="202019"/>
                </a:cubicBezTo>
                <a:cubicBezTo>
                  <a:pt x="420910" y="192865"/>
                  <a:pt x="452391" y="186151"/>
                  <a:pt x="473979" y="180754"/>
                </a:cubicBezTo>
                <a:cubicBezTo>
                  <a:pt x="484612" y="170121"/>
                  <a:pt x="497536" y="161367"/>
                  <a:pt x="505877" y="148856"/>
                </a:cubicBezTo>
                <a:cubicBezTo>
                  <a:pt x="555035" y="75119"/>
                  <a:pt x="516870" y="86074"/>
                  <a:pt x="590937" y="21266"/>
                </a:cubicBezTo>
                <a:cubicBezTo>
                  <a:pt x="626197" y="-9587"/>
                  <a:pt x="622835" y="27881"/>
                  <a:pt x="622835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75A050E-A8F4-47D6-91DE-9BAC5D3FDAE7}"/>
              </a:ext>
            </a:extLst>
          </p:cNvPr>
          <p:cNvSpPr/>
          <p:nvPr/>
        </p:nvSpPr>
        <p:spPr>
          <a:xfrm>
            <a:off x="1403497" y="801389"/>
            <a:ext cx="6337005" cy="3540722"/>
          </a:xfrm>
          <a:prstGeom prst="rect">
            <a:avLst/>
          </a:prstGeom>
          <a:solidFill>
            <a:schemeClr val="bg1"/>
          </a:solidFill>
          <a:ln>
            <a:solidFill>
              <a:srgbClr val="771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Pronuncia mal las palabras, por ejemplo </a:t>
            </a:r>
            <a:r>
              <a:rPr lang="es-ES" sz="1200" b="1" i="1" dirty="0" err="1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patola</a:t>
            </a:r>
            <a:r>
              <a:rPr lang="es-ES" sz="1200" b="1" i="1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 </a:t>
            </a:r>
            <a:r>
              <a:rPr lang="es-ES" sz="12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en vez de </a:t>
            </a:r>
            <a:r>
              <a:rPr lang="es-ES" sz="1200" b="1" i="1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pelota, </a:t>
            </a:r>
            <a:r>
              <a:rPr lang="es-ES" sz="12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no habla mucho o parece conocer menos palabras que sus contemporáneos. Se da un desarrollo tardío del lenguaje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Tiene problemas para llamar a las cosas por su nombre: confunde objetos y tiene dificultad para aprender y nombres números, colores y letras.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Tiene dificultad para rimar: le cuesta encontrar la rima correcta en canciones infantiles porque a menudo tienen problemas aislando y dividiendo las palabras en sonidos individuales.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Problemas para seguir instrucciones y aprender rutinas.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Dificultades para tener equilibrio.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Torpes a nivel motriz: torpeza al correr, saltar o brincar. Falta de control y manejo del lápiz y las tijeras. Dificultad para abotonar y abrochar o subir un cierre o cremallera.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Confusión en el vocabulario de la orientación especial.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Problemas conductuales, debido a la frustración que siente o a la</a:t>
            </a:r>
            <a:r>
              <a:rPr lang="es-ES" sz="16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 </a:t>
            </a:r>
            <a:r>
              <a:rPr lang="es-ES" sz="1200" b="1" i="0" dirty="0">
                <a:solidFill>
                  <a:schemeClr val="tx1"/>
                </a:solidFill>
                <a:effectLst/>
                <a:latin typeface="Microsoft PhagsPa" panose="020B0502040204020203" pitchFamily="34" charset="0"/>
              </a:rPr>
              <a:t>discriminación: falta de atención y aumento de la actividad e impulsividad. Problemas en habilidades sociales.</a:t>
            </a:r>
            <a:endParaRPr lang="es-ES" sz="1600" b="1" i="0" dirty="0">
              <a:solidFill>
                <a:schemeClr val="tx1"/>
              </a:solidFill>
              <a:effectLst/>
              <a:latin typeface="Microsoft PhagsPa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6E2712-CB87-4D30-B405-76DA84045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0865">
            <a:off x="225275" y="310519"/>
            <a:ext cx="1472610" cy="9817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73750A-6AC2-4E50-B1F1-43C12F88B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92241">
            <a:off x="7001785" y="3845967"/>
            <a:ext cx="2038331" cy="11330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0ABFE1-D7AE-4C5D-BC02-3E8523C46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1761">
            <a:off x="7413196" y="278918"/>
            <a:ext cx="1585682" cy="10480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AC0B6F-C691-4038-967D-92E09CC44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63859">
            <a:off x="146194" y="3869249"/>
            <a:ext cx="1563457" cy="1070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75A050E-A8F4-47D6-91DE-9BAC5D3FDAE7}"/>
              </a:ext>
            </a:extLst>
          </p:cNvPr>
          <p:cNvSpPr/>
          <p:nvPr/>
        </p:nvSpPr>
        <p:spPr>
          <a:xfrm>
            <a:off x="1679944" y="1020726"/>
            <a:ext cx="5677786" cy="3142604"/>
          </a:xfrm>
          <a:prstGeom prst="rect">
            <a:avLst/>
          </a:prstGeom>
          <a:solidFill>
            <a:schemeClr val="bg1"/>
          </a:solidFill>
          <a:ln>
            <a:solidFill>
              <a:srgbClr val="771A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Tener bien claro lo que usted espera del niño, aceptando que haga preguntas durante las lecciones y asegurándose si ha entendido las instrucciones.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Comprobar que el entorno sea estructurado, previsible y ordenado, ya que los niños con dificultades disléxicos responden mejor cuando se dan ciertas premisas.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 Aceptar y admitir que su alumno tardará más tiempo en aprender y que se cansará más rápidamente que los demás niños.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Asegurarse que las instrucciones y explicaciones que le ha transmitido sean claras, de acuerdo al ritmo del niño y volviendo a repetirlas las veces que sean necesarias.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 No utilizar jamás amenazas, ni súplicas o castigos para que mejore su rendimiento escolar, pues el niño no responderá y tendrá efectos negativos sobre su autoestima, su rendimiento y su confianza en usted.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</a:rPr>
              <a:t> Es altamente positivo, por el contrario, elogiar las capacidades del niño, sus fortalezas y sobre todo su esfuerzo y su coraje para enfrentar su dislexia, sin olvidar el dolor psíquico que ésta le produce. </a:t>
            </a:r>
            <a:endParaRPr lang="es-ES" sz="1050" b="1" i="0" dirty="0">
              <a:solidFill>
                <a:schemeClr val="tx1"/>
              </a:solidFill>
              <a:effectLst/>
              <a:latin typeface="Microsoft PhagsPa" panose="020B05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9096CF-57DE-4226-B7B2-7B09C10D3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531" y="2881424"/>
            <a:ext cx="1545931" cy="20992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17E2D64-1AE5-430F-A9F4-E06170BD4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88558" cy="2235053"/>
          </a:xfrm>
          <a:prstGeom prst="rect">
            <a:avLst/>
          </a:prstGeom>
        </p:spPr>
      </p:pic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6C8BF99-973C-4B35-87E0-FB775358D410}"/>
              </a:ext>
            </a:extLst>
          </p:cNvPr>
          <p:cNvSpPr/>
          <p:nvPr/>
        </p:nvSpPr>
        <p:spPr>
          <a:xfrm>
            <a:off x="1467293" y="74428"/>
            <a:ext cx="7219507" cy="2806996"/>
          </a:xfrm>
          <a:custGeom>
            <a:avLst/>
            <a:gdLst>
              <a:gd name="connsiteX0" fmla="*/ 0 w 7293935"/>
              <a:gd name="connsiteY0" fmla="*/ 340242 h 3317358"/>
              <a:gd name="connsiteX1" fmla="*/ 159488 w 7293935"/>
              <a:gd name="connsiteY1" fmla="*/ 308344 h 3317358"/>
              <a:gd name="connsiteX2" fmla="*/ 287079 w 7293935"/>
              <a:gd name="connsiteY2" fmla="*/ 287079 h 3317358"/>
              <a:gd name="connsiteX3" fmla="*/ 361507 w 7293935"/>
              <a:gd name="connsiteY3" fmla="*/ 255181 h 3317358"/>
              <a:gd name="connsiteX4" fmla="*/ 648586 w 7293935"/>
              <a:gd name="connsiteY4" fmla="*/ 212651 h 3317358"/>
              <a:gd name="connsiteX5" fmla="*/ 882502 w 7293935"/>
              <a:gd name="connsiteY5" fmla="*/ 170121 h 3317358"/>
              <a:gd name="connsiteX6" fmla="*/ 978195 w 7293935"/>
              <a:gd name="connsiteY6" fmla="*/ 148856 h 3317358"/>
              <a:gd name="connsiteX7" fmla="*/ 1063256 w 7293935"/>
              <a:gd name="connsiteY7" fmla="*/ 116958 h 3317358"/>
              <a:gd name="connsiteX8" fmla="*/ 1116419 w 7293935"/>
              <a:gd name="connsiteY8" fmla="*/ 95693 h 3317358"/>
              <a:gd name="connsiteX9" fmla="*/ 1424763 w 7293935"/>
              <a:gd name="connsiteY9" fmla="*/ 63795 h 3317358"/>
              <a:gd name="connsiteX10" fmla="*/ 1520456 w 7293935"/>
              <a:gd name="connsiteY10" fmla="*/ 42530 h 3317358"/>
              <a:gd name="connsiteX11" fmla="*/ 1658679 w 7293935"/>
              <a:gd name="connsiteY11" fmla="*/ 0 h 3317358"/>
              <a:gd name="connsiteX12" fmla="*/ 1988288 w 7293935"/>
              <a:gd name="connsiteY12" fmla="*/ 21265 h 3317358"/>
              <a:gd name="connsiteX13" fmla="*/ 2052084 w 7293935"/>
              <a:gd name="connsiteY13" fmla="*/ 74428 h 3317358"/>
              <a:gd name="connsiteX14" fmla="*/ 2073349 w 7293935"/>
              <a:gd name="connsiteY14" fmla="*/ 106325 h 3317358"/>
              <a:gd name="connsiteX15" fmla="*/ 2190307 w 7293935"/>
              <a:gd name="connsiteY15" fmla="*/ 159488 h 3317358"/>
              <a:gd name="connsiteX16" fmla="*/ 2232837 w 7293935"/>
              <a:gd name="connsiteY16" fmla="*/ 191386 h 3317358"/>
              <a:gd name="connsiteX17" fmla="*/ 2317898 w 7293935"/>
              <a:gd name="connsiteY17" fmla="*/ 223284 h 3317358"/>
              <a:gd name="connsiteX18" fmla="*/ 2371060 w 7293935"/>
              <a:gd name="connsiteY18" fmla="*/ 244549 h 3317358"/>
              <a:gd name="connsiteX19" fmla="*/ 2424223 w 7293935"/>
              <a:gd name="connsiteY19" fmla="*/ 276446 h 3317358"/>
              <a:gd name="connsiteX20" fmla="*/ 2488019 w 7293935"/>
              <a:gd name="connsiteY20" fmla="*/ 318977 h 3317358"/>
              <a:gd name="connsiteX21" fmla="*/ 2541181 w 7293935"/>
              <a:gd name="connsiteY21" fmla="*/ 350874 h 3317358"/>
              <a:gd name="connsiteX22" fmla="*/ 2573079 w 7293935"/>
              <a:gd name="connsiteY22" fmla="*/ 372139 h 3317358"/>
              <a:gd name="connsiteX23" fmla="*/ 2732567 w 7293935"/>
              <a:gd name="connsiteY23" fmla="*/ 393405 h 3317358"/>
              <a:gd name="connsiteX24" fmla="*/ 2785730 w 7293935"/>
              <a:gd name="connsiteY24" fmla="*/ 404037 h 3317358"/>
              <a:gd name="connsiteX25" fmla="*/ 2849526 w 7293935"/>
              <a:gd name="connsiteY25" fmla="*/ 425302 h 3317358"/>
              <a:gd name="connsiteX26" fmla="*/ 2977116 w 7293935"/>
              <a:gd name="connsiteY26" fmla="*/ 435935 h 3317358"/>
              <a:gd name="connsiteX27" fmla="*/ 3327991 w 7293935"/>
              <a:gd name="connsiteY27" fmla="*/ 446567 h 3317358"/>
              <a:gd name="connsiteX28" fmla="*/ 3487479 w 7293935"/>
              <a:gd name="connsiteY28" fmla="*/ 372139 h 3317358"/>
              <a:gd name="connsiteX29" fmla="*/ 3593805 w 7293935"/>
              <a:gd name="connsiteY29" fmla="*/ 361507 h 3317358"/>
              <a:gd name="connsiteX30" fmla="*/ 3668233 w 7293935"/>
              <a:gd name="connsiteY30" fmla="*/ 350874 h 3317358"/>
              <a:gd name="connsiteX31" fmla="*/ 3774558 w 7293935"/>
              <a:gd name="connsiteY31" fmla="*/ 318977 h 3317358"/>
              <a:gd name="connsiteX32" fmla="*/ 3817088 w 7293935"/>
              <a:gd name="connsiteY32" fmla="*/ 308344 h 3317358"/>
              <a:gd name="connsiteX33" fmla="*/ 3848986 w 7293935"/>
              <a:gd name="connsiteY33" fmla="*/ 297712 h 3317358"/>
              <a:gd name="connsiteX34" fmla="*/ 3987209 w 7293935"/>
              <a:gd name="connsiteY34" fmla="*/ 265814 h 3317358"/>
              <a:gd name="connsiteX35" fmla="*/ 4061637 w 7293935"/>
              <a:gd name="connsiteY35" fmla="*/ 244549 h 3317358"/>
              <a:gd name="connsiteX36" fmla="*/ 4167963 w 7293935"/>
              <a:gd name="connsiteY36" fmla="*/ 212651 h 3317358"/>
              <a:gd name="connsiteX37" fmla="*/ 4242391 w 7293935"/>
              <a:gd name="connsiteY37" fmla="*/ 202019 h 3317358"/>
              <a:gd name="connsiteX38" fmla="*/ 4338084 w 7293935"/>
              <a:gd name="connsiteY38" fmla="*/ 212651 h 3317358"/>
              <a:gd name="connsiteX39" fmla="*/ 4401879 w 7293935"/>
              <a:gd name="connsiteY39" fmla="*/ 265814 h 3317358"/>
              <a:gd name="connsiteX40" fmla="*/ 4476307 w 7293935"/>
              <a:gd name="connsiteY40" fmla="*/ 446567 h 3317358"/>
              <a:gd name="connsiteX41" fmla="*/ 4508205 w 7293935"/>
              <a:gd name="connsiteY41" fmla="*/ 520995 h 3317358"/>
              <a:gd name="connsiteX42" fmla="*/ 4540102 w 7293935"/>
              <a:gd name="connsiteY42" fmla="*/ 563525 h 3317358"/>
              <a:gd name="connsiteX43" fmla="*/ 4667693 w 7293935"/>
              <a:gd name="connsiteY43" fmla="*/ 669851 h 3317358"/>
              <a:gd name="connsiteX44" fmla="*/ 4710223 w 7293935"/>
              <a:gd name="connsiteY44" fmla="*/ 691116 h 3317358"/>
              <a:gd name="connsiteX45" fmla="*/ 4752754 w 7293935"/>
              <a:gd name="connsiteY45" fmla="*/ 733646 h 3317358"/>
              <a:gd name="connsiteX46" fmla="*/ 4795284 w 7293935"/>
              <a:gd name="connsiteY46" fmla="*/ 754912 h 3317358"/>
              <a:gd name="connsiteX47" fmla="*/ 4837814 w 7293935"/>
              <a:gd name="connsiteY47" fmla="*/ 797442 h 3317358"/>
              <a:gd name="connsiteX48" fmla="*/ 4901609 w 7293935"/>
              <a:gd name="connsiteY48" fmla="*/ 818707 h 3317358"/>
              <a:gd name="connsiteX49" fmla="*/ 5050465 w 7293935"/>
              <a:gd name="connsiteY49" fmla="*/ 871870 h 3317358"/>
              <a:gd name="connsiteX50" fmla="*/ 5114260 w 7293935"/>
              <a:gd name="connsiteY50" fmla="*/ 882502 h 3317358"/>
              <a:gd name="connsiteX51" fmla="*/ 5390707 w 7293935"/>
              <a:gd name="connsiteY51" fmla="*/ 861237 h 3317358"/>
              <a:gd name="connsiteX52" fmla="*/ 5518298 w 7293935"/>
              <a:gd name="connsiteY52" fmla="*/ 829339 h 3317358"/>
              <a:gd name="connsiteX53" fmla="*/ 5635256 w 7293935"/>
              <a:gd name="connsiteY53" fmla="*/ 808074 h 3317358"/>
              <a:gd name="connsiteX54" fmla="*/ 5720316 w 7293935"/>
              <a:gd name="connsiteY54" fmla="*/ 744279 h 3317358"/>
              <a:gd name="connsiteX55" fmla="*/ 5837274 w 7293935"/>
              <a:gd name="connsiteY55" fmla="*/ 712381 h 3317358"/>
              <a:gd name="connsiteX56" fmla="*/ 5858540 w 7293935"/>
              <a:gd name="connsiteY56" fmla="*/ 691116 h 3317358"/>
              <a:gd name="connsiteX57" fmla="*/ 6241312 w 7293935"/>
              <a:gd name="connsiteY57" fmla="*/ 659219 h 3317358"/>
              <a:gd name="connsiteX58" fmla="*/ 6496493 w 7293935"/>
              <a:gd name="connsiteY58" fmla="*/ 669851 h 3317358"/>
              <a:gd name="connsiteX59" fmla="*/ 6528391 w 7293935"/>
              <a:gd name="connsiteY59" fmla="*/ 691116 h 3317358"/>
              <a:gd name="connsiteX60" fmla="*/ 6581554 w 7293935"/>
              <a:gd name="connsiteY60" fmla="*/ 776177 h 3317358"/>
              <a:gd name="connsiteX61" fmla="*/ 6602819 w 7293935"/>
              <a:gd name="connsiteY61" fmla="*/ 808074 h 3317358"/>
              <a:gd name="connsiteX62" fmla="*/ 6634716 w 7293935"/>
              <a:gd name="connsiteY62" fmla="*/ 861237 h 3317358"/>
              <a:gd name="connsiteX63" fmla="*/ 6666614 w 7293935"/>
              <a:gd name="connsiteY63" fmla="*/ 893135 h 3317358"/>
              <a:gd name="connsiteX64" fmla="*/ 6730409 w 7293935"/>
              <a:gd name="connsiteY64" fmla="*/ 978195 h 3317358"/>
              <a:gd name="connsiteX65" fmla="*/ 6751674 w 7293935"/>
              <a:gd name="connsiteY65" fmla="*/ 1010093 h 3317358"/>
              <a:gd name="connsiteX66" fmla="*/ 6815470 w 7293935"/>
              <a:gd name="connsiteY66" fmla="*/ 1095153 h 3317358"/>
              <a:gd name="connsiteX67" fmla="*/ 6804837 w 7293935"/>
              <a:gd name="connsiteY67" fmla="*/ 1180214 h 3317358"/>
              <a:gd name="connsiteX68" fmla="*/ 6794205 w 7293935"/>
              <a:gd name="connsiteY68" fmla="*/ 1222744 h 3317358"/>
              <a:gd name="connsiteX69" fmla="*/ 6826102 w 7293935"/>
              <a:gd name="connsiteY69" fmla="*/ 1329070 h 3317358"/>
              <a:gd name="connsiteX70" fmla="*/ 6858000 w 7293935"/>
              <a:gd name="connsiteY70" fmla="*/ 1339702 h 3317358"/>
              <a:gd name="connsiteX71" fmla="*/ 6889898 w 7293935"/>
              <a:gd name="connsiteY71" fmla="*/ 1371600 h 3317358"/>
              <a:gd name="connsiteX72" fmla="*/ 6953693 w 7293935"/>
              <a:gd name="connsiteY72" fmla="*/ 1414130 h 3317358"/>
              <a:gd name="connsiteX73" fmla="*/ 7006856 w 7293935"/>
              <a:gd name="connsiteY73" fmla="*/ 1477925 h 3317358"/>
              <a:gd name="connsiteX74" fmla="*/ 7070651 w 7293935"/>
              <a:gd name="connsiteY74" fmla="*/ 1520456 h 3317358"/>
              <a:gd name="connsiteX75" fmla="*/ 7102549 w 7293935"/>
              <a:gd name="connsiteY75" fmla="*/ 1573619 h 3317358"/>
              <a:gd name="connsiteX76" fmla="*/ 7134447 w 7293935"/>
              <a:gd name="connsiteY76" fmla="*/ 1605516 h 3317358"/>
              <a:gd name="connsiteX77" fmla="*/ 7155712 w 7293935"/>
              <a:gd name="connsiteY77" fmla="*/ 1637414 h 3317358"/>
              <a:gd name="connsiteX78" fmla="*/ 7187609 w 7293935"/>
              <a:gd name="connsiteY78" fmla="*/ 1701209 h 3317358"/>
              <a:gd name="connsiteX79" fmla="*/ 7208874 w 7293935"/>
              <a:gd name="connsiteY79" fmla="*/ 1765005 h 3317358"/>
              <a:gd name="connsiteX80" fmla="*/ 7240772 w 7293935"/>
              <a:gd name="connsiteY80" fmla="*/ 1850065 h 3317358"/>
              <a:gd name="connsiteX81" fmla="*/ 7251405 w 7293935"/>
              <a:gd name="connsiteY81" fmla="*/ 1881963 h 3317358"/>
              <a:gd name="connsiteX82" fmla="*/ 7272670 w 7293935"/>
              <a:gd name="connsiteY82" fmla="*/ 1988288 h 3317358"/>
              <a:gd name="connsiteX83" fmla="*/ 7293935 w 7293935"/>
              <a:gd name="connsiteY83" fmla="*/ 2030819 h 3317358"/>
              <a:gd name="connsiteX84" fmla="*/ 7283302 w 7293935"/>
              <a:gd name="connsiteY84" fmla="*/ 2062716 h 3317358"/>
              <a:gd name="connsiteX85" fmla="*/ 7251405 w 7293935"/>
              <a:gd name="connsiteY85" fmla="*/ 2083981 h 3317358"/>
              <a:gd name="connsiteX86" fmla="*/ 7208874 w 7293935"/>
              <a:gd name="connsiteY86" fmla="*/ 2115879 h 3317358"/>
              <a:gd name="connsiteX87" fmla="*/ 7145079 w 7293935"/>
              <a:gd name="connsiteY87" fmla="*/ 2179674 h 3317358"/>
              <a:gd name="connsiteX88" fmla="*/ 7102549 w 7293935"/>
              <a:gd name="connsiteY88" fmla="*/ 2222205 h 3317358"/>
              <a:gd name="connsiteX89" fmla="*/ 7038754 w 7293935"/>
              <a:gd name="connsiteY89" fmla="*/ 2317898 h 3317358"/>
              <a:gd name="connsiteX90" fmla="*/ 6996223 w 7293935"/>
              <a:gd name="connsiteY90" fmla="*/ 2413591 h 3317358"/>
              <a:gd name="connsiteX91" fmla="*/ 7006856 w 7293935"/>
              <a:gd name="connsiteY91" fmla="*/ 2658139 h 3317358"/>
              <a:gd name="connsiteX92" fmla="*/ 7028121 w 7293935"/>
              <a:gd name="connsiteY92" fmla="*/ 2690037 h 3317358"/>
              <a:gd name="connsiteX93" fmla="*/ 7049386 w 7293935"/>
              <a:gd name="connsiteY93" fmla="*/ 2732567 h 3317358"/>
              <a:gd name="connsiteX94" fmla="*/ 7060019 w 7293935"/>
              <a:gd name="connsiteY94" fmla="*/ 2849525 h 3317358"/>
              <a:gd name="connsiteX95" fmla="*/ 7070651 w 7293935"/>
              <a:gd name="connsiteY95" fmla="*/ 2892056 h 3317358"/>
              <a:gd name="connsiteX96" fmla="*/ 7091916 w 7293935"/>
              <a:gd name="connsiteY96" fmla="*/ 2987749 h 3317358"/>
              <a:gd name="connsiteX97" fmla="*/ 7102549 w 7293935"/>
              <a:gd name="connsiteY97" fmla="*/ 3115339 h 3317358"/>
              <a:gd name="connsiteX98" fmla="*/ 7113181 w 7293935"/>
              <a:gd name="connsiteY98" fmla="*/ 3221665 h 3317358"/>
              <a:gd name="connsiteX99" fmla="*/ 7113181 w 7293935"/>
              <a:gd name="connsiteY99" fmla="*/ 3317358 h 331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293935" h="3317358">
                <a:moveTo>
                  <a:pt x="0" y="340242"/>
                </a:moveTo>
                <a:cubicBezTo>
                  <a:pt x="95495" y="302044"/>
                  <a:pt x="16888" y="327790"/>
                  <a:pt x="159488" y="308344"/>
                </a:cubicBezTo>
                <a:cubicBezTo>
                  <a:pt x="202210" y="302518"/>
                  <a:pt x="244549" y="294167"/>
                  <a:pt x="287079" y="287079"/>
                </a:cubicBezTo>
                <a:cubicBezTo>
                  <a:pt x="311888" y="276446"/>
                  <a:pt x="335612" y="262797"/>
                  <a:pt x="361507" y="255181"/>
                </a:cubicBezTo>
                <a:cubicBezTo>
                  <a:pt x="438885" y="232423"/>
                  <a:pt x="580374" y="220676"/>
                  <a:pt x="648586" y="212651"/>
                </a:cubicBezTo>
                <a:cubicBezTo>
                  <a:pt x="781832" y="168236"/>
                  <a:pt x="651297" y="207114"/>
                  <a:pt x="882502" y="170121"/>
                </a:cubicBezTo>
                <a:cubicBezTo>
                  <a:pt x="914767" y="164959"/>
                  <a:pt x="946297" y="155944"/>
                  <a:pt x="978195" y="148856"/>
                </a:cubicBezTo>
                <a:cubicBezTo>
                  <a:pt x="1037798" y="109121"/>
                  <a:pt x="979646" y="142041"/>
                  <a:pt x="1063256" y="116958"/>
                </a:cubicBezTo>
                <a:cubicBezTo>
                  <a:pt x="1081537" y="111474"/>
                  <a:pt x="1097742" y="99625"/>
                  <a:pt x="1116419" y="95693"/>
                </a:cubicBezTo>
                <a:cubicBezTo>
                  <a:pt x="1223189" y="73215"/>
                  <a:pt x="1316070" y="71041"/>
                  <a:pt x="1424763" y="63795"/>
                </a:cubicBezTo>
                <a:cubicBezTo>
                  <a:pt x="1456661" y="56707"/>
                  <a:pt x="1489457" y="52863"/>
                  <a:pt x="1520456" y="42530"/>
                </a:cubicBezTo>
                <a:cubicBezTo>
                  <a:pt x="1682099" y="-11351"/>
                  <a:pt x="1481202" y="25353"/>
                  <a:pt x="1658679" y="0"/>
                </a:cubicBezTo>
                <a:cubicBezTo>
                  <a:pt x="1768549" y="7088"/>
                  <a:pt x="1878944" y="8401"/>
                  <a:pt x="1988288" y="21265"/>
                </a:cubicBezTo>
                <a:cubicBezTo>
                  <a:pt x="2003743" y="23083"/>
                  <a:pt x="2045220" y="66192"/>
                  <a:pt x="2052084" y="74428"/>
                </a:cubicBezTo>
                <a:cubicBezTo>
                  <a:pt x="2060265" y="84245"/>
                  <a:pt x="2062880" y="98997"/>
                  <a:pt x="2073349" y="106325"/>
                </a:cubicBezTo>
                <a:cubicBezTo>
                  <a:pt x="2116575" y="136583"/>
                  <a:pt x="2146670" y="144943"/>
                  <a:pt x="2190307" y="159488"/>
                </a:cubicBezTo>
                <a:cubicBezTo>
                  <a:pt x="2204484" y="170121"/>
                  <a:pt x="2217346" y="182780"/>
                  <a:pt x="2232837" y="191386"/>
                </a:cubicBezTo>
                <a:cubicBezTo>
                  <a:pt x="2261285" y="207190"/>
                  <a:pt x="2288518" y="212266"/>
                  <a:pt x="2317898" y="223284"/>
                </a:cubicBezTo>
                <a:cubicBezTo>
                  <a:pt x="2335769" y="229986"/>
                  <a:pt x="2353339" y="237461"/>
                  <a:pt x="2371060" y="244549"/>
                </a:cubicBezTo>
                <a:cubicBezTo>
                  <a:pt x="2418773" y="292260"/>
                  <a:pt x="2362109" y="241938"/>
                  <a:pt x="2424223" y="276446"/>
                </a:cubicBezTo>
                <a:cubicBezTo>
                  <a:pt x="2446565" y="288858"/>
                  <a:pt x="2466457" y="305256"/>
                  <a:pt x="2488019" y="318977"/>
                </a:cubicBezTo>
                <a:cubicBezTo>
                  <a:pt x="2505454" y="330072"/>
                  <a:pt x="2523986" y="339411"/>
                  <a:pt x="2541181" y="350874"/>
                </a:cubicBezTo>
                <a:cubicBezTo>
                  <a:pt x="2551814" y="357962"/>
                  <a:pt x="2560956" y="368098"/>
                  <a:pt x="2573079" y="372139"/>
                </a:cubicBezTo>
                <a:cubicBezTo>
                  <a:pt x="2598124" y="380487"/>
                  <a:pt x="2720263" y="391647"/>
                  <a:pt x="2732567" y="393405"/>
                </a:cubicBezTo>
                <a:cubicBezTo>
                  <a:pt x="2750457" y="395961"/>
                  <a:pt x="2768295" y="399282"/>
                  <a:pt x="2785730" y="404037"/>
                </a:cubicBezTo>
                <a:cubicBezTo>
                  <a:pt x="2807356" y="409935"/>
                  <a:pt x="2827415" y="421617"/>
                  <a:pt x="2849526" y="425302"/>
                </a:cubicBezTo>
                <a:cubicBezTo>
                  <a:pt x="2891623" y="432318"/>
                  <a:pt x="2934586" y="432391"/>
                  <a:pt x="2977116" y="435935"/>
                </a:cubicBezTo>
                <a:cubicBezTo>
                  <a:pt x="3109143" y="488745"/>
                  <a:pt x="3080581" y="485631"/>
                  <a:pt x="3327991" y="446567"/>
                </a:cubicBezTo>
                <a:cubicBezTo>
                  <a:pt x="3335948" y="445311"/>
                  <a:pt x="3453129" y="379009"/>
                  <a:pt x="3487479" y="372139"/>
                </a:cubicBezTo>
                <a:cubicBezTo>
                  <a:pt x="3522406" y="365154"/>
                  <a:pt x="3558430" y="365669"/>
                  <a:pt x="3593805" y="361507"/>
                </a:cubicBezTo>
                <a:cubicBezTo>
                  <a:pt x="3618695" y="358579"/>
                  <a:pt x="3643576" y="355357"/>
                  <a:pt x="3668233" y="350874"/>
                </a:cubicBezTo>
                <a:cubicBezTo>
                  <a:pt x="3709711" y="343333"/>
                  <a:pt x="3731871" y="331783"/>
                  <a:pt x="3774558" y="318977"/>
                </a:cubicBezTo>
                <a:cubicBezTo>
                  <a:pt x="3788555" y="314778"/>
                  <a:pt x="3803037" y="312358"/>
                  <a:pt x="3817088" y="308344"/>
                </a:cubicBezTo>
                <a:cubicBezTo>
                  <a:pt x="3827865" y="305265"/>
                  <a:pt x="3838113" y="300430"/>
                  <a:pt x="3848986" y="297712"/>
                </a:cubicBezTo>
                <a:cubicBezTo>
                  <a:pt x="3916446" y="280847"/>
                  <a:pt x="3907842" y="292271"/>
                  <a:pt x="3987209" y="265814"/>
                </a:cubicBezTo>
                <a:cubicBezTo>
                  <a:pt x="4094381" y="230089"/>
                  <a:pt x="3928165" y="284590"/>
                  <a:pt x="4061637" y="244549"/>
                </a:cubicBezTo>
                <a:cubicBezTo>
                  <a:pt x="4104307" y="231748"/>
                  <a:pt x="4126497" y="220190"/>
                  <a:pt x="4167963" y="212651"/>
                </a:cubicBezTo>
                <a:cubicBezTo>
                  <a:pt x="4192620" y="208168"/>
                  <a:pt x="4217582" y="205563"/>
                  <a:pt x="4242391" y="202019"/>
                </a:cubicBezTo>
                <a:cubicBezTo>
                  <a:pt x="4274289" y="205563"/>
                  <a:pt x="4306948" y="204867"/>
                  <a:pt x="4338084" y="212651"/>
                </a:cubicBezTo>
                <a:cubicBezTo>
                  <a:pt x="4357820" y="217585"/>
                  <a:pt x="4389977" y="253912"/>
                  <a:pt x="4401879" y="265814"/>
                </a:cubicBezTo>
                <a:cubicBezTo>
                  <a:pt x="4472789" y="454906"/>
                  <a:pt x="4390636" y="240958"/>
                  <a:pt x="4476307" y="446567"/>
                </a:cubicBezTo>
                <a:cubicBezTo>
                  <a:pt x="4494394" y="489977"/>
                  <a:pt x="4478474" y="473425"/>
                  <a:pt x="4508205" y="520995"/>
                </a:cubicBezTo>
                <a:cubicBezTo>
                  <a:pt x="4517597" y="536022"/>
                  <a:pt x="4528433" y="550189"/>
                  <a:pt x="4540102" y="563525"/>
                </a:cubicBezTo>
                <a:cubicBezTo>
                  <a:pt x="4570432" y="598188"/>
                  <a:pt x="4632463" y="652236"/>
                  <a:pt x="4667693" y="669851"/>
                </a:cubicBezTo>
                <a:cubicBezTo>
                  <a:pt x="4681870" y="676939"/>
                  <a:pt x="4697543" y="681606"/>
                  <a:pt x="4710223" y="691116"/>
                </a:cubicBezTo>
                <a:cubicBezTo>
                  <a:pt x="4726262" y="703145"/>
                  <a:pt x="4736715" y="721617"/>
                  <a:pt x="4752754" y="733646"/>
                </a:cubicBezTo>
                <a:cubicBezTo>
                  <a:pt x="4765434" y="743156"/>
                  <a:pt x="4782604" y="745402"/>
                  <a:pt x="4795284" y="754912"/>
                </a:cubicBezTo>
                <a:cubicBezTo>
                  <a:pt x="4811323" y="766941"/>
                  <a:pt x="4820622" y="787127"/>
                  <a:pt x="4837814" y="797442"/>
                </a:cubicBezTo>
                <a:cubicBezTo>
                  <a:pt x="4857035" y="808975"/>
                  <a:pt x="4880797" y="810382"/>
                  <a:pt x="4901609" y="818707"/>
                </a:cubicBezTo>
                <a:cubicBezTo>
                  <a:pt x="4969531" y="845876"/>
                  <a:pt x="4990798" y="859937"/>
                  <a:pt x="5050465" y="871870"/>
                </a:cubicBezTo>
                <a:cubicBezTo>
                  <a:pt x="5071605" y="876098"/>
                  <a:pt x="5092995" y="878958"/>
                  <a:pt x="5114260" y="882502"/>
                </a:cubicBezTo>
                <a:cubicBezTo>
                  <a:pt x="5206409" y="875414"/>
                  <a:pt x="5299076" y="873294"/>
                  <a:pt x="5390707" y="861237"/>
                </a:cubicBezTo>
                <a:cubicBezTo>
                  <a:pt x="5434172" y="855518"/>
                  <a:pt x="5475459" y="838652"/>
                  <a:pt x="5518298" y="829339"/>
                </a:cubicBezTo>
                <a:cubicBezTo>
                  <a:pt x="5557019" y="820921"/>
                  <a:pt x="5596270" y="815162"/>
                  <a:pt x="5635256" y="808074"/>
                </a:cubicBezTo>
                <a:cubicBezTo>
                  <a:pt x="5663609" y="786809"/>
                  <a:pt x="5689544" y="761863"/>
                  <a:pt x="5720316" y="744279"/>
                </a:cubicBezTo>
                <a:cubicBezTo>
                  <a:pt x="5749369" y="727677"/>
                  <a:pt x="5803964" y="719043"/>
                  <a:pt x="5837274" y="712381"/>
                </a:cubicBezTo>
                <a:cubicBezTo>
                  <a:pt x="5844363" y="705293"/>
                  <a:pt x="5850199" y="696677"/>
                  <a:pt x="5858540" y="691116"/>
                </a:cubicBezTo>
                <a:cubicBezTo>
                  <a:pt x="5964786" y="620286"/>
                  <a:pt x="6155649" y="661896"/>
                  <a:pt x="6241312" y="659219"/>
                </a:cubicBezTo>
                <a:cubicBezTo>
                  <a:pt x="6326372" y="662763"/>
                  <a:pt x="6411880" y="660450"/>
                  <a:pt x="6496493" y="669851"/>
                </a:cubicBezTo>
                <a:cubicBezTo>
                  <a:pt x="6509194" y="671262"/>
                  <a:pt x="6519355" y="682080"/>
                  <a:pt x="6528391" y="691116"/>
                </a:cubicBezTo>
                <a:cubicBezTo>
                  <a:pt x="6562271" y="724996"/>
                  <a:pt x="6559095" y="736875"/>
                  <a:pt x="6581554" y="776177"/>
                </a:cubicBezTo>
                <a:cubicBezTo>
                  <a:pt x="6587894" y="787272"/>
                  <a:pt x="6596046" y="797238"/>
                  <a:pt x="6602819" y="808074"/>
                </a:cubicBezTo>
                <a:cubicBezTo>
                  <a:pt x="6613772" y="825599"/>
                  <a:pt x="6622317" y="844704"/>
                  <a:pt x="6634716" y="861237"/>
                </a:cubicBezTo>
                <a:cubicBezTo>
                  <a:pt x="6643738" y="873267"/>
                  <a:pt x="6657092" y="881497"/>
                  <a:pt x="6666614" y="893135"/>
                </a:cubicBezTo>
                <a:cubicBezTo>
                  <a:pt x="6689057" y="920565"/>
                  <a:pt x="6710750" y="948706"/>
                  <a:pt x="6730409" y="978195"/>
                </a:cubicBezTo>
                <a:cubicBezTo>
                  <a:pt x="6737497" y="988828"/>
                  <a:pt x="6743493" y="1000276"/>
                  <a:pt x="6751674" y="1010093"/>
                </a:cubicBezTo>
                <a:cubicBezTo>
                  <a:pt x="6818121" y="1089830"/>
                  <a:pt x="6748436" y="983433"/>
                  <a:pt x="6815470" y="1095153"/>
                </a:cubicBezTo>
                <a:cubicBezTo>
                  <a:pt x="6811926" y="1123507"/>
                  <a:pt x="6809535" y="1152028"/>
                  <a:pt x="6804837" y="1180214"/>
                </a:cubicBezTo>
                <a:cubicBezTo>
                  <a:pt x="6802435" y="1194628"/>
                  <a:pt x="6794205" y="1208131"/>
                  <a:pt x="6794205" y="1222744"/>
                </a:cubicBezTo>
                <a:cubicBezTo>
                  <a:pt x="6794205" y="1251593"/>
                  <a:pt x="6797278" y="1306011"/>
                  <a:pt x="6826102" y="1329070"/>
                </a:cubicBezTo>
                <a:cubicBezTo>
                  <a:pt x="6834854" y="1336071"/>
                  <a:pt x="6847367" y="1336158"/>
                  <a:pt x="6858000" y="1339702"/>
                </a:cubicBezTo>
                <a:cubicBezTo>
                  <a:pt x="6868633" y="1350335"/>
                  <a:pt x="6878029" y="1362368"/>
                  <a:pt x="6889898" y="1371600"/>
                </a:cubicBezTo>
                <a:cubicBezTo>
                  <a:pt x="6910072" y="1387291"/>
                  <a:pt x="6953693" y="1414130"/>
                  <a:pt x="6953693" y="1414130"/>
                </a:cubicBezTo>
                <a:cubicBezTo>
                  <a:pt x="6972597" y="1442486"/>
                  <a:pt x="6978515" y="1455882"/>
                  <a:pt x="7006856" y="1477925"/>
                </a:cubicBezTo>
                <a:cubicBezTo>
                  <a:pt x="7027030" y="1493616"/>
                  <a:pt x="7070651" y="1520456"/>
                  <a:pt x="7070651" y="1520456"/>
                </a:cubicBezTo>
                <a:cubicBezTo>
                  <a:pt x="7081284" y="1538177"/>
                  <a:pt x="7090149" y="1557086"/>
                  <a:pt x="7102549" y="1573619"/>
                </a:cubicBezTo>
                <a:cubicBezTo>
                  <a:pt x="7111571" y="1585648"/>
                  <a:pt x="7124821" y="1593965"/>
                  <a:pt x="7134447" y="1605516"/>
                </a:cubicBezTo>
                <a:cubicBezTo>
                  <a:pt x="7142628" y="1615333"/>
                  <a:pt x="7148624" y="1626781"/>
                  <a:pt x="7155712" y="1637414"/>
                </a:cubicBezTo>
                <a:cubicBezTo>
                  <a:pt x="7194484" y="1753737"/>
                  <a:pt x="7132650" y="1577551"/>
                  <a:pt x="7187609" y="1701209"/>
                </a:cubicBezTo>
                <a:cubicBezTo>
                  <a:pt x="7196713" y="1721693"/>
                  <a:pt x="7201785" y="1743740"/>
                  <a:pt x="7208874" y="1765005"/>
                </a:cubicBezTo>
                <a:cubicBezTo>
                  <a:pt x="7233000" y="1837381"/>
                  <a:pt x="7202646" y="1748396"/>
                  <a:pt x="7240772" y="1850065"/>
                </a:cubicBezTo>
                <a:cubicBezTo>
                  <a:pt x="7244707" y="1860559"/>
                  <a:pt x="7248885" y="1871042"/>
                  <a:pt x="7251405" y="1881963"/>
                </a:cubicBezTo>
                <a:cubicBezTo>
                  <a:pt x="7259532" y="1917181"/>
                  <a:pt x="7256506" y="1955960"/>
                  <a:pt x="7272670" y="1988288"/>
                </a:cubicBezTo>
                <a:lnTo>
                  <a:pt x="7293935" y="2030819"/>
                </a:lnTo>
                <a:cubicBezTo>
                  <a:pt x="7290391" y="2041451"/>
                  <a:pt x="7290303" y="2053964"/>
                  <a:pt x="7283302" y="2062716"/>
                </a:cubicBezTo>
                <a:cubicBezTo>
                  <a:pt x="7275319" y="2072694"/>
                  <a:pt x="7261803" y="2076554"/>
                  <a:pt x="7251405" y="2083981"/>
                </a:cubicBezTo>
                <a:cubicBezTo>
                  <a:pt x="7236985" y="2094281"/>
                  <a:pt x="7222046" y="2104024"/>
                  <a:pt x="7208874" y="2115879"/>
                </a:cubicBezTo>
                <a:cubicBezTo>
                  <a:pt x="7186521" y="2135997"/>
                  <a:pt x="7166344" y="2158409"/>
                  <a:pt x="7145079" y="2179674"/>
                </a:cubicBezTo>
                <a:cubicBezTo>
                  <a:pt x="7130902" y="2193851"/>
                  <a:pt x="7111515" y="2204273"/>
                  <a:pt x="7102549" y="2222205"/>
                </a:cubicBezTo>
                <a:cubicBezTo>
                  <a:pt x="7063926" y="2299449"/>
                  <a:pt x="7087462" y="2269188"/>
                  <a:pt x="7038754" y="2317898"/>
                </a:cubicBezTo>
                <a:cubicBezTo>
                  <a:pt x="7013447" y="2393816"/>
                  <a:pt x="7029922" y="2363042"/>
                  <a:pt x="6996223" y="2413591"/>
                </a:cubicBezTo>
                <a:cubicBezTo>
                  <a:pt x="6999767" y="2495107"/>
                  <a:pt x="6997503" y="2577084"/>
                  <a:pt x="7006856" y="2658139"/>
                </a:cubicBezTo>
                <a:cubicBezTo>
                  <a:pt x="7008321" y="2670834"/>
                  <a:pt x="7021781" y="2678942"/>
                  <a:pt x="7028121" y="2690037"/>
                </a:cubicBezTo>
                <a:cubicBezTo>
                  <a:pt x="7035985" y="2703799"/>
                  <a:pt x="7042298" y="2718390"/>
                  <a:pt x="7049386" y="2732567"/>
                </a:cubicBezTo>
                <a:cubicBezTo>
                  <a:pt x="7052930" y="2771553"/>
                  <a:pt x="7054845" y="2810722"/>
                  <a:pt x="7060019" y="2849525"/>
                </a:cubicBezTo>
                <a:cubicBezTo>
                  <a:pt x="7061950" y="2864010"/>
                  <a:pt x="7067481" y="2877791"/>
                  <a:pt x="7070651" y="2892056"/>
                </a:cubicBezTo>
                <a:cubicBezTo>
                  <a:pt x="7097645" y="3013531"/>
                  <a:pt x="7065989" y="2884036"/>
                  <a:pt x="7091916" y="2987749"/>
                </a:cubicBezTo>
                <a:cubicBezTo>
                  <a:pt x="7095460" y="3030279"/>
                  <a:pt x="7098685" y="3072837"/>
                  <a:pt x="7102549" y="3115339"/>
                </a:cubicBezTo>
                <a:cubicBezTo>
                  <a:pt x="7105774" y="3150811"/>
                  <a:pt x="7111309" y="3186095"/>
                  <a:pt x="7113181" y="3221665"/>
                </a:cubicBezTo>
                <a:cubicBezTo>
                  <a:pt x="7114857" y="3253519"/>
                  <a:pt x="7113181" y="3285460"/>
                  <a:pt x="7113181" y="331735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372DE798-B76F-4CA4-8D4C-1841C988705F}"/>
              </a:ext>
            </a:extLst>
          </p:cNvPr>
          <p:cNvSpPr/>
          <p:nvPr/>
        </p:nvSpPr>
        <p:spPr>
          <a:xfrm>
            <a:off x="763298" y="2264735"/>
            <a:ext cx="6678233" cy="2647507"/>
          </a:xfrm>
          <a:custGeom>
            <a:avLst/>
            <a:gdLst>
              <a:gd name="connsiteX0" fmla="*/ 161735 w 6775186"/>
              <a:gd name="connsiteY0" fmla="*/ 0 h 2647507"/>
              <a:gd name="connsiteX1" fmla="*/ 12879 w 6775186"/>
              <a:gd name="connsiteY1" fmla="*/ 946298 h 2647507"/>
              <a:gd name="connsiteX2" fmla="*/ 2246 w 6775186"/>
              <a:gd name="connsiteY2" fmla="*/ 978195 h 2647507"/>
              <a:gd name="connsiteX3" fmla="*/ 23511 w 6775186"/>
              <a:gd name="connsiteY3" fmla="*/ 1244009 h 2647507"/>
              <a:gd name="connsiteX4" fmla="*/ 97939 w 6775186"/>
              <a:gd name="connsiteY4" fmla="*/ 1424763 h 2647507"/>
              <a:gd name="connsiteX5" fmla="*/ 108572 w 6775186"/>
              <a:gd name="connsiteY5" fmla="*/ 1456660 h 2647507"/>
              <a:gd name="connsiteX6" fmla="*/ 140469 w 6775186"/>
              <a:gd name="connsiteY6" fmla="*/ 1477925 h 2647507"/>
              <a:gd name="connsiteX7" fmla="*/ 161735 w 6775186"/>
              <a:gd name="connsiteY7" fmla="*/ 1499191 h 2647507"/>
              <a:gd name="connsiteX8" fmla="*/ 193632 w 6775186"/>
              <a:gd name="connsiteY8" fmla="*/ 1520456 h 2647507"/>
              <a:gd name="connsiteX9" fmla="*/ 299958 w 6775186"/>
              <a:gd name="connsiteY9" fmla="*/ 1616149 h 2647507"/>
              <a:gd name="connsiteX10" fmla="*/ 331855 w 6775186"/>
              <a:gd name="connsiteY10" fmla="*/ 1679944 h 2647507"/>
              <a:gd name="connsiteX11" fmla="*/ 374386 w 6775186"/>
              <a:gd name="connsiteY11" fmla="*/ 1786270 h 2647507"/>
              <a:gd name="connsiteX12" fmla="*/ 406283 w 6775186"/>
              <a:gd name="connsiteY12" fmla="*/ 1818167 h 2647507"/>
              <a:gd name="connsiteX13" fmla="*/ 416916 w 6775186"/>
              <a:gd name="connsiteY13" fmla="*/ 1860698 h 2647507"/>
              <a:gd name="connsiteX14" fmla="*/ 438181 w 6775186"/>
              <a:gd name="connsiteY14" fmla="*/ 1924493 h 2647507"/>
              <a:gd name="connsiteX15" fmla="*/ 459446 w 6775186"/>
              <a:gd name="connsiteY15" fmla="*/ 1998921 h 2647507"/>
              <a:gd name="connsiteX16" fmla="*/ 480711 w 6775186"/>
              <a:gd name="connsiteY16" fmla="*/ 2158409 h 2647507"/>
              <a:gd name="connsiteX17" fmla="*/ 491344 w 6775186"/>
              <a:gd name="connsiteY17" fmla="*/ 2190307 h 2647507"/>
              <a:gd name="connsiteX18" fmla="*/ 565772 w 6775186"/>
              <a:gd name="connsiteY18" fmla="*/ 2222205 h 2647507"/>
              <a:gd name="connsiteX19" fmla="*/ 863483 w 6775186"/>
              <a:gd name="connsiteY19" fmla="*/ 2211572 h 2647507"/>
              <a:gd name="connsiteX20" fmla="*/ 1437642 w 6775186"/>
              <a:gd name="connsiteY20" fmla="*/ 2211572 h 2647507"/>
              <a:gd name="connsiteX21" fmla="*/ 1490804 w 6775186"/>
              <a:gd name="connsiteY21" fmla="*/ 2200939 h 2647507"/>
              <a:gd name="connsiteX22" fmla="*/ 1522702 w 6775186"/>
              <a:gd name="connsiteY22" fmla="*/ 2190307 h 2647507"/>
              <a:gd name="connsiteX23" fmla="*/ 1618395 w 6775186"/>
              <a:gd name="connsiteY23" fmla="*/ 2211572 h 2647507"/>
              <a:gd name="connsiteX24" fmla="*/ 1682190 w 6775186"/>
              <a:gd name="connsiteY24" fmla="*/ 2232837 h 2647507"/>
              <a:gd name="connsiteX25" fmla="*/ 1714088 w 6775186"/>
              <a:gd name="connsiteY25" fmla="*/ 2243470 h 2647507"/>
              <a:gd name="connsiteX26" fmla="*/ 1767251 w 6775186"/>
              <a:gd name="connsiteY26" fmla="*/ 2286000 h 2647507"/>
              <a:gd name="connsiteX27" fmla="*/ 1799149 w 6775186"/>
              <a:gd name="connsiteY27" fmla="*/ 2296632 h 2647507"/>
              <a:gd name="connsiteX28" fmla="*/ 1916107 w 6775186"/>
              <a:gd name="connsiteY28" fmla="*/ 2307265 h 2647507"/>
              <a:gd name="connsiteX29" fmla="*/ 1990535 w 6775186"/>
              <a:gd name="connsiteY29" fmla="*/ 2328530 h 2647507"/>
              <a:gd name="connsiteX30" fmla="*/ 2022432 w 6775186"/>
              <a:gd name="connsiteY30" fmla="*/ 2360428 h 2647507"/>
              <a:gd name="connsiteX31" fmla="*/ 2096860 w 6775186"/>
              <a:gd name="connsiteY31" fmla="*/ 2381693 h 2647507"/>
              <a:gd name="connsiteX32" fmla="*/ 2266981 w 6775186"/>
              <a:gd name="connsiteY32" fmla="*/ 2371060 h 2647507"/>
              <a:gd name="connsiteX33" fmla="*/ 2320144 w 6775186"/>
              <a:gd name="connsiteY33" fmla="*/ 2349795 h 2647507"/>
              <a:gd name="connsiteX34" fmla="*/ 2362674 w 6775186"/>
              <a:gd name="connsiteY34" fmla="*/ 2339163 h 2647507"/>
              <a:gd name="connsiteX35" fmla="*/ 2394572 w 6775186"/>
              <a:gd name="connsiteY35" fmla="*/ 2317898 h 2647507"/>
              <a:gd name="connsiteX36" fmla="*/ 2479632 w 6775186"/>
              <a:gd name="connsiteY36" fmla="*/ 2296632 h 2647507"/>
              <a:gd name="connsiteX37" fmla="*/ 2511530 w 6775186"/>
              <a:gd name="connsiteY37" fmla="*/ 2286000 h 2647507"/>
              <a:gd name="connsiteX38" fmla="*/ 2660386 w 6775186"/>
              <a:gd name="connsiteY38" fmla="*/ 2254102 h 2647507"/>
              <a:gd name="connsiteX39" fmla="*/ 2734814 w 6775186"/>
              <a:gd name="connsiteY39" fmla="*/ 2243470 h 2647507"/>
              <a:gd name="connsiteX40" fmla="*/ 2787976 w 6775186"/>
              <a:gd name="connsiteY40" fmla="*/ 2232837 h 2647507"/>
              <a:gd name="connsiteX41" fmla="*/ 2904935 w 6775186"/>
              <a:gd name="connsiteY41" fmla="*/ 2222205 h 2647507"/>
              <a:gd name="connsiteX42" fmla="*/ 3064423 w 6775186"/>
              <a:gd name="connsiteY42" fmla="*/ 2232837 h 2647507"/>
              <a:gd name="connsiteX43" fmla="*/ 3128218 w 6775186"/>
              <a:gd name="connsiteY43" fmla="*/ 2264735 h 2647507"/>
              <a:gd name="connsiteX44" fmla="*/ 3223911 w 6775186"/>
              <a:gd name="connsiteY44" fmla="*/ 2286000 h 2647507"/>
              <a:gd name="connsiteX45" fmla="*/ 3670479 w 6775186"/>
              <a:gd name="connsiteY45" fmla="*/ 2296632 h 2647507"/>
              <a:gd name="connsiteX46" fmla="*/ 3883130 w 6775186"/>
              <a:gd name="connsiteY46" fmla="*/ 2286000 h 2647507"/>
              <a:gd name="connsiteX47" fmla="*/ 4063883 w 6775186"/>
              <a:gd name="connsiteY47" fmla="*/ 2264735 h 2647507"/>
              <a:gd name="connsiteX48" fmla="*/ 4180842 w 6775186"/>
              <a:gd name="connsiteY48" fmla="*/ 2254102 h 2647507"/>
              <a:gd name="connsiteX49" fmla="*/ 4308432 w 6775186"/>
              <a:gd name="connsiteY49" fmla="*/ 2264735 h 2647507"/>
              <a:gd name="connsiteX50" fmla="*/ 4499818 w 6775186"/>
              <a:gd name="connsiteY50" fmla="*/ 2360428 h 2647507"/>
              <a:gd name="connsiteX51" fmla="*/ 4638042 w 6775186"/>
              <a:gd name="connsiteY51" fmla="*/ 2402958 h 2647507"/>
              <a:gd name="connsiteX52" fmla="*/ 4701837 w 6775186"/>
              <a:gd name="connsiteY52" fmla="*/ 2424223 h 2647507"/>
              <a:gd name="connsiteX53" fmla="*/ 4829428 w 6775186"/>
              <a:gd name="connsiteY53" fmla="*/ 2445488 h 2647507"/>
              <a:gd name="connsiteX54" fmla="*/ 4903855 w 6775186"/>
              <a:gd name="connsiteY54" fmla="*/ 2519916 h 2647507"/>
              <a:gd name="connsiteX55" fmla="*/ 4925121 w 6775186"/>
              <a:gd name="connsiteY55" fmla="*/ 2551814 h 2647507"/>
              <a:gd name="connsiteX56" fmla="*/ 4967651 w 6775186"/>
              <a:gd name="connsiteY56" fmla="*/ 2583712 h 2647507"/>
              <a:gd name="connsiteX57" fmla="*/ 5031446 w 6775186"/>
              <a:gd name="connsiteY57" fmla="*/ 2647507 h 2647507"/>
              <a:gd name="connsiteX58" fmla="*/ 5159037 w 6775186"/>
              <a:gd name="connsiteY58" fmla="*/ 2636874 h 2647507"/>
              <a:gd name="connsiteX59" fmla="*/ 5244097 w 6775186"/>
              <a:gd name="connsiteY59" fmla="*/ 2615609 h 2647507"/>
              <a:gd name="connsiteX60" fmla="*/ 5307893 w 6775186"/>
              <a:gd name="connsiteY60" fmla="*/ 2604977 h 2647507"/>
              <a:gd name="connsiteX61" fmla="*/ 5392953 w 6775186"/>
              <a:gd name="connsiteY61" fmla="*/ 2573079 h 2647507"/>
              <a:gd name="connsiteX62" fmla="*/ 5435483 w 6775186"/>
              <a:gd name="connsiteY62" fmla="*/ 2551814 h 2647507"/>
              <a:gd name="connsiteX63" fmla="*/ 5488646 w 6775186"/>
              <a:gd name="connsiteY63" fmla="*/ 2541181 h 2647507"/>
              <a:gd name="connsiteX64" fmla="*/ 5573707 w 6775186"/>
              <a:gd name="connsiteY64" fmla="*/ 2488018 h 2647507"/>
              <a:gd name="connsiteX65" fmla="*/ 5626869 w 6775186"/>
              <a:gd name="connsiteY65" fmla="*/ 2466753 h 2647507"/>
              <a:gd name="connsiteX66" fmla="*/ 6371149 w 6775186"/>
              <a:gd name="connsiteY66" fmla="*/ 2434856 h 2647507"/>
              <a:gd name="connsiteX67" fmla="*/ 6445576 w 6775186"/>
              <a:gd name="connsiteY67" fmla="*/ 2402958 h 2647507"/>
              <a:gd name="connsiteX68" fmla="*/ 6530637 w 6775186"/>
              <a:gd name="connsiteY68" fmla="*/ 2381693 h 2647507"/>
              <a:gd name="connsiteX69" fmla="*/ 6775186 w 6775186"/>
              <a:gd name="connsiteY69" fmla="*/ 2339163 h 264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775186" h="2647507">
                <a:moveTo>
                  <a:pt x="161735" y="0"/>
                </a:moveTo>
                <a:cubicBezTo>
                  <a:pt x="112116" y="315433"/>
                  <a:pt x="64262" y="631148"/>
                  <a:pt x="12879" y="946298"/>
                </a:cubicBezTo>
                <a:cubicBezTo>
                  <a:pt x="11075" y="957359"/>
                  <a:pt x="2246" y="966987"/>
                  <a:pt x="2246" y="978195"/>
                </a:cubicBezTo>
                <a:cubicBezTo>
                  <a:pt x="2246" y="1072463"/>
                  <a:pt x="-10203" y="1159724"/>
                  <a:pt x="23511" y="1244009"/>
                </a:cubicBezTo>
                <a:cubicBezTo>
                  <a:pt x="47710" y="1304508"/>
                  <a:pt x="77333" y="1362948"/>
                  <a:pt x="97939" y="1424763"/>
                </a:cubicBezTo>
                <a:cubicBezTo>
                  <a:pt x="101483" y="1435395"/>
                  <a:pt x="101571" y="1447908"/>
                  <a:pt x="108572" y="1456660"/>
                </a:cubicBezTo>
                <a:cubicBezTo>
                  <a:pt x="116555" y="1466638"/>
                  <a:pt x="130491" y="1469942"/>
                  <a:pt x="140469" y="1477925"/>
                </a:cubicBezTo>
                <a:cubicBezTo>
                  <a:pt x="148297" y="1484188"/>
                  <a:pt x="153907" y="1492928"/>
                  <a:pt x="161735" y="1499191"/>
                </a:cubicBezTo>
                <a:cubicBezTo>
                  <a:pt x="171713" y="1507174"/>
                  <a:pt x="184134" y="1511908"/>
                  <a:pt x="193632" y="1520456"/>
                </a:cubicBezTo>
                <a:cubicBezTo>
                  <a:pt x="312862" y="1627764"/>
                  <a:pt x="225840" y="1566738"/>
                  <a:pt x="299958" y="1616149"/>
                </a:cubicBezTo>
                <a:cubicBezTo>
                  <a:pt x="338727" y="1732459"/>
                  <a:pt x="276899" y="1556295"/>
                  <a:pt x="331855" y="1679944"/>
                </a:cubicBezTo>
                <a:cubicBezTo>
                  <a:pt x="350081" y="1720951"/>
                  <a:pt x="348791" y="1750436"/>
                  <a:pt x="374386" y="1786270"/>
                </a:cubicBezTo>
                <a:cubicBezTo>
                  <a:pt x="383126" y="1798506"/>
                  <a:pt x="395651" y="1807535"/>
                  <a:pt x="406283" y="1818167"/>
                </a:cubicBezTo>
                <a:cubicBezTo>
                  <a:pt x="409827" y="1832344"/>
                  <a:pt x="412717" y="1846701"/>
                  <a:pt x="416916" y="1860698"/>
                </a:cubicBezTo>
                <a:cubicBezTo>
                  <a:pt x="423357" y="1882168"/>
                  <a:pt x="432744" y="1902747"/>
                  <a:pt x="438181" y="1924493"/>
                </a:cubicBezTo>
                <a:cubicBezTo>
                  <a:pt x="451532" y="1977896"/>
                  <a:pt x="444193" y="1953160"/>
                  <a:pt x="459446" y="1998921"/>
                </a:cubicBezTo>
                <a:cubicBezTo>
                  <a:pt x="466534" y="2052084"/>
                  <a:pt x="471894" y="2105506"/>
                  <a:pt x="480711" y="2158409"/>
                </a:cubicBezTo>
                <a:cubicBezTo>
                  <a:pt x="482554" y="2169464"/>
                  <a:pt x="483419" y="2182382"/>
                  <a:pt x="491344" y="2190307"/>
                </a:cubicBezTo>
                <a:cubicBezTo>
                  <a:pt x="504482" y="2203445"/>
                  <a:pt x="546710" y="2215851"/>
                  <a:pt x="565772" y="2222205"/>
                </a:cubicBezTo>
                <a:cubicBezTo>
                  <a:pt x="665009" y="2218661"/>
                  <a:pt x="764183" y="2211572"/>
                  <a:pt x="863483" y="2211572"/>
                </a:cubicBezTo>
                <a:cubicBezTo>
                  <a:pt x="1550315" y="2211572"/>
                  <a:pt x="954826" y="2235714"/>
                  <a:pt x="1437642" y="2211572"/>
                </a:cubicBezTo>
                <a:cubicBezTo>
                  <a:pt x="1455363" y="2208028"/>
                  <a:pt x="1473272" y="2205322"/>
                  <a:pt x="1490804" y="2200939"/>
                </a:cubicBezTo>
                <a:cubicBezTo>
                  <a:pt x="1501677" y="2198221"/>
                  <a:pt x="1511533" y="2189376"/>
                  <a:pt x="1522702" y="2190307"/>
                </a:cubicBezTo>
                <a:cubicBezTo>
                  <a:pt x="1555265" y="2193021"/>
                  <a:pt x="1586823" y="2203153"/>
                  <a:pt x="1618395" y="2211572"/>
                </a:cubicBezTo>
                <a:cubicBezTo>
                  <a:pt x="1640053" y="2217348"/>
                  <a:pt x="1660925" y="2225749"/>
                  <a:pt x="1682190" y="2232837"/>
                </a:cubicBezTo>
                <a:lnTo>
                  <a:pt x="1714088" y="2243470"/>
                </a:lnTo>
                <a:cubicBezTo>
                  <a:pt x="1731809" y="2257647"/>
                  <a:pt x="1748007" y="2273972"/>
                  <a:pt x="1767251" y="2286000"/>
                </a:cubicBezTo>
                <a:cubicBezTo>
                  <a:pt x="1776755" y="2291940"/>
                  <a:pt x="1788054" y="2295047"/>
                  <a:pt x="1799149" y="2296632"/>
                </a:cubicBezTo>
                <a:cubicBezTo>
                  <a:pt x="1837902" y="2302168"/>
                  <a:pt x="1877121" y="2303721"/>
                  <a:pt x="1916107" y="2307265"/>
                </a:cubicBezTo>
                <a:cubicBezTo>
                  <a:pt x="1921774" y="2308682"/>
                  <a:pt x="1981386" y="2322431"/>
                  <a:pt x="1990535" y="2328530"/>
                </a:cubicBezTo>
                <a:cubicBezTo>
                  <a:pt x="2003046" y="2336871"/>
                  <a:pt x="2009921" y="2352087"/>
                  <a:pt x="2022432" y="2360428"/>
                </a:cubicBezTo>
                <a:cubicBezTo>
                  <a:pt x="2031581" y="2366527"/>
                  <a:pt x="2091193" y="2380276"/>
                  <a:pt x="2096860" y="2381693"/>
                </a:cubicBezTo>
                <a:cubicBezTo>
                  <a:pt x="2153567" y="2378149"/>
                  <a:pt x="2210734" y="2379095"/>
                  <a:pt x="2266981" y="2371060"/>
                </a:cubicBezTo>
                <a:cubicBezTo>
                  <a:pt x="2285875" y="2368361"/>
                  <a:pt x="2302037" y="2355830"/>
                  <a:pt x="2320144" y="2349795"/>
                </a:cubicBezTo>
                <a:cubicBezTo>
                  <a:pt x="2334007" y="2345174"/>
                  <a:pt x="2348497" y="2342707"/>
                  <a:pt x="2362674" y="2339163"/>
                </a:cubicBezTo>
                <a:cubicBezTo>
                  <a:pt x="2373307" y="2332075"/>
                  <a:pt x="2382563" y="2322265"/>
                  <a:pt x="2394572" y="2317898"/>
                </a:cubicBezTo>
                <a:cubicBezTo>
                  <a:pt x="2422038" y="2307910"/>
                  <a:pt x="2451906" y="2305874"/>
                  <a:pt x="2479632" y="2296632"/>
                </a:cubicBezTo>
                <a:lnTo>
                  <a:pt x="2511530" y="2286000"/>
                </a:lnTo>
                <a:cubicBezTo>
                  <a:pt x="2577539" y="2241994"/>
                  <a:pt x="2525987" y="2269035"/>
                  <a:pt x="2660386" y="2254102"/>
                </a:cubicBezTo>
                <a:cubicBezTo>
                  <a:pt x="2685294" y="2251334"/>
                  <a:pt x="2710094" y="2247590"/>
                  <a:pt x="2734814" y="2243470"/>
                </a:cubicBezTo>
                <a:cubicBezTo>
                  <a:pt x="2752640" y="2240499"/>
                  <a:pt x="2770044" y="2235078"/>
                  <a:pt x="2787976" y="2232837"/>
                </a:cubicBezTo>
                <a:cubicBezTo>
                  <a:pt x="2826821" y="2227981"/>
                  <a:pt x="2865949" y="2225749"/>
                  <a:pt x="2904935" y="2222205"/>
                </a:cubicBezTo>
                <a:cubicBezTo>
                  <a:pt x="2958098" y="2225749"/>
                  <a:pt x="3011468" y="2226953"/>
                  <a:pt x="3064423" y="2232837"/>
                </a:cubicBezTo>
                <a:cubicBezTo>
                  <a:pt x="3104747" y="2237317"/>
                  <a:pt x="3091211" y="2248875"/>
                  <a:pt x="3128218" y="2264735"/>
                </a:cubicBezTo>
                <a:cubicBezTo>
                  <a:pt x="3138232" y="2269027"/>
                  <a:pt x="3218313" y="2285762"/>
                  <a:pt x="3223911" y="2286000"/>
                </a:cubicBezTo>
                <a:cubicBezTo>
                  <a:pt x="3372675" y="2292330"/>
                  <a:pt x="3521623" y="2293088"/>
                  <a:pt x="3670479" y="2296632"/>
                </a:cubicBezTo>
                <a:lnTo>
                  <a:pt x="3883130" y="2286000"/>
                </a:lnTo>
                <a:cubicBezTo>
                  <a:pt x="3934500" y="2282457"/>
                  <a:pt x="4011723" y="2270225"/>
                  <a:pt x="4063883" y="2264735"/>
                </a:cubicBezTo>
                <a:cubicBezTo>
                  <a:pt x="4102815" y="2260637"/>
                  <a:pt x="4141856" y="2257646"/>
                  <a:pt x="4180842" y="2254102"/>
                </a:cubicBezTo>
                <a:cubicBezTo>
                  <a:pt x="4223372" y="2257646"/>
                  <a:pt x="4267029" y="2254384"/>
                  <a:pt x="4308432" y="2264735"/>
                </a:cubicBezTo>
                <a:cubicBezTo>
                  <a:pt x="4454101" y="2301153"/>
                  <a:pt x="4400745" y="2307082"/>
                  <a:pt x="4499818" y="2360428"/>
                </a:cubicBezTo>
                <a:cubicBezTo>
                  <a:pt x="4566205" y="2396174"/>
                  <a:pt x="4569872" y="2391596"/>
                  <a:pt x="4638042" y="2402958"/>
                </a:cubicBezTo>
                <a:cubicBezTo>
                  <a:pt x="4659307" y="2410046"/>
                  <a:pt x="4679647" y="2421053"/>
                  <a:pt x="4701837" y="2424223"/>
                </a:cubicBezTo>
                <a:cubicBezTo>
                  <a:pt x="4794155" y="2437412"/>
                  <a:pt x="4751690" y="2429941"/>
                  <a:pt x="4829428" y="2445488"/>
                </a:cubicBezTo>
                <a:cubicBezTo>
                  <a:pt x="4854237" y="2470297"/>
                  <a:pt x="4884393" y="2490723"/>
                  <a:pt x="4903855" y="2519916"/>
                </a:cubicBezTo>
                <a:cubicBezTo>
                  <a:pt x="4910944" y="2530549"/>
                  <a:pt x="4916085" y="2542778"/>
                  <a:pt x="4925121" y="2551814"/>
                </a:cubicBezTo>
                <a:cubicBezTo>
                  <a:pt x="4937652" y="2564345"/>
                  <a:pt x="4954479" y="2571857"/>
                  <a:pt x="4967651" y="2583712"/>
                </a:cubicBezTo>
                <a:cubicBezTo>
                  <a:pt x="4990004" y="2603830"/>
                  <a:pt x="5031446" y="2647507"/>
                  <a:pt x="5031446" y="2647507"/>
                </a:cubicBezTo>
                <a:cubicBezTo>
                  <a:pt x="5073976" y="2643963"/>
                  <a:pt x="5116831" y="2643205"/>
                  <a:pt x="5159037" y="2636874"/>
                </a:cubicBezTo>
                <a:cubicBezTo>
                  <a:pt x="5187940" y="2632539"/>
                  <a:pt x="5215520" y="2621733"/>
                  <a:pt x="5244097" y="2615609"/>
                </a:cubicBezTo>
                <a:cubicBezTo>
                  <a:pt x="5265177" y="2611092"/>
                  <a:pt x="5286628" y="2608521"/>
                  <a:pt x="5307893" y="2604977"/>
                </a:cubicBezTo>
                <a:cubicBezTo>
                  <a:pt x="5336246" y="2594344"/>
                  <a:pt x="5365001" y="2584726"/>
                  <a:pt x="5392953" y="2573079"/>
                </a:cubicBezTo>
                <a:cubicBezTo>
                  <a:pt x="5407584" y="2566983"/>
                  <a:pt x="5420446" y="2556826"/>
                  <a:pt x="5435483" y="2551814"/>
                </a:cubicBezTo>
                <a:cubicBezTo>
                  <a:pt x="5452628" y="2546099"/>
                  <a:pt x="5470925" y="2544725"/>
                  <a:pt x="5488646" y="2541181"/>
                </a:cubicBezTo>
                <a:cubicBezTo>
                  <a:pt x="5517000" y="2523460"/>
                  <a:pt x="5544268" y="2503870"/>
                  <a:pt x="5573707" y="2488018"/>
                </a:cubicBezTo>
                <a:cubicBezTo>
                  <a:pt x="5590511" y="2478969"/>
                  <a:pt x="5608763" y="2472788"/>
                  <a:pt x="5626869" y="2466753"/>
                </a:cubicBezTo>
                <a:cubicBezTo>
                  <a:pt x="5872643" y="2384828"/>
                  <a:pt x="6050891" y="2439939"/>
                  <a:pt x="6371149" y="2434856"/>
                </a:cubicBezTo>
                <a:cubicBezTo>
                  <a:pt x="6560445" y="2387530"/>
                  <a:pt x="6284020" y="2461705"/>
                  <a:pt x="6445576" y="2402958"/>
                </a:cubicBezTo>
                <a:cubicBezTo>
                  <a:pt x="6473043" y="2392970"/>
                  <a:pt x="6501943" y="2387247"/>
                  <a:pt x="6530637" y="2381693"/>
                </a:cubicBezTo>
                <a:cubicBezTo>
                  <a:pt x="6611869" y="2365971"/>
                  <a:pt x="6775186" y="2339163"/>
                  <a:pt x="6775186" y="233916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098135"/>
      </p:ext>
    </p:extLst>
  </p:cSld>
  <p:clrMapOvr>
    <a:masterClrMapping/>
  </p:clrMapOvr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531</Words>
  <Application>Microsoft Office PowerPoint</Application>
  <PresentationFormat>Presentación en pantalla (16:9)</PresentationFormat>
  <Paragraphs>17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Oswald Regular</vt:lpstr>
      <vt:lpstr>Zilla Slab Light</vt:lpstr>
      <vt:lpstr>Montserrat</vt:lpstr>
      <vt:lpstr>Harry P</vt:lpstr>
      <vt:lpstr>Arial</vt:lpstr>
      <vt:lpstr>Englebert</vt:lpstr>
      <vt:lpstr>Microsoft PhagsPa</vt:lpstr>
      <vt:lpstr>Fira Sans Extra Condensed Medium</vt:lpstr>
      <vt:lpstr>Roboto Slab Regular</vt:lpstr>
      <vt:lpstr>Back to School Social Media by Slidesgo</vt:lpstr>
      <vt:lpstr>Cuales son las patologias de la dislexia?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Cuales son las patologias de la dislexia?</dc:title>
  <dc:creator>52844</dc:creator>
  <cp:lastModifiedBy>Brenda Guadalupe Ibarra Cepeda</cp:lastModifiedBy>
  <cp:revision>8</cp:revision>
  <dcterms:modified xsi:type="dcterms:W3CDTF">2021-01-13T03:54:43Z</dcterms:modified>
</cp:coreProperties>
</file>