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9" d="100"/>
          <a:sy n="89" d="100"/>
        </p:scale>
        <p:origin x="0" y="-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00D1E8-EBB4-422B-980F-57546E5FF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A6205B-57E0-446A-8A98-5B9F9CDD91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CD35F8-FFDA-4C09-BC51-EBBA5FBDF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D7049C-8F30-43AE-ACCE-034632C32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BB149E-F645-4481-9E5B-F094FBF2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638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923D65-69F3-4689-A062-F8413B382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D43E02-9CE3-4079-8E21-AE96CC54A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B858DD-E70C-4767-831C-0D65579ED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F26B79-AB31-4708-8B1F-88983E1DB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F80B34-32AC-459C-9DBF-5AA095976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742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7EEB15F-2657-471C-8CA1-027CF072FE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BBFDE57-9F99-4FF6-9F55-AB1FE7E93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D5609C-EB2C-479B-A467-18B76871C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41A626-A448-4B30-9DEB-6249F9E43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2077A1-57CC-48F9-8302-82C8FDFAE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630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95F148-E4C4-40DA-97FA-BC17C5124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265A11-2AF7-4683-8B2B-A6162E901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9DD803-D1C0-40BB-BFC2-0344AF9E8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89C50C-9CF9-4097-B1C3-4CD882E4E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AAC02C-A417-48AC-AC7E-B499CA8FB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463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C3BE5A-E393-4A04-9ED8-6029E2A2A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5D02DE-3C15-42D5-8C43-2154FA065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1BE50E-52A8-4E54-BB14-7D6F9025B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DCCE0C-B20B-40FC-BA47-43855B70E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3821DE-E8B6-4164-8917-A34CEB855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315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204D5E-97B0-43D3-99E6-4BF28784F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9E3CF2-37D4-4F12-A92F-5895E8591C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2047342-C2B4-4D36-876A-2C36243755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C07F2B-582A-4D07-A195-B073BA969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3550B5-AC69-4911-8DC6-BC1FDCC09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AEC6A4-18A6-4467-A94A-2CCC7453B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6974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E553DA-8440-42C5-8E42-0EA357E3D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E5212D-6DBE-4753-8B6C-90126B616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D86FE8-B203-49BF-9A17-9F31273DD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3E526B4-79DE-4A5B-AFD8-81D3A324D8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760446-AD9D-408A-AA20-0AC284CBC9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943ACA5-B819-46B4-B4A7-D0C0FCBD2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A023850-E52E-47BC-A3F2-AA11B5ADB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06F044A-E1C4-4C5C-BF2E-F540B2BFF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583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5083F-CE91-4DC1-9723-973179DA7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77D5A87-B39D-4D80-9FAB-00DBC7C2A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2316E57-9400-4F8F-8394-F285A75D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79BDC0B-1521-40F2-B188-3C9EFA845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499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6301494-5793-4690-93CA-0FD0F6608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69EE007-0473-4D50-A13E-6389ADA6B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8E98576-A964-4DC4-9CBA-5EA04332F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777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2DE15-0CEC-4DAA-B28B-287F877AF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E11B02-6686-4E7A-ABE8-564FF4031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290FFE-6FA4-4DBE-8436-223E116F0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BC931B-6C20-42B7-995E-577BAAAE0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3DF934-D798-4362-A930-10A174717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780771-D742-4434-8892-C5E37B01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6019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771242-3BEC-48B0-86BE-4E4E059C0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E460E6E-7671-4547-A745-9CF4F97DB2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4B1415-26D9-440C-8932-037E7536D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C61FA0-6BFE-4855-8A0C-ACC3D13DD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51B034-05EA-496D-8660-AAD53CD91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4A4425-A727-4992-B1CB-EEDA7BC71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0421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49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EDB783A-98AF-4856-A773-F22A22E24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9E5AB2-516D-4692-92C1-A5999312B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917E11-252B-4333-AA10-E47A65E700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29597-449D-47F0-A9DC-713B40FDA31C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AB72C5-4511-49C5-8AE3-F92AFA95F0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C26CBF-4F01-4F99-ACA6-7C8D2BB015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684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ED5F6DA-9DAB-4AAF-980F-757344591B14}"/>
              </a:ext>
            </a:extLst>
          </p:cNvPr>
          <p:cNvSpPr txBox="1"/>
          <p:nvPr/>
        </p:nvSpPr>
        <p:spPr>
          <a:xfrm>
            <a:off x="940904" y="3156323"/>
            <a:ext cx="103101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200" b="1" u="sng" dirty="0">
                <a:solidFill>
                  <a:srgbClr val="7030A0"/>
                </a:solidFill>
                <a:latin typeface="Modern Love" panose="04090805081005020601" pitchFamily="82" charset="0"/>
              </a:rPr>
              <a:t>EVALUACIÓN CONTINUA </a:t>
            </a:r>
          </a:p>
        </p:txBody>
      </p:sp>
    </p:spTree>
    <p:extLst>
      <p:ext uri="{BB962C8B-B14F-4D97-AF65-F5344CB8AC3E}">
        <p14:creationId xmlns:p14="http://schemas.microsoft.com/office/powerpoint/2010/main" val="3406589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  <a:p>
            <a:pPr algn="ctr"/>
            <a:r>
              <a:rPr lang="es-MX" sz="2000" dirty="0">
                <a:latin typeface="Century" panose="02040604050505020304" pitchFamily="18" charset="0"/>
              </a:rPr>
              <a:t>Martes 19 de enero 2021 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376B346-4ACE-4AC5-836F-852BE8E3A803}"/>
              </a:ext>
            </a:extLst>
          </p:cNvPr>
          <p:cNvSpPr txBox="1"/>
          <p:nvPr/>
        </p:nvSpPr>
        <p:spPr>
          <a:xfrm>
            <a:off x="6049880" y="2350887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TORRES SAUCEDO FRANCISCO ELADIO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A700A11-8A86-4E6C-A0F1-B2C4B3BFFBEE}"/>
              </a:ext>
            </a:extLst>
          </p:cNvPr>
          <p:cNvSpPr/>
          <p:nvPr/>
        </p:nvSpPr>
        <p:spPr>
          <a:xfrm>
            <a:off x="2466474" y="4422216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79E34C2-6B16-4A44-8842-C3EADFB4A4CD}"/>
              </a:ext>
            </a:extLst>
          </p:cNvPr>
          <p:cNvSpPr/>
          <p:nvPr/>
        </p:nvSpPr>
        <p:spPr>
          <a:xfrm>
            <a:off x="2466474" y="3808606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D20E49A-59FA-42BD-9021-2B02FF81B2F8}"/>
              </a:ext>
            </a:extLst>
          </p:cNvPr>
          <p:cNvSpPr/>
          <p:nvPr/>
        </p:nvSpPr>
        <p:spPr>
          <a:xfrm>
            <a:off x="379065" y="5551845"/>
            <a:ext cx="2388198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Crea historias, expresa sus propias ideas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785EBF5-1ABC-4313-93DD-35E646460732}"/>
              </a:ext>
            </a:extLst>
          </p:cNvPr>
          <p:cNvSpPr/>
          <p:nvPr/>
        </p:nvSpPr>
        <p:spPr>
          <a:xfrm>
            <a:off x="3306938" y="5572540"/>
            <a:ext cx="2388198" cy="79606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 resuelve problemas de conteo, uno a uno </a:t>
            </a:r>
          </a:p>
        </p:txBody>
      </p:sp>
    </p:spTree>
    <p:extLst>
      <p:ext uri="{BB962C8B-B14F-4D97-AF65-F5344CB8AC3E}">
        <p14:creationId xmlns:p14="http://schemas.microsoft.com/office/powerpoint/2010/main" val="1090411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  <a:p>
            <a:pPr algn="ctr"/>
            <a:r>
              <a:rPr lang="es-MX" sz="2000" dirty="0">
                <a:latin typeface="Century" panose="02040604050505020304" pitchFamily="18" charset="0"/>
              </a:rPr>
              <a:t>Martes 19 de enero 2021 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8075961-9240-4877-B83E-65DE8BF12920}"/>
              </a:ext>
            </a:extLst>
          </p:cNvPr>
          <p:cNvSpPr txBox="1"/>
          <p:nvPr/>
        </p:nvSpPr>
        <p:spPr>
          <a:xfrm>
            <a:off x="5824593" y="2362919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VILLANUEVA REYNA ISAAC EMANUEL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A6862F3-F7F4-4AD6-941A-9F04D83766E7}"/>
              </a:ext>
            </a:extLst>
          </p:cNvPr>
          <p:cNvSpPr/>
          <p:nvPr/>
        </p:nvSpPr>
        <p:spPr>
          <a:xfrm>
            <a:off x="2466474" y="4422216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90E2346-C671-4496-8343-617DC1997F62}"/>
              </a:ext>
            </a:extLst>
          </p:cNvPr>
          <p:cNvSpPr/>
          <p:nvPr/>
        </p:nvSpPr>
        <p:spPr>
          <a:xfrm>
            <a:off x="2466474" y="3808606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51EAA29-A9EE-4CEC-BA15-36F0E857DC3B}"/>
              </a:ext>
            </a:extLst>
          </p:cNvPr>
          <p:cNvSpPr/>
          <p:nvPr/>
        </p:nvSpPr>
        <p:spPr>
          <a:xfrm>
            <a:off x="3436395" y="5551844"/>
            <a:ext cx="2388198" cy="796065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Resuelve problemas a través </a:t>
            </a:r>
            <a:r>
              <a:rPr lang="es-MX"/>
              <a:t>de colecciones</a:t>
            </a:r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8D38F5B-93CD-4BFD-862C-B2E6938DACC6}"/>
              </a:ext>
            </a:extLst>
          </p:cNvPr>
          <p:cNvSpPr/>
          <p:nvPr/>
        </p:nvSpPr>
        <p:spPr>
          <a:xfrm>
            <a:off x="379065" y="5551845"/>
            <a:ext cx="2388198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Hila ideas, crea historias con palabras coherentes </a:t>
            </a:r>
          </a:p>
        </p:txBody>
      </p:sp>
    </p:spTree>
    <p:extLst>
      <p:ext uri="{BB962C8B-B14F-4D97-AF65-F5344CB8AC3E}">
        <p14:creationId xmlns:p14="http://schemas.microsoft.com/office/powerpoint/2010/main" val="422710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DDDD492-5FEC-4117-B3E6-3485FCB3921E}"/>
              </a:ext>
            </a:extLst>
          </p:cNvPr>
          <p:cNvSpPr txBox="1"/>
          <p:nvPr/>
        </p:nvSpPr>
        <p:spPr>
          <a:xfrm>
            <a:off x="768623" y="502226"/>
            <a:ext cx="10058401" cy="1414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JN. EUTIMIO ALBERTO CUELLAR GORIBAR T.M.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PROLONGACION CIPRES #355 COL. NUEVA MIRASIERRA, SALTILLO COAHUILA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TEL: 1434763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CLAVE: 05EJN0182Z             ZONA ESCOLAR 107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3°B                                            MAESTRA PRACTICANTE: DANIELA ELIZABETH LUNA RANGEL                          PROFRA. ERIKA RAMIREZ RUIZ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3E0B027-3B93-44A1-895A-77B8DB46BF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12457"/>
              </p:ext>
            </p:extLst>
          </p:nvPr>
        </p:nvGraphicFramePr>
        <p:xfrm>
          <a:off x="2774191" y="2025000"/>
          <a:ext cx="6047266" cy="4727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791">
                  <a:extLst>
                    <a:ext uri="{9D8B030D-6E8A-4147-A177-3AD203B41FA5}">
                      <a16:colId xmlns:a16="http://schemas.microsoft.com/office/drawing/2014/main" val="610850926"/>
                    </a:ext>
                  </a:extLst>
                </a:gridCol>
                <a:gridCol w="4074782">
                  <a:extLst>
                    <a:ext uri="{9D8B030D-6E8A-4147-A177-3AD203B41FA5}">
                      <a16:colId xmlns:a16="http://schemas.microsoft.com/office/drawing/2014/main" val="2181753159"/>
                    </a:ext>
                  </a:extLst>
                </a:gridCol>
                <a:gridCol w="1605693">
                  <a:extLst>
                    <a:ext uri="{9D8B030D-6E8A-4147-A177-3AD203B41FA5}">
                      <a16:colId xmlns:a16="http://schemas.microsoft.com/office/drawing/2014/main" val="141992807"/>
                    </a:ext>
                  </a:extLst>
                </a:gridCol>
              </a:tblGrid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#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NOMBRE DEL ALUMNO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Martes 19 enero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603222131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ANGELES GUILLERMO JOSE MARIA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283196495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ASTORGA PEÑA ZOE GUADALUPE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927130552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CARRANZA HERNANDEZ FERNANDA ABIGAIL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374297770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CEPEDA ESTRADA MIA GERALDINE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97712468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ESTRADA TORRES LUIS MATEO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613797126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GALINDO SANDOVAL JOSTIN EMANUEL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334876647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GAMEZ DE HARO IAN JAVIER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040472666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GAMEZ GOMEZ IAN ORLANDO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210940405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GAMEZ PADILLA JESUS ALEXANDER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682777244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GAONA MOLTALVO EMILIANO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242646127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GARCIA BETANCOURT CAMILA GUADALUPE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262510211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GARCIA GONZALEZ ANGELICA MONSERRAT*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22590877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GIL AVILA IVANA JAZMIN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899253424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GUTIERREZ ORTIZ AXEL GAEL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967382323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HERNANDEZ MALDONADO DYLAN URIEL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85488881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HERNANDEZ MORENO GRETTEL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869921268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NEIRA MORALES ELI DANIEL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197980355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NUÑEZ TORRES ALEJANDRO YAVE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551142691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RAMIREZ ALVARADO ESTHER NAHOMI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98454637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20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REYNA CORONA CHRISTIAN URIEL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395623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311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0659F95-4114-427F-AE83-F2E31779F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787115"/>
              </p:ext>
            </p:extLst>
          </p:nvPr>
        </p:nvGraphicFramePr>
        <p:xfrm>
          <a:off x="1237030" y="1259598"/>
          <a:ext cx="8400264" cy="4443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517">
                  <a:extLst>
                    <a:ext uri="{9D8B030D-6E8A-4147-A177-3AD203B41FA5}">
                      <a16:colId xmlns:a16="http://schemas.microsoft.com/office/drawing/2014/main" val="694598458"/>
                    </a:ext>
                  </a:extLst>
                </a:gridCol>
                <a:gridCol w="5509991">
                  <a:extLst>
                    <a:ext uri="{9D8B030D-6E8A-4147-A177-3AD203B41FA5}">
                      <a16:colId xmlns:a16="http://schemas.microsoft.com/office/drawing/2014/main" val="1439053815"/>
                    </a:ext>
                  </a:extLst>
                </a:gridCol>
                <a:gridCol w="1183254">
                  <a:extLst>
                    <a:ext uri="{9D8B030D-6E8A-4147-A177-3AD203B41FA5}">
                      <a16:colId xmlns:a16="http://schemas.microsoft.com/office/drawing/2014/main" val="4042130909"/>
                    </a:ext>
                  </a:extLst>
                </a:gridCol>
                <a:gridCol w="1211502">
                  <a:extLst>
                    <a:ext uri="{9D8B030D-6E8A-4147-A177-3AD203B41FA5}">
                      <a16:colId xmlns:a16="http://schemas.microsoft.com/office/drawing/2014/main" val="227253406"/>
                    </a:ext>
                  </a:extLst>
                </a:gridCol>
              </a:tblGrid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RODRIGUEZ GARZA JOSE GERARDO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7742727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SANCHEZ HERNANDEZ HANNY SAMARELY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537338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SANCHEZ MURILLO MATEO EMILIANO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0041523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SANTOYO LUGO MARIA ADALI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7305891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SAUCEDO ARRIAGA ITZAMARA ALEXANDRA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9954354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SIFUENTES PICON JADE NAOMI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8068583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SOTELO HERNANDEZ ZAID ORLANDO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0343711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SOTO ORTIZ SANTIAGO EMMANUEL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106965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TORRES BALDERAS YAMILETH ELIZABETH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3735556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TORRES SAUCEDO FRANCISCO ELADIO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2889556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VALADEZ MARTINEZ DAVID ALEJANDRO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9766009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VALDES CASTILLO JOSUA NAIM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415056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VELAZQUEZ MARTINEZ VALERIA AYME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8924533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VILLANUEVA REYNA ISAAC EMANUEL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003148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VILLANUEVA REYNA MARIAJOSE ESTEFANIA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6739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842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2892206" y="109107"/>
            <a:ext cx="566057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  <a:latin typeface="Century" panose="02040604050505020304" pitchFamily="18" charset="0"/>
              </a:rPr>
              <a:t>Instrumento de evaluación.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Century" panose="02040604050505020304" pitchFamily="18" charset="0"/>
              </a:rPr>
              <a:t>Martes 19 de enero 2021 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7111F91E-9EAF-4E4E-9498-EEB85645E98F}"/>
              </a:ext>
            </a:extLst>
          </p:cNvPr>
          <p:cNvSpPr txBox="1"/>
          <p:nvPr/>
        </p:nvSpPr>
        <p:spPr>
          <a:xfrm>
            <a:off x="5481717" y="2362919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CARRANZA HERNANDEZ FERNANDA ABIGAIL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CD01431-4D52-4BB1-BF66-EC7DD2E45A59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46D518E-72FF-4BC4-ADFF-CDB57D13FE9F}"/>
              </a:ext>
            </a:extLst>
          </p:cNvPr>
          <p:cNvSpPr/>
          <p:nvPr/>
        </p:nvSpPr>
        <p:spPr>
          <a:xfrm>
            <a:off x="2466473" y="445168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023CC5C-7DDD-4568-BC64-8741F8F7058B}"/>
              </a:ext>
            </a:extLst>
          </p:cNvPr>
          <p:cNvSpPr/>
          <p:nvPr/>
        </p:nvSpPr>
        <p:spPr>
          <a:xfrm>
            <a:off x="368306" y="5572539"/>
            <a:ext cx="3224748" cy="796065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La alumna se destaca en la narración de cuentos, utiliza palabras concretas y sus ideas son coherentes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6AC6C780-179B-4A70-8F14-118A15C47E07}"/>
              </a:ext>
            </a:extLst>
          </p:cNvPr>
          <p:cNvSpPr/>
          <p:nvPr/>
        </p:nvSpPr>
        <p:spPr>
          <a:xfrm>
            <a:off x="5206701" y="5572538"/>
            <a:ext cx="3689873" cy="88205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Identifica colecciones, en el conteo se requiere atención, dificultad en contar uno a uno </a:t>
            </a:r>
          </a:p>
        </p:txBody>
      </p:sp>
    </p:spTree>
    <p:extLst>
      <p:ext uri="{BB962C8B-B14F-4D97-AF65-F5344CB8AC3E}">
        <p14:creationId xmlns:p14="http://schemas.microsoft.com/office/powerpoint/2010/main" val="3551892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  <a:p>
            <a:pPr algn="ctr"/>
            <a:r>
              <a:rPr lang="es-MX" sz="2000" dirty="0">
                <a:latin typeface="Century" panose="02040604050505020304" pitchFamily="18" charset="0"/>
              </a:rPr>
              <a:t>Martes 19 de enero 2021 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A660A83-72D9-4A9A-ADF7-9865942C9D50}"/>
              </a:ext>
            </a:extLst>
          </p:cNvPr>
          <p:cNvSpPr txBox="1"/>
          <p:nvPr/>
        </p:nvSpPr>
        <p:spPr>
          <a:xfrm>
            <a:off x="5320966" y="2350888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GARCIA BETANCOURT CAMILA GUADALUPE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0B1B807-EDF3-481B-8304-6600664D920C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1EAD197-E934-4124-A746-96D2E4E6EB51}"/>
              </a:ext>
            </a:extLst>
          </p:cNvPr>
          <p:cNvSpPr/>
          <p:nvPr/>
        </p:nvSpPr>
        <p:spPr>
          <a:xfrm>
            <a:off x="2466474" y="4451684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21C329C-5792-4140-B261-E3FA8350723A}"/>
              </a:ext>
            </a:extLst>
          </p:cNvPr>
          <p:cNvSpPr/>
          <p:nvPr/>
        </p:nvSpPr>
        <p:spPr>
          <a:xfrm>
            <a:off x="228670" y="5572540"/>
            <a:ext cx="2388198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Cuenta uno a uno, identifica colecciones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7E16FEA-EB1D-4A34-8B35-DA5EFD625231}"/>
              </a:ext>
            </a:extLst>
          </p:cNvPr>
          <p:cNvSpPr/>
          <p:nvPr/>
        </p:nvSpPr>
        <p:spPr>
          <a:xfrm>
            <a:off x="3707801" y="5572540"/>
            <a:ext cx="2660725" cy="79606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Hila las ideas, falta un poco de coherencia en las palabras utilizadas </a:t>
            </a:r>
          </a:p>
        </p:txBody>
      </p:sp>
    </p:spTree>
    <p:extLst>
      <p:ext uri="{BB962C8B-B14F-4D97-AF65-F5344CB8AC3E}">
        <p14:creationId xmlns:p14="http://schemas.microsoft.com/office/powerpoint/2010/main" val="25975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  <a:p>
            <a:pPr algn="ctr"/>
            <a:r>
              <a:rPr lang="es-MX" sz="2000" dirty="0">
                <a:latin typeface="Century" panose="02040604050505020304" pitchFamily="18" charset="0"/>
              </a:rPr>
              <a:t>Martes 19 de enero 2021 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157CF21-CCAB-4D9F-988B-E7779F8FBD75}"/>
              </a:ext>
            </a:extLst>
          </p:cNvPr>
          <p:cNvSpPr txBox="1"/>
          <p:nvPr/>
        </p:nvSpPr>
        <p:spPr>
          <a:xfrm>
            <a:off x="5924562" y="2362919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GUTIERREZ ORTIZ AXEL GAEL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CCC6D9B-9F18-4A68-BA47-CD47BDFB7560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98D3CDD-A584-42A9-A310-4F68302AF0CD}"/>
              </a:ext>
            </a:extLst>
          </p:cNvPr>
          <p:cNvSpPr/>
          <p:nvPr/>
        </p:nvSpPr>
        <p:spPr>
          <a:xfrm>
            <a:off x="2466473" y="445168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A924428-43DE-401B-91A4-5298FB40655B}"/>
              </a:ext>
            </a:extLst>
          </p:cNvPr>
          <p:cNvSpPr/>
          <p:nvPr/>
        </p:nvSpPr>
        <p:spPr>
          <a:xfrm>
            <a:off x="228668" y="5572540"/>
            <a:ext cx="2538593" cy="80690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Realiza conteo, identifica número, se le dificulta con la cantidad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CC0D2B0-CF3D-4080-BC1D-4C5FA79B4D6B}"/>
              </a:ext>
            </a:extLst>
          </p:cNvPr>
          <p:cNvSpPr/>
          <p:nvPr/>
        </p:nvSpPr>
        <p:spPr>
          <a:xfrm>
            <a:off x="4124730" y="5583376"/>
            <a:ext cx="2388198" cy="79606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Expresa ideas, palabras correctas</a:t>
            </a:r>
          </a:p>
        </p:txBody>
      </p:sp>
    </p:spTree>
    <p:extLst>
      <p:ext uri="{BB962C8B-B14F-4D97-AF65-F5344CB8AC3E}">
        <p14:creationId xmlns:p14="http://schemas.microsoft.com/office/powerpoint/2010/main" val="3868312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  <a:p>
            <a:pPr algn="ctr"/>
            <a:r>
              <a:rPr lang="es-MX" sz="2000" dirty="0">
                <a:latin typeface="Century" panose="02040604050505020304" pitchFamily="18" charset="0"/>
              </a:rPr>
              <a:t>Martes 19 de enero 2021 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A81FE4F-D8AA-438F-A2BD-FA204C723839}"/>
              </a:ext>
            </a:extLst>
          </p:cNvPr>
          <p:cNvSpPr txBox="1"/>
          <p:nvPr/>
        </p:nvSpPr>
        <p:spPr>
          <a:xfrm>
            <a:off x="5705976" y="2362919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HERNANDEZ MALDONADO DYLAN URIEL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DB099CA-E9BF-46B4-A44B-AFBDAADF408B}"/>
              </a:ext>
            </a:extLst>
          </p:cNvPr>
          <p:cNvSpPr/>
          <p:nvPr/>
        </p:nvSpPr>
        <p:spPr>
          <a:xfrm>
            <a:off x="2466474" y="4422216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C90BC79-635B-4652-981C-4B2BD60E5908}"/>
              </a:ext>
            </a:extLst>
          </p:cNvPr>
          <p:cNvSpPr/>
          <p:nvPr/>
        </p:nvSpPr>
        <p:spPr>
          <a:xfrm>
            <a:off x="2466474" y="3808606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BF579BF-FFAA-4D34-83AD-1F2FADF1733E}"/>
              </a:ext>
            </a:extLst>
          </p:cNvPr>
          <p:cNvSpPr/>
          <p:nvPr/>
        </p:nvSpPr>
        <p:spPr>
          <a:xfrm>
            <a:off x="379065" y="5551845"/>
            <a:ext cx="2388198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Hila ideas, frases completas y concretas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7984E98-B376-48A0-839E-C629710FA8A1}"/>
              </a:ext>
            </a:extLst>
          </p:cNvPr>
          <p:cNvSpPr/>
          <p:nvPr/>
        </p:nvSpPr>
        <p:spPr>
          <a:xfrm>
            <a:off x="3455750" y="5551844"/>
            <a:ext cx="3224748" cy="796065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Identifica numero, cantidad. Conteo de colecciones </a:t>
            </a:r>
          </a:p>
        </p:txBody>
      </p:sp>
    </p:spTree>
    <p:extLst>
      <p:ext uri="{BB962C8B-B14F-4D97-AF65-F5344CB8AC3E}">
        <p14:creationId xmlns:p14="http://schemas.microsoft.com/office/powerpoint/2010/main" val="3589004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  <a:p>
            <a:pPr algn="ctr"/>
            <a:r>
              <a:rPr lang="es-MX" sz="2000" dirty="0">
                <a:latin typeface="Century" panose="02040604050505020304" pitchFamily="18" charset="0"/>
              </a:rPr>
              <a:t>Martes 19 de enero 2021 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7A9CF4E-9FA0-4463-9E92-A2A6271D84A5}"/>
              </a:ext>
            </a:extLst>
          </p:cNvPr>
          <p:cNvSpPr txBox="1"/>
          <p:nvPr/>
        </p:nvSpPr>
        <p:spPr>
          <a:xfrm>
            <a:off x="5597692" y="2338856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SANCHEZ HERNANDEZ HANNY SAMARELY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DA0D020-9B51-4E51-8D0D-E1940FA08B3D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608CFF1-3D95-43B5-819F-62178B096008}"/>
              </a:ext>
            </a:extLst>
          </p:cNvPr>
          <p:cNvSpPr/>
          <p:nvPr/>
        </p:nvSpPr>
        <p:spPr>
          <a:xfrm>
            <a:off x="2466474" y="4422216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2505935-2B04-4B7E-BED0-E99379C2DD2B}"/>
              </a:ext>
            </a:extLst>
          </p:cNvPr>
          <p:cNvSpPr/>
          <p:nvPr/>
        </p:nvSpPr>
        <p:spPr>
          <a:xfrm>
            <a:off x="4730462" y="5389581"/>
            <a:ext cx="4262931" cy="97902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  <a:p>
            <a:pPr algn="ctr"/>
            <a:r>
              <a:rPr lang="es-MX" dirty="0"/>
              <a:t>La alumna se destaca en la narración de cuentos, utiliza palabras concretas y sus ideas son coherentes</a:t>
            </a:r>
          </a:p>
          <a:p>
            <a:pPr algn="ctr"/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2C61133-17BC-4EF1-9BA7-E14CB452DAAF}"/>
              </a:ext>
            </a:extLst>
          </p:cNvPr>
          <p:cNvSpPr/>
          <p:nvPr/>
        </p:nvSpPr>
        <p:spPr>
          <a:xfrm>
            <a:off x="368306" y="5572539"/>
            <a:ext cx="3224748" cy="796065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Resuelve problemas de colecciones, número cantidad.</a:t>
            </a:r>
          </a:p>
        </p:txBody>
      </p:sp>
    </p:spTree>
    <p:extLst>
      <p:ext uri="{BB962C8B-B14F-4D97-AF65-F5344CB8AC3E}">
        <p14:creationId xmlns:p14="http://schemas.microsoft.com/office/powerpoint/2010/main" val="2118429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  <a:p>
            <a:pPr algn="ctr"/>
            <a:r>
              <a:rPr lang="es-MX" sz="2000" dirty="0">
                <a:latin typeface="Century" panose="02040604050505020304" pitchFamily="18" charset="0"/>
              </a:rPr>
              <a:t>Martes 19 de enero 2021 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56C70A4-15A5-4CA0-A017-FDB82F893A1D}"/>
              </a:ext>
            </a:extLst>
          </p:cNvPr>
          <p:cNvSpPr txBox="1"/>
          <p:nvPr/>
        </p:nvSpPr>
        <p:spPr>
          <a:xfrm>
            <a:off x="5645819" y="2362918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SOTELO HERNANDEZ ZAID ORLANDO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04E394BA-7331-4740-83C1-1822175C4BFD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C69BF3E-7E2C-442B-8732-00C73CB868D2}"/>
              </a:ext>
            </a:extLst>
          </p:cNvPr>
          <p:cNvSpPr/>
          <p:nvPr/>
        </p:nvSpPr>
        <p:spPr>
          <a:xfrm>
            <a:off x="2466474" y="4451684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3B44C60-7025-4706-8478-3C16A37350EB}"/>
              </a:ext>
            </a:extLst>
          </p:cNvPr>
          <p:cNvSpPr/>
          <p:nvPr/>
        </p:nvSpPr>
        <p:spPr>
          <a:xfrm>
            <a:off x="4253716" y="5572538"/>
            <a:ext cx="2986179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Identifica números, se le dificulta un poco contar uno a uno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F17C787-6415-44A5-917C-EEDB59D8FA75}"/>
              </a:ext>
            </a:extLst>
          </p:cNvPr>
          <p:cNvSpPr/>
          <p:nvPr/>
        </p:nvSpPr>
        <p:spPr>
          <a:xfrm>
            <a:off x="368306" y="5572539"/>
            <a:ext cx="3224748" cy="796065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Crea historias de manera coherente, sus ideas están bien elaboradas</a:t>
            </a:r>
          </a:p>
        </p:txBody>
      </p:sp>
    </p:spTree>
    <p:extLst>
      <p:ext uri="{BB962C8B-B14F-4D97-AF65-F5344CB8AC3E}">
        <p14:creationId xmlns:p14="http://schemas.microsoft.com/office/powerpoint/2010/main" val="2899331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548</Words>
  <Application>Microsoft Office PowerPoint</Application>
  <PresentationFormat>Panorámica</PresentationFormat>
  <Paragraphs>170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</vt:lpstr>
      <vt:lpstr>Modern Love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ELIZABETH LUNA RANGEL</dc:creator>
  <cp:lastModifiedBy>DANIELA ELIZABETH LUNA RANGEL</cp:lastModifiedBy>
  <cp:revision>11</cp:revision>
  <dcterms:created xsi:type="dcterms:W3CDTF">2021-01-24T23:14:36Z</dcterms:created>
  <dcterms:modified xsi:type="dcterms:W3CDTF">2021-01-25T00:59:54Z</dcterms:modified>
</cp:coreProperties>
</file>