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62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04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93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89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0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6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16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6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38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07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59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19DB1-7D3D-4AD2-9C08-5A6FEED1984F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5B49-CFC5-49F8-925E-EB8790BDC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40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F8AF851-9EB0-45B5-AE54-02DCA6C81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25590"/>
              </p:ext>
            </p:extLst>
          </p:nvPr>
        </p:nvGraphicFramePr>
        <p:xfrm>
          <a:off x="638588" y="2974257"/>
          <a:ext cx="7866816" cy="149244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miembros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identifica como un miembro importante en su núcleo familiar.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los distintos tipos de familia que existen.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las actividades que realiza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la importancia de las actividades que realiza su familia y su aporte a la comunidad.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39FD00D7-531F-42C7-BCFF-B10F19AE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Nuncio Villalobos</a:t>
            </a:r>
            <a:r>
              <a:rPr lang="es-MX" altLang="es-MX" sz="1400" dirty="0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de enero del 2021.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D2E4A6-2239-42AC-8871-91B379134EF3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296E29-609A-4C7E-B110-ECE4A08B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22492"/>
              </p:ext>
            </p:extLst>
          </p:nvPr>
        </p:nvGraphicFramePr>
        <p:xfrm>
          <a:off x="638587" y="4606119"/>
          <a:ext cx="7866816" cy="1207834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los comentarios que agregan los padres de familia, mencionan que logra identificar a los integrantes de su familia.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video identifica el tipo de familia que sus miembros componen y menciona las funciones que tienen dentro de su </a:t>
                      </a:r>
                      <a:r>
                        <a:rPr lang="es-MX" sz="14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hojar</a:t>
                      </a: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en </a:t>
                      </a: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 trabajos.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4E26AD9-7F47-4648-8A9D-586004674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48894"/>
              </p:ext>
            </p:extLst>
          </p:nvPr>
        </p:nvGraphicFramePr>
        <p:xfrm>
          <a:off x="638585" y="1645238"/>
          <a:ext cx="7866818" cy="1213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9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2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Exploración y comprensión del mundo natural y social.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Cultura y vida social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Conoce en que consisten las actividades productivas de su familia y su aporte a la localidad.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096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Interacciones con el entorno social.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33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F8AF851-9EB0-45B5-AE54-02DCA6C816EC}"/>
              </a:ext>
            </a:extLst>
          </p:cNvPr>
          <p:cNvGraphicFramePr>
            <a:graphicFrameLocks noGrp="1"/>
          </p:cNvGraphicFramePr>
          <p:nvPr/>
        </p:nvGraphicFramePr>
        <p:xfrm>
          <a:off x="638588" y="2974257"/>
          <a:ext cx="7866816" cy="149244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miembros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identifica como un miembro importante en su núcleo familiar.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los distintos tipos de familia que existen.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las actividades que realiza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la importancia de las actividades que realiza su familia y su aporte a la comunidad.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39FD00D7-531F-42C7-BCFF-B10F19AE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Adiel Rafael Meléndez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Villalobos</a:t>
            </a:r>
            <a:r>
              <a:rPr lang="es-MX" altLang="es-MX" sz="1400" dirty="0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de enero del 2021.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D2E4A6-2239-42AC-8871-91B379134EF3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296E29-609A-4C7E-B110-ECE4A08B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19101"/>
              </p:ext>
            </p:extLst>
          </p:nvPr>
        </p:nvGraphicFramePr>
        <p:xfrm>
          <a:off x="638587" y="4606119"/>
          <a:ext cx="7866816" cy="1765999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El alumno logra identificar a los miembros que componen a su familia y el tipo de familia que conforman.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video que se envió como evidencia el día Miércoles 20 de enero, Adiel mencionó brevemente las funciones que tienen los integrantes de su familia en el hogar y en sus trabajos.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4E26AD9-7F47-4648-8A9D-586004674563}"/>
              </a:ext>
            </a:extLst>
          </p:cNvPr>
          <p:cNvGraphicFramePr>
            <a:graphicFrameLocks noGrp="1"/>
          </p:cNvGraphicFramePr>
          <p:nvPr/>
        </p:nvGraphicFramePr>
        <p:xfrm>
          <a:off x="638585" y="1645238"/>
          <a:ext cx="7866818" cy="1213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9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2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Exploración y comprensión del mundo natural y social.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Cultura y vida social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Conoce en que consisten las actividades productivas de su familia y su aporte a la localidad.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096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Interacciones con el entorno social.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4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F8AF851-9EB0-45B5-AE54-02DCA6C816EC}"/>
              </a:ext>
            </a:extLst>
          </p:cNvPr>
          <p:cNvGraphicFramePr>
            <a:graphicFrameLocks noGrp="1"/>
          </p:cNvGraphicFramePr>
          <p:nvPr/>
        </p:nvGraphicFramePr>
        <p:xfrm>
          <a:off x="638588" y="2974257"/>
          <a:ext cx="7866816" cy="149244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miembros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identifica como un miembro importante en su núcleo familiar.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los distintos tipos de familia que existen.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las actividades que realiza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la importancia de las actividades que realiza su familia y su aporte a la comunidad.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39FD00D7-531F-42C7-BCFF-B10F19AE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Gael Moreno Rodríguez.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de enero del 2021.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D2E4A6-2239-42AC-8871-91B379134EF3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296E29-609A-4C7E-B110-ECE4A08B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28917"/>
              </p:ext>
            </p:extLst>
          </p:nvPr>
        </p:nvGraphicFramePr>
        <p:xfrm>
          <a:off x="638587" y="4606119"/>
          <a:ext cx="7866816" cy="1436116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 realizó las evidencias y los padres de familia mencionan en los comentarios de la hoja de trabajo, que el alumno logra identificar a los miembros de su familia y el tipo de familia que conforman.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video de la evidencia del día miércoles, menciona a que se dedican los integrantes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4E26AD9-7F47-4648-8A9D-586004674563}"/>
              </a:ext>
            </a:extLst>
          </p:cNvPr>
          <p:cNvGraphicFramePr>
            <a:graphicFrameLocks noGrp="1"/>
          </p:cNvGraphicFramePr>
          <p:nvPr/>
        </p:nvGraphicFramePr>
        <p:xfrm>
          <a:off x="638585" y="1645238"/>
          <a:ext cx="7866818" cy="1213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9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2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Exploración y comprensión del mundo natural y social.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Cultura y vida social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Conoce en que consisten las actividades productivas de su familia y su aporte a la localidad.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096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Interacciones con el entorno social.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26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F8AF851-9EB0-45B5-AE54-02DCA6C816EC}"/>
              </a:ext>
            </a:extLst>
          </p:cNvPr>
          <p:cNvGraphicFramePr>
            <a:graphicFrameLocks noGrp="1"/>
          </p:cNvGraphicFramePr>
          <p:nvPr/>
        </p:nvGraphicFramePr>
        <p:xfrm>
          <a:off x="638588" y="2974257"/>
          <a:ext cx="7866816" cy="149244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miembros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identifica como un miembro importante en su núcleo familiar.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los distintos tipos de familia que existen.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las actividades que realiza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la importancia de las actividades que realiza su familia y su aporte a la comunidad.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39FD00D7-531F-42C7-BCFF-B10F19AE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Paula Camila Rodríguez Renovato. 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de enero del 2021.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D2E4A6-2239-42AC-8871-91B379134EF3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296E29-609A-4C7E-B110-ECE4A08B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76822"/>
              </p:ext>
            </p:extLst>
          </p:nvPr>
        </p:nvGraphicFramePr>
        <p:xfrm>
          <a:off x="638587" y="4722986"/>
          <a:ext cx="7866816" cy="97955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 su familia como familia compuesta por los miembros de la componen.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video, menciona las actividades que realizan sus abuelos, sus hermanas y padres, identificando actividades que desempeñan en sus trabajos y en el hogar.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4E26AD9-7F47-4648-8A9D-586004674563}"/>
              </a:ext>
            </a:extLst>
          </p:cNvPr>
          <p:cNvGraphicFramePr>
            <a:graphicFrameLocks noGrp="1"/>
          </p:cNvGraphicFramePr>
          <p:nvPr/>
        </p:nvGraphicFramePr>
        <p:xfrm>
          <a:off x="638585" y="1645238"/>
          <a:ext cx="7866818" cy="1213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9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2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Exploración y comprensión del mundo natural y social.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Cultura y vida social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Conoce en que consisten las actividades productivas de su familia y su aporte a la localidad.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096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Interacciones con el entorno social.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F8AF851-9EB0-45B5-AE54-02DCA6C816EC}"/>
              </a:ext>
            </a:extLst>
          </p:cNvPr>
          <p:cNvGraphicFramePr>
            <a:graphicFrameLocks noGrp="1"/>
          </p:cNvGraphicFramePr>
          <p:nvPr/>
        </p:nvGraphicFramePr>
        <p:xfrm>
          <a:off x="638588" y="2974257"/>
          <a:ext cx="7866816" cy="1492441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miembros de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identifica como un miembro importante en su núcleo familiar.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los distintos tipos de familia que existen.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las actividades que realiza su familia.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la importancia de las actividades que realiza su familia y su aporte a la comunidad.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39FD00D7-531F-42C7-BCFF-B10F19AE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Rocio Guadalupe Vidal Gómez. 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de enero del 2021.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D2E4A6-2239-42AC-8871-91B379134EF3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296E29-609A-4C7E-B110-ECE4A08B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77313"/>
              </p:ext>
            </p:extLst>
          </p:nvPr>
        </p:nvGraphicFramePr>
        <p:xfrm>
          <a:off x="638587" y="4606119"/>
          <a:ext cx="7866816" cy="1664399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las observaciones que realizó la madre de familia en la hoja de trabajo y los videos, Rocio logra identificar a los miembros de su familia y el tipo de familia que conforman sus integrantes.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el video del día miércoles 20 de enero, a que se dedican sus padres y que actividades realizan dentro de sus trabajos y roles dentro del hogar, y que actividades realizan ella y su hermano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4E26AD9-7F47-4648-8A9D-586004674563}"/>
              </a:ext>
            </a:extLst>
          </p:cNvPr>
          <p:cNvGraphicFramePr>
            <a:graphicFrameLocks noGrp="1"/>
          </p:cNvGraphicFramePr>
          <p:nvPr/>
        </p:nvGraphicFramePr>
        <p:xfrm>
          <a:off x="638585" y="1645238"/>
          <a:ext cx="7866818" cy="1213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9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2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Exploración y comprensión del mundo natural y social.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Cultura y vida social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Conoce en que consisten las actividades productivas de su familia y su aporte a la localidad.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096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Interacciones con el entorno social.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8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944</Words>
  <Application>Microsoft Office PowerPoint</Application>
  <PresentationFormat>Carta (216 x 279 mm)</PresentationFormat>
  <Paragraphs>95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Mutchin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PAOLA ESPINOZA VILLARREAL</dc:creator>
  <cp:lastModifiedBy>DANIELA PAOLA ESPINOZA VILLARREAL</cp:lastModifiedBy>
  <cp:revision>10</cp:revision>
  <dcterms:created xsi:type="dcterms:W3CDTF">2021-01-24T19:48:07Z</dcterms:created>
  <dcterms:modified xsi:type="dcterms:W3CDTF">2021-01-24T23:38:49Z</dcterms:modified>
</cp:coreProperties>
</file>