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8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1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7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1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8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8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0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1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5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2647-5F93-4BFF-BC4D-62D0371419A3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981B-68B7-4094-ACF7-288407D0D5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6857999" cy="9144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96571" y="1001375"/>
            <a:ext cx="626485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E</a:t>
            </a:r>
            <a:r>
              <a:rPr lang="es-ES" sz="6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valuación </a:t>
            </a:r>
            <a:r>
              <a:rPr lang="es-ES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C</a:t>
            </a:r>
            <a:r>
              <a:rPr lang="es-ES" sz="6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ontinua </a:t>
            </a:r>
            <a:endParaRPr lang="es-ES" sz="6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reamy Chocolate" panose="02000600000000000000" pitchFamily="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6570" y="1132070"/>
            <a:ext cx="62648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660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Evaluación Continua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87923" y="2557863"/>
            <a:ext cx="6373504" cy="563652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/>
          <p:cNvSpPr/>
          <p:nvPr/>
        </p:nvSpPr>
        <p:spPr>
          <a:xfrm>
            <a:off x="951211" y="3067801"/>
            <a:ext cx="484692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2020-2021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Jardín de Niños “Victoria Garza Villarreal”</a:t>
            </a:r>
            <a:endParaRPr lang="en-US" altLang="en-US" b="1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Dirección: ANTARES LA ESTRELLA #25084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Teléfono: 3648929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</a:t>
            </a:r>
            <a:r>
              <a:rPr lang="es-MX" altLang="en-US" u="sng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05EJN0056C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Jornada de práctica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 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MX" altLang="en-US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Daniela </a:t>
            </a:r>
            <a:r>
              <a:rPr lang="es-MX" altLang="en-US" u="sng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Karime</a:t>
            </a:r>
            <a:r>
              <a:rPr lang="es-MX" altLang="en-US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Muñiz Limón.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Séptimo semestre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Sección: “B”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b="1" dirty="0">
                <a:latin typeface="Century Gothic" panose="020B0502020202020204" pitchFamily="34" charset="0"/>
              </a:rPr>
              <a:t>Grupo que atiende, grado y sección:</a:t>
            </a:r>
            <a:r>
              <a:rPr lang="es-MX" sz="1400" dirty="0">
                <a:latin typeface="Century Gothic" panose="020B0502020202020204" pitchFamily="34" charset="0"/>
              </a:rPr>
              <a:t> 3°A</a:t>
            </a:r>
            <a:endParaRPr lang="en-US" sz="1400" dirty="0"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b="1" dirty="0">
                <a:latin typeface="Century Gothic" panose="020B0502020202020204" pitchFamily="34" charset="0"/>
              </a:rPr>
              <a:t>Nombre de la educadora practicante:</a:t>
            </a:r>
            <a:r>
              <a:rPr lang="es-MX" sz="1400" dirty="0">
                <a:latin typeface="Century Gothic" panose="020B0502020202020204" pitchFamily="34" charset="0"/>
              </a:rPr>
              <a:t> Daniela </a:t>
            </a:r>
            <a:r>
              <a:rPr lang="es-MX" sz="1400" dirty="0" err="1">
                <a:latin typeface="Century Gothic" panose="020B0502020202020204" pitchFamily="34" charset="0"/>
              </a:rPr>
              <a:t>Karime</a:t>
            </a:r>
            <a:r>
              <a:rPr lang="es-MX" sz="1400" dirty="0">
                <a:latin typeface="Century Gothic" panose="020B0502020202020204" pitchFamily="34" charset="0"/>
              </a:rPr>
              <a:t> Muñiz Limón.</a:t>
            </a:r>
            <a:endParaRPr lang="es-MX" altLang="en-US" dirty="0">
              <a:latin typeface="Century Gothic" panose="020B0502020202020204" pitchFamily="34" charset="0"/>
            </a:endParaRPr>
          </a:p>
        </p:txBody>
      </p:sp>
      <p:pic>
        <p:nvPicPr>
          <p:cNvPr id="8" name="0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3" r="16280"/>
          <a:stretch>
            <a:fillRect/>
          </a:stretch>
        </p:blipFill>
        <p:spPr bwMode="auto">
          <a:xfrm>
            <a:off x="654641" y="2881078"/>
            <a:ext cx="598488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89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048563"/>
              </p:ext>
            </p:extLst>
          </p:nvPr>
        </p:nvGraphicFramePr>
        <p:xfrm>
          <a:off x="0" y="1000254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" y="0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Luis Ángel Rizada Mejía 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826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896116"/>
              </p:ext>
            </p:extLst>
          </p:nvPr>
        </p:nvGraphicFramePr>
        <p:xfrm>
          <a:off x="0" y="1000251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" y="0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Lyan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Jaqueline Serrato Prado 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5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131643"/>
              </p:ext>
            </p:extLst>
          </p:nvPr>
        </p:nvGraphicFramePr>
        <p:xfrm>
          <a:off x="0" y="1000251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" y="0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Ximena Regina Villa García 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03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347472" y="1132070"/>
            <a:ext cx="7205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dirty="0" smtClean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Evaluaciones</a:t>
            </a:r>
          </a:p>
          <a:p>
            <a:pPr algn="ctr"/>
            <a:r>
              <a:rPr lang="es-ES" sz="6600" dirty="0" smtClean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Semana dieciocho</a:t>
            </a:r>
            <a:r>
              <a:rPr lang="es-ES" sz="6600" dirty="0" smtClean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 y diecinueve</a:t>
            </a:r>
            <a:endParaRPr lang="es-ES" sz="6600" dirty="0">
              <a:ln w="0"/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reamy Chocolate" panose="02000600000000000000" pitchFamily="2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01168" y="1132070"/>
            <a:ext cx="63825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Evaluaciones</a:t>
            </a:r>
          </a:p>
          <a:p>
            <a:pPr algn="ctr"/>
            <a:r>
              <a:rPr lang="es-ES" sz="660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reamy Chocolate" panose="02000600000000000000" pitchFamily="2" charset="0"/>
              </a:rPr>
              <a:t>Semana dieciocho y diecinueve</a:t>
            </a:r>
            <a:endParaRPr lang="es-ES" sz="660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reamy Chocolate" panose="02000600000000000000" pitchFamily="2" charset="0"/>
            </a:endParaRPr>
          </a:p>
        </p:txBody>
      </p:sp>
      <p:pic>
        <p:nvPicPr>
          <p:cNvPr id="1026" name="Picture 2" descr="Pin en Melonheadz Crea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11" y="4767631"/>
            <a:ext cx="6118225" cy="300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4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67306"/>
              </p:ext>
            </p:extLst>
          </p:nvPr>
        </p:nvGraphicFramePr>
        <p:xfrm>
          <a:off x="0" y="1000254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28016" y="0"/>
            <a:ext cx="704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</a:t>
            </a: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considerar la evaluaci</a:t>
            </a:r>
            <a:r>
              <a:rPr lang="es-MX" alt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2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2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</a:t>
            </a:r>
            <a:r>
              <a:rPr lang="es-MX" altLang="en-U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Ruth Elizabeth </a:t>
            </a:r>
            <a:r>
              <a:rPr lang="es-MX" altLang="en-US" sz="12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Hernandez</a:t>
            </a:r>
            <a:r>
              <a:rPr lang="es-MX" altLang="en-U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Badillo                                                           Grado </a:t>
            </a: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secci</a:t>
            </a:r>
            <a:r>
              <a:rPr lang="es-MX" alt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2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2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</a:p>
        </p:txBody>
      </p:sp>
    </p:spTree>
    <p:extLst>
      <p:ext uri="{BB962C8B-B14F-4D97-AF65-F5344CB8AC3E}">
        <p14:creationId xmlns:p14="http://schemas.microsoft.com/office/powerpoint/2010/main" val="424397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732890"/>
              </p:ext>
            </p:extLst>
          </p:nvPr>
        </p:nvGraphicFramePr>
        <p:xfrm>
          <a:off x="0" y="1000254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" y="0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Nataly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Romina Agüero Acevedo  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2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83643"/>
              </p:ext>
            </p:extLst>
          </p:nvPr>
        </p:nvGraphicFramePr>
        <p:xfrm>
          <a:off x="0" y="1000254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" y="0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Camila Alejandra Calvillo Cruz 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4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103027"/>
              </p:ext>
            </p:extLst>
          </p:nvPr>
        </p:nvGraphicFramePr>
        <p:xfrm>
          <a:off x="0" y="1000254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0" y="0"/>
            <a:ext cx="6858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Luisa Camarillo Adame 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8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408958"/>
              </p:ext>
            </p:extLst>
          </p:nvPr>
        </p:nvGraphicFramePr>
        <p:xfrm>
          <a:off x="0" y="1000254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" y="0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Renata Monserrat </a:t>
            </a:r>
            <a:r>
              <a:rPr lang="es-MX" altLang="en-US" sz="11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s-MX" altLang="en-US" sz="11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arquez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Cruz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63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19699"/>
              </p:ext>
            </p:extLst>
          </p:nvPr>
        </p:nvGraphicFramePr>
        <p:xfrm>
          <a:off x="0" y="1000254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" y="0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Ángela María Reyes Avalos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0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16844"/>
              </p:ext>
            </p:extLst>
          </p:nvPr>
        </p:nvGraphicFramePr>
        <p:xfrm>
          <a:off x="0" y="1000254"/>
          <a:ext cx="6857999" cy="814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88">
                  <a:extLst>
                    <a:ext uri="{9D8B030D-6E8A-4147-A177-3AD203B41FA5}">
                      <a16:colId xmlns:a16="http://schemas.microsoft.com/office/drawing/2014/main" val="1671865752"/>
                    </a:ext>
                  </a:extLst>
                </a:gridCol>
                <a:gridCol w="1131963">
                  <a:extLst>
                    <a:ext uri="{9D8B030D-6E8A-4147-A177-3AD203B41FA5}">
                      <a16:colId xmlns:a16="http://schemas.microsoft.com/office/drawing/2014/main" val="1550347154"/>
                    </a:ext>
                  </a:extLst>
                </a:gridCol>
                <a:gridCol w="1264885">
                  <a:extLst>
                    <a:ext uri="{9D8B030D-6E8A-4147-A177-3AD203B41FA5}">
                      <a16:colId xmlns:a16="http://schemas.microsoft.com/office/drawing/2014/main" val="906445102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1713359299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931070403"/>
                    </a:ext>
                  </a:extLst>
                </a:gridCol>
              </a:tblGrid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Pensamiento matemático. Organizador curricular: Número, algebra y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variación.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Organizador curricular 2: Número. 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</a:t>
                      </a:r>
                      <a:r>
                        <a:rPr lang="es-ES" sz="12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equivalencia entre monedas de $1,$2,$5,$10 en situaciones reales o ficticias de compra y venta.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169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293473724"/>
                  </a:ext>
                </a:extLst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conteo.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684407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Utiliza recursos para contar colecciones.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32859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Realiza un conteo de colecciones para resolver problemas.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495492"/>
                  </a:ext>
                </a:extLst>
              </a:tr>
              <a:tr h="637682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Lenguaje y comunicación Organizador curricular 1: Oralidad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Escritura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redacción e narraciones.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gráficamente narraciones con recursos personales. 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7158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OBSERVACIONES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30834293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Expresa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narraciones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con recursos personales.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2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759013167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cuadernos, colores, fotografías para narrar historias.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5326"/>
                  </a:ext>
                </a:extLst>
              </a:tr>
              <a:tr h="909826">
                <a:tc gridSpan="5">
                  <a:txBody>
                    <a:bodyPr/>
                    <a:lstStyle/>
                    <a:p>
                      <a:pPr marL="342900" marR="0" lvl="0" indent="-34290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  <a:tab pos="2095500" algn="l"/>
                        </a:tabLst>
                        <a:defRPr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Campo de formación académica: Exploración y comprensión del mundo natural y social. Organizador curricular 1: Mundo Natural Organizador curricular 2: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Cuidado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de la salud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personal para mantenerse saludable.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0382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INDICADORES.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EN PROCESO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NO LO LOGRA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>
                          <a:effectLst/>
                          <a:latin typeface="Century Gothic" panose="020B0502020202020204" pitchFamily="34" charset="0"/>
                        </a:rPr>
                        <a:t>OBSERVACIONES </a:t>
                      </a:r>
                      <a:endParaRPr lang="en-US" sz="12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1770722910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hábitos de higiene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rowSpan="3"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extLst>
                  <a:ext uri="{0D108BD9-81ED-4DB2-BD59-A6C34878D82A}">
                    <a16:rowId xmlns:a16="http://schemas.microsoft.com/office/drawing/2014/main" val="3046740231"/>
                  </a:ext>
                </a:extLst>
              </a:tr>
              <a:tr h="682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Explica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diferentes hábitos que el práctica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81295"/>
                  </a:ext>
                </a:extLst>
              </a:tr>
              <a:tr h="454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es-ES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</a:t>
                      </a:r>
                      <a:r>
                        <a:rPr lang="es-E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carteles informativos 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✔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58336" marR="583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0826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" y="0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 para considerar la evaluaci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los conocimientos y habilidades.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seg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cada indicador. Si es necesario agrega observaciones.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alumno: </a:t>
            </a:r>
            <a:r>
              <a:rPr lang="es-MX" altLang="en-US" sz="11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Evaluna</a:t>
            </a:r>
            <a:r>
              <a:rPr lang="es-MX" altLang="en-US" sz="1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Rivas Castillo                                 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3°A </a:t>
            </a:r>
            <a:endParaRPr lang="en-US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</a:pP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del periodo de pr</a:t>
            </a:r>
            <a:r>
              <a:rPr lang="es-MX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MX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lang="es-MX" altLang="en-US" sz="11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11 de enero al 5 de febrero del 2021.</a:t>
            </a:r>
            <a:endParaRPr lang="es-MX" altLang="en-US" sz="11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07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2723</Words>
  <Application>Microsoft Office PowerPoint</Application>
  <PresentationFormat>Presentación en pantalla (4:3)</PresentationFormat>
  <Paragraphs>461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Arial</vt:lpstr>
      <vt:lpstr>Arial</vt:lpstr>
      <vt:lpstr>Calibri</vt:lpstr>
      <vt:lpstr>Calibri Light</vt:lpstr>
      <vt:lpstr>Century Gothic</vt:lpstr>
      <vt:lpstr>Courier New</vt:lpstr>
      <vt:lpstr>Creamy Chocolate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6</cp:revision>
  <dcterms:created xsi:type="dcterms:W3CDTF">2021-01-22T04:27:52Z</dcterms:created>
  <dcterms:modified xsi:type="dcterms:W3CDTF">2021-01-25T06:48:11Z</dcterms:modified>
</cp:coreProperties>
</file>