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3" r:id="rId7"/>
    <p:sldId id="257" r:id="rId8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FEF8"/>
    <a:srgbClr val="CC99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14" y="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67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1004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911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638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119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5988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401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6432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861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9577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113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0A61A-C3F0-463D-9C72-714F1604FC01}" type="datetimeFigureOut">
              <a:rPr lang="es-MX" smtClean="0"/>
              <a:t>24/01/2021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DCD97-963B-4736-8C40-766492F863A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662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19672" y="4380479"/>
            <a:ext cx="537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solidFill>
                  <a:srgbClr val="FF0000"/>
                </a:solidFill>
                <a:latin typeface="Harlow Solid Italic" pitchFamily="82" charset="0"/>
              </a:rPr>
              <a:t>Cuadernillo de </a:t>
            </a:r>
            <a:endParaRPr lang="es-MX" sz="66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475656" y="5475632"/>
            <a:ext cx="5373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dirty="0" smtClean="0">
                <a:solidFill>
                  <a:srgbClr val="FF0000"/>
                </a:solidFill>
                <a:latin typeface="Harlow Solid Italic" pitchFamily="82" charset="0"/>
              </a:rPr>
              <a:t>	Evaluación </a:t>
            </a:r>
            <a:endParaRPr lang="es-MX" sz="6600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1026" name="Picture 2" descr="https://i.pinimg.com/564x/ec/0e/74/ec0e74660da94236da71f2e40dda7ae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8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332656"/>
            <a:ext cx="2329645" cy="39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424" r="99294">
                        <a14:foregroundMark x1="42655" y1="10417" x2="42655" y2="104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893" y="1340768"/>
            <a:ext cx="1843226" cy="2499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5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489805"/>
              </p:ext>
            </p:extLst>
          </p:nvPr>
        </p:nvGraphicFramePr>
        <p:xfrm>
          <a:off x="179512" y="1340768"/>
          <a:ext cx="8784976" cy="4826913"/>
        </p:xfrm>
        <a:graphic>
          <a:graphicData uri="http://schemas.openxmlformats.org/drawingml/2006/table">
            <a:tbl>
              <a:tblPr firstRow="1" bandRow="1">
                <a:solidFill>
                  <a:srgbClr val="CC66FF"/>
                </a:solidFill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1:</a:t>
                      </a: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Resuelve problemas a través del conteo y con acciones sobre las colecciones</a:t>
                      </a:r>
                      <a:endParaRPr lang="es-MX" sz="1200" b="0" dirty="0" smtClean="0"/>
                    </a:p>
                    <a:p>
                      <a:pPr algn="ctr"/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2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:</a:t>
                      </a:r>
                      <a:endParaRPr lang="es-MX" sz="1200" b="1" i="1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Resuelve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problemas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el conteo para resolver los problemas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acciones sobre las colecciones 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El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niño realiza el conteo para resolver problemas pero solo hasta el numero 5 de este en adelante se le dificulta identificar el numero y la sucesión de números , se trabajo con hacer una pizza cual los ingredientes eran de figuras geométricas con colores diferentes , en este para identificar las colección de cada ingrediente se baso mas en los colores que en las figuras. 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467544" y="12762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  <a:endParaRPr lang="es-MX" sz="1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MX" sz="1600" dirty="0" smtClean="0">
                <a:latin typeface="Aharoni" pitchFamily="2" charset="-79"/>
                <a:cs typeface="Aharoni" pitchFamily="2" charset="-79"/>
              </a:rPr>
              <a:t>Alumno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Vielma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Beatriz Tadeo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	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Miercoles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20 Enero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3211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0674752"/>
              </p:ext>
            </p:extLst>
          </p:nvPr>
        </p:nvGraphicFramePr>
        <p:xfrm>
          <a:off x="179512" y="1172833"/>
          <a:ext cx="8784976" cy="5649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1:</a:t>
                      </a: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Resuelve problemas a través del conteo y con acciones sobre las colecciones</a:t>
                      </a:r>
                      <a:endParaRPr lang="es-MX" sz="1200" b="0" dirty="0" smtClean="0"/>
                    </a:p>
                    <a:p>
                      <a:pPr algn="ctr"/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2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:</a:t>
                      </a:r>
                      <a:endParaRPr lang="es-MX" sz="1200" b="1" i="1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Resuelve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problemas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el conteo para resolver los problemas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acciones sobre las colecciones 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alumno: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El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niño utiliza el  conteo para poder resolver problemas que implica el pensamiento matico  , se trabajo con hacer una pizza cual los ingredientes eran de figuras geométricas con colores diferentes , el niño identifico las figuras geométricas que se utilizo como ingrediente y después  los colores de cada uno de estos , utilizo el conteo para saber cuantos iba a poner para realizar la receta , pero se le dificulta el identificar el numero del 10 en adelante 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Vielma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Beatiz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Alberto 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Miercoles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20 Enero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5651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40015"/>
              </p:ext>
            </p:extLst>
          </p:nvPr>
        </p:nvGraphicFramePr>
        <p:xfrm>
          <a:off x="179512" y="1340768"/>
          <a:ext cx="8784976" cy="45525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1:</a:t>
                      </a: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285750" indent="-2857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Resuelve problemas a través del conteo y con acciones sobre las colecciones</a:t>
                      </a:r>
                      <a:endParaRPr lang="es-MX" sz="1200" b="0" dirty="0" smtClean="0"/>
                    </a:p>
                    <a:p>
                      <a:pPr algn="ctr"/>
                      <a:endParaRPr lang="es-MX" sz="1200" b="0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720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:</a:t>
                      </a:r>
                      <a:endParaRPr lang="es-MX" sz="1200" b="1" i="1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Resuelve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problemas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el conteo para resolver los problemas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 acciones sobre las colecciones 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El niño utilizo el conteo para colocar los ingredientes que necesita para hacer la receta , identifico los ingredientes con los colores y las figuras geométricas , aun el niño se confunde al identificar  con algunos números , al momento de contar se pasa los números 4 y 7  </a:t>
                      </a:r>
                      <a:endParaRPr lang="es-MX" sz="18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115616" y="12762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Colin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Perez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Jacob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Osvalo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22 de Enero 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82801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054650"/>
              </p:ext>
            </p:extLst>
          </p:nvPr>
        </p:nvGraphicFramePr>
        <p:xfrm>
          <a:off x="179512" y="1484784"/>
          <a:ext cx="8784976" cy="44136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Campo de Formación Académica</a:t>
                      </a:r>
                      <a:endParaRPr lang="es-MX" sz="1200" b="1" i="1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 , espacio</a:t>
                      </a:r>
                    </a:p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 medida</a:t>
                      </a:r>
                      <a:endParaRPr lang="es-MX" sz="1200" b="0" i="1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Lenguaje y Comunicación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Pensamiento Matemático</a:t>
                      </a:r>
                    </a:p>
                    <a:p>
                      <a:pPr marL="171450" indent="-171450" algn="ctr" rtl="0" fontAlgn="base">
                        <a:buFont typeface="Courier New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Exploración y Comprensión del Mundo Natural y Social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Ubica objetos y lugares cuya ubicación desconoce, a través de la interpretación de</a:t>
                      </a:r>
                    </a:p>
                    <a:p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relaciones espaciales y puntos de referencia</a:t>
                      </a:r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Ubicación espacial</a:t>
                      </a:r>
                      <a:endParaRPr lang="es-MX" sz="1200" b="0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Generalmente</a:t>
                      </a:r>
                    </a:p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Ubica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objetos y lugares de una ubicación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Utiliza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puntos de referencia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Interpreta por medio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 relaciones espaciales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:</a:t>
                      </a:r>
                    </a:p>
                    <a:p>
                      <a:pPr marL="171450" marR="0" indent="-1714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El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niño identifico objetos y lugares que están </a:t>
                      </a:r>
                      <a:r>
                        <a:rPr lang="es-MX" sz="14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en un lugar , la actividad que se realizo fue investigar un lugar donde le gutara viajar o donde </a:t>
                      </a:r>
                      <a:r>
                        <a:rPr lang="es-MX" sz="1400" b="1" i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visio</a:t>
                      </a:r>
                      <a:r>
                        <a:rPr lang="es-MX" sz="14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por medio de sistemas de información geográfico , ubicando lugares importantes de ahí como museos , parques , </a:t>
                      </a:r>
                      <a:r>
                        <a:rPr lang="es-MX" sz="1400" b="1" i="1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etc</a:t>
                      </a:r>
                      <a:r>
                        <a:rPr lang="es-MX" sz="14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, el niño mención que objetos ubico en el país de estados unidos  .</a:t>
                      </a:r>
                      <a:endParaRPr lang="es-MX" sz="14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1268016" y="28002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Colin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Perez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Jacob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Osvalo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22 de Enero 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73143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95057"/>
              </p:ext>
            </p:extLst>
          </p:nvPr>
        </p:nvGraphicFramePr>
        <p:xfrm>
          <a:off x="179512" y="1412776"/>
          <a:ext cx="8784976" cy="43612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145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18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60251"/>
                <a:gridCol w="103910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89215"/>
              </a:tblGrid>
              <a:tr h="4011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Area</a:t>
                      </a: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 desarrollo personal y social</a:t>
                      </a:r>
                      <a:endParaRPr lang="es-MX" sz="1200" b="1" i="1" dirty="0" smtClean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es-MX" sz="1200" b="0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0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</a:t>
                      </a:r>
                      <a:r>
                        <a:rPr lang="es-MX" sz="1200" b="0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1:</a:t>
                      </a:r>
                    </a:p>
                    <a:p>
                      <a:pPr algn="ctr"/>
                      <a:r>
                        <a:rPr lang="es-MX" sz="1200" b="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Expresión Artística</a:t>
                      </a:r>
                      <a:endParaRPr lang="es-MX" sz="1200" b="0" i="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200" b="1" i="1" u="none" strike="noStrike" kern="1200" dirty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Aprendizaje esperado</a:t>
                      </a:r>
                      <a:endParaRPr lang="es-MX" sz="1200" b="1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6998">
                <a:tc rowSpan="2"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Arial Black" pitchFamily="34" charset="0"/>
                        </a:rPr>
                        <a:t>Artes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socioemocional </a:t>
                      </a: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Educación física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Baila y se mueve con música variada, coordinando secuencias de movimientos</a:t>
                      </a:r>
                    </a:p>
                    <a:p>
                      <a:r>
                        <a:rPr lang="es-MX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 desplazamientos</a:t>
                      </a: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MX" sz="1200" b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182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Organizador</a:t>
                      </a:r>
                      <a:r>
                        <a:rPr lang="es-MX" sz="1200" b="1" i="1" baseline="0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Curricular 2</a:t>
                      </a:r>
                      <a:r>
                        <a:rPr lang="es-MX" sz="1200" b="1" i="1" baseline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:</a:t>
                      </a:r>
                      <a:endParaRPr lang="es-MX" sz="1200" b="1" i="1" baseline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3849">
                <a:tc>
                  <a:txBody>
                    <a:bodyPr/>
                    <a:lstStyle/>
                    <a:p>
                      <a:pPr marL="0" indent="0" algn="ctr" rtl="0" fontAlgn="base">
                        <a:buFont typeface="Courier New" panose="02070309020205020404" pitchFamily="49" charset="0"/>
                        <a:buNone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Indicador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Siempre</a:t>
                      </a:r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1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Generalmente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Nunca</a:t>
                      </a:r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no observados</a:t>
                      </a:r>
                    </a:p>
                    <a:p>
                      <a:pPr algn="ctr"/>
                      <a:endParaRPr lang="es-MX" sz="1200" b="0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Baila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o se mueve al ritmo de la música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Coordina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los movimientos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r>
                        <a:rPr lang="es-MX" sz="1200" b="1" i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Realiza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 desplazamientos </a:t>
                      </a: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FEF8"/>
                    </a:solidFill>
                  </a:tcPr>
                </a:tc>
              </a:tr>
              <a:tr h="0">
                <a:tc gridSpan="5">
                  <a:txBody>
                    <a:bodyPr/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Describe el proceso del alumno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: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El niño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se movió </a:t>
                      </a:r>
                      <a:r>
                        <a:rPr lang="es-MX" sz="1800" kern="120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al ritmo de la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 canción de cabeza rodilla y pies , en donde el niños señalo cada uno de sus parte al rimo de la canción , la coordina de los movimientos se le dificulto en algunas de las partes de </a:t>
                      </a:r>
                      <a:r>
                        <a:rPr lang="es-MX" sz="1800" kern="1200" baseline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la canción </a:t>
                      </a:r>
                      <a:r>
                        <a:rPr lang="es-MX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Aharoni" pitchFamily="2" charset="-79"/>
                          <a:ea typeface="+mn-ea"/>
                          <a:cs typeface="Aharoni" pitchFamily="2" charset="-79"/>
                        </a:rPr>
                        <a:t>.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Aharoni" pitchFamily="2" charset="-79"/>
                        <a:ea typeface="+mn-ea"/>
                        <a:cs typeface="Aharoni" pitchFamily="2" charset="-79"/>
                      </a:endParaRPr>
                    </a:p>
                    <a:p>
                      <a:pPr marL="171450" indent="-171450" algn="ctr" rtl="0" fontAlgn="base">
                        <a:buFont typeface="Courier New" panose="02070309020205020404" pitchFamily="49" charset="0"/>
                        <a:buChar char="o"/>
                      </a:pPr>
                      <a:endParaRPr lang="es-MX" sz="1200" b="1" i="1" u="none" strike="noStrike" kern="1200" dirty="0"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200" b="0" i="1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9A4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9A4E4"/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1268016" y="28002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EVALUACIÓN CONTINUA</a:t>
            </a:r>
          </a:p>
          <a:p>
            <a:pPr algn="ctr"/>
            <a:r>
              <a:rPr lang="es-MX" sz="1600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es-MX" sz="1600" dirty="0">
                <a:latin typeface="Aharoni" pitchFamily="2" charset="-79"/>
                <a:cs typeface="Aharoni" pitchFamily="2" charset="-79"/>
              </a:rPr>
              <a:t>Alumno: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Colin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Perez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Jacob </a:t>
            </a:r>
            <a:r>
              <a:rPr lang="es-MX" sz="1600" dirty="0" err="1" smtClean="0">
                <a:latin typeface="Aharoni" pitchFamily="2" charset="-79"/>
                <a:cs typeface="Aharoni" pitchFamily="2" charset="-79"/>
              </a:rPr>
              <a:t>Osvalo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 Fecha</a:t>
            </a:r>
            <a:r>
              <a:rPr lang="es-MX" sz="1600" dirty="0">
                <a:latin typeface="Aharoni" pitchFamily="2" charset="-79"/>
                <a:cs typeface="Aharoni" pitchFamily="2" charset="-79"/>
              </a:rPr>
              <a:t>: </a:t>
            </a:r>
            <a:r>
              <a:rPr lang="es-MX" sz="1600" dirty="0" smtClean="0">
                <a:latin typeface="Aharoni" pitchFamily="2" charset="-79"/>
                <a:cs typeface="Aharoni" pitchFamily="2" charset="-79"/>
              </a:rPr>
              <a:t>Viernes 22 de Enero </a:t>
            </a:r>
            <a:endParaRPr lang="es-MX" sz="16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03933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105835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https://drive.google.com/file/d/16MRcYoHx1KwIbI2wZvJM2S7FtdOH0c5j/view?usp=sharing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89502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658</Words>
  <Application>Microsoft Office PowerPoint</Application>
  <PresentationFormat>Carta (216 x 279 mm)</PresentationFormat>
  <Paragraphs>115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Martinez</dc:creator>
  <cp:lastModifiedBy>Daniela Martinez</cp:lastModifiedBy>
  <cp:revision>36</cp:revision>
  <dcterms:created xsi:type="dcterms:W3CDTF">2021-01-24T15:23:15Z</dcterms:created>
  <dcterms:modified xsi:type="dcterms:W3CDTF">2021-01-24T19:17:59Z</dcterms:modified>
</cp:coreProperties>
</file>